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21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CB-211F-4C2C-B80D-3F93786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D89D-818B-4BFA-B872-8F11F491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4296-0D85-4C6B-A078-1981FF8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CE2C-DE85-4485-BD69-2F97AD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4B025-E660-4974-86DA-59BCB49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9E54-7DD8-402A-A4DC-B44CEEA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6104-2F48-4D60-B9A2-F6A4677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B684D-53E7-4E64-8974-EDB95AD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637-3FBE-44AC-8980-81809742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6A68-2B32-4703-B44A-78225F0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25EA3-3DE5-4C7B-9D5B-43E22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D1A52-D4BF-4995-88B5-1847703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C93-395D-45B8-AED4-2B802D2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F5FB-0071-476F-BDED-85C491C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4E77-B836-46F7-ACB0-41C0E38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202-E3FA-43A1-933A-EB57F6E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08BF-AD67-4630-9405-13D4290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1B18-05F9-49C6-80FA-6B1816C2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7090-3BFB-46D7-857D-6DE499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9FA8-BAF1-4B98-AFF3-C4AFD27B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67C5-8457-4EEF-AEC4-0DC8E1F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9F02-4DA3-41DA-81BB-A8CC3E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1FDEC-8ADC-4CE1-9854-07E98C9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325F-2B15-4C6D-8A18-ED19193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949-73DF-437C-904D-9AC4823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B8ED-D7ED-4A31-8255-48CD2D0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52AC-501C-4F45-887B-282649E5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CE216-E8EC-411B-922F-1004498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EBEEA-5C23-47A8-9D10-4AE4022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C8505-6DCA-4523-89A5-D9E2C08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90E72-9A54-40A7-B3ED-FE48BD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FA70-1F06-4432-B047-9BC67A8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3AB1C-A902-4E7D-90F7-B5827D8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1C537-CF07-428F-9D8F-BCF2930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DBAAC-4E51-447D-950E-63861618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8DFDF-F414-4BF5-BF2D-17BEA52C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6A53-4C86-4911-86F0-CC7F5C4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FC217-1D36-4449-993C-7C0B31E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A227B-ADD4-47FA-B2BE-37271B8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6AC1-79BC-4718-92E2-E3611E4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79EAF-B212-4CBC-BCF4-CB174F7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4EAD8-9BB3-44C5-80E4-B4E231C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17D3-2DD7-4BFC-8845-2694ABB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C16D7-0C45-4BF3-9D28-45FBA68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EBE47-7C3B-48E9-AC1D-D65E212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E8D9-6175-4ED0-A73A-3BA5AC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DCFB-797E-4066-AFD1-83A7BB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DE770-CE30-46ED-8E13-8F85A29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81A74-3492-48E0-8345-9B9EA248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9929-BFFE-4B61-94A0-F8612B6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853CE-4097-42FB-A634-218E156F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A9F-EF91-4832-A0E8-2CC7F9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F206-0A18-40D7-8B56-ED7F26A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47B086-C997-42BA-83A0-FFEDE9BD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69034-64BC-4D34-B6A0-15A506B1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840A-66F4-4BF9-98D2-2B50027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8DF12-1EB6-42B0-A990-952FAB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063B4-D085-46E2-B8EB-295D8A0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6484F-7E25-4B90-A854-1347535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8F31-F6FE-4AB3-8DBF-559799C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2E9F-CBFA-412E-8C01-6DDD6CE6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2CC-3B1A-49C0-A549-BFF71EA0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55C6-7770-471A-A6B0-C975D2D9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68049-3B20-4E30-93F6-F5D34D56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ROS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45354-8465-49D2-9F3F-0D4435D2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데칼코마니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47E33-B704-4BD6-8A95-687A2D06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ROS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3CFE17-6D40-4177-5104-20A5962DE7DE}"/>
              </a:ext>
            </a:extLst>
          </p:cNvPr>
          <p:cNvSpPr/>
          <p:nvPr/>
        </p:nvSpPr>
        <p:spPr>
          <a:xfrm>
            <a:off x="433693" y="2228724"/>
            <a:ext cx="3332964" cy="433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4F4699-6BE1-F496-8005-B1E8852C937F}"/>
              </a:ext>
            </a:extLst>
          </p:cNvPr>
          <p:cNvSpPr/>
          <p:nvPr/>
        </p:nvSpPr>
        <p:spPr>
          <a:xfrm>
            <a:off x="896985" y="1860519"/>
            <a:ext cx="2412140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Raspberry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pi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D2464D-0777-D0E9-53EC-8FFAA9C44113}"/>
              </a:ext>
            </a:extLst>
          </p:cNvPr>
          <p:cNvSpPr/>
          <p:nvPr/>
        </p:nvSpPr>
        <p:spPr>
          <a:xfrm>
            <a:off x="896985" y="2968025"/>
            <a:ext cx="2375349" cy="16008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Mediapipe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영상인식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음성인식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7C5FA4E7-E13B-2F79-4379-C60CA5AF3565}"/>
              </a:ext>
            </a:extLst>
          </p:cNvPr>
          <p:cNvSpPr/>
          <p:nvPr/>
        </p:nvSpPr>
        <p:spPr>
          <a:xfrm>
            <a:off x="1305948" y="2708150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python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83A8C-DA50-FAE6-F0AA-43EDFEB87E2D}"/>
              </a:ext>
            </a:extLst>
          </p:cNvPr>
          <p:cNvSpPr/>
          <p:nvPr/>
        </p:nvSpPr>
        <p:spPr>
          <a:xfrm>
            <a:off x="4274496" y="2228724"/>
            <a:ext cx="3332964" cy="433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188353-C41A-F82A-CC9C-FD271EFE9552}"/>
              </a:ext>
            </a:extLst>
          </p:cNvPr>
          <p:cNvSpPr/>
          <p:nvPr/>
        </p:nvSpPr>
        <p:spPr>
          <a:xfrm>
            <a:off x="8115299" y="2228724"/>
            <a:ext cx="3332964" cy="433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92F087-4A6E-A910-1FDD-C7CAFF7070AF}"/>
              </a:ext>
            </a:extLst>
          </p:cNvPr>
          <p:cNvSpPr/>
          <p:nvPr/>
        </p:nvSpPr>
        <p:spPr>
          <a:xfrm>
            <a:off x="8380602" y="4647314"/>
            <a:ext cx="2810312" cy="1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484263-EF5F-2C7D-D8AB-423B6065DBA6}"/>
              </a:ext>
            </a:extLst>
          </p:cNvPr>
          <p:cNvSpPr/>
          <p:nvPr/>
        </p:nvSpPr>
        <p:spPr>
          <a:xfrm>
            <a:off x="4753304" y="1827881"/>
            <a:ext cx="2375348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Jetson nano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5CD9AA-0A5C-9FA9-25DF-C56E22B8EECB}"/>
              </a:ext>
            </a:extLst>
          </p:cNvPr>
          <p:cNvSpPr/>
          <p:nvPr/>
        </p:nvSpPr>
        <p:spPr>
          <a:xfrm>
            <a:off x="8594107" y="1828425"/>
            <a:ext cx="2375348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Arduino &amp; speaker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9F6182-2C1C-8B4B-3BC0-025BF3265FB6}"/>
              </a:ext>
            </a:extLst>
          </p:cNvPr>
          <p:cNvSpPr/>
          <p:nvPr/>
        </p:nvSpPr>
        <p:spPr>
          <a:xfrm>
            <a:off x="8594106" y="4258535"/>
            <a:ext cx="2375349" cy="7497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손가락관절로봇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F820939-29FB-A341-C5DE-6303DB051551}"/>
              </a:ext>
            </a:extLst>
          </p:cNvPr>
          <p:cNvSpPr/>
          <p:nvPr/>
        </p:nvSpPr>
        <p:spPr>
          <a:xfrm>
            <a:off x="879610" y="5008322"/>
            <a:ext cx="2375349" cy="11157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publisher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E3541ADA-887D-57C7-8B78-1E1BF002C6CA}"/>
              </a:ext>
            </a:extLst>
          </p:cNvPr>
          <p:cNvSpPr/>
          <p:nvPr/>
        </p:nvSpPr>
        <p:spPr>
          <a:xfrm>
            <a:off x="1288573" y="4748447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python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E7C4BE1-CE05-C010-2FB9-2979B19F388C}"/>
              </a:ext>
            </a:extLst>
          </p:cNvPr>
          <p:cNvSpPr/>
          <p:nvPr/>
        </p:nvSpPr>
        <p:spPr>
          <a:xfrm>
            <a:off x="4772720" y="5002738"/>
            <a:ext cx="2375349" cy="11157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362CB233-4C71-7F78-0BAB-C67EC5B619C4}"/>
              </a:ext>
            </a:extLst>
          </p:cNvPr>
          <p:cNvSpPr/>
          <p:nvPr/>
        </p:nvSpPr>
        <p:spPr>
          <a:xfrm>
            <a:off x="5181683" y="4742863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python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9DC1662-CDE6-18DD-DA98-68B2F02C2C75}"/>
              </a:ext>
            </a:extLst>
          </p:cNvPr>
          <p:cNvSpPr/>
          <p:nvPr/>
        </p:nvSpPr>
        <p:spPr>
          <a:xfrm>
            <a:off x="8594106" y="3010089"/>
            <a:ext cx="2375349" cy="8034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subscriber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73B4DE8C-CF46-A7E4-A85A-2BA878673B52}"/>
              </a:ext>
            </a:extLst>
          </p:cNvPr>
          <p:cNvSpPr/>
          <p:nvPr/>
        </p:nvSpPr>
        <p:spPr>
          <a:xfrm>
            <a:off x="9003069" y="2750214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python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86214E2-36A8-AD83-3A56-22CDFC72031E}"/>
              </a:ext>
            </a:extLst>
          </p:cNvPr>
          <p:cNvSpPr/>
          <p:nvPr/>
        </p:nvSpPr>
        <p:spPr>
          <a:xfrm>
            <a:off x="4790097" y="2923677"/>
            <a:ext cx="2375349" cy="16008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Mediapipe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영상인식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음성인식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A68F200E-377D-214B-1E5D-3A8D0D1FA75C}"/>
              </a:ext>
            </a:extLst>
          </p:cNvPr>
          <p:cNvSpPr/>
          <p:nvPr/>
        </p:nvSpPr>
        <p:spPr>
          <a:xfrm>
            <a:off x="5199058" y="2702566"/>
            <a:ext cx="1557425" cy="51975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python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C3EDB7-CF06-034C-44B7-59434076D090}"/>
              </a:ext>
            </a:extLst>
          </p:cNvPr>
          <p:cNvCxnSpPr>
            <a:stCxn id="6" idx="2"/>
          </p:cNvCxnSpPr>
          <p:nvPr/>
        </p:nvCxnSpPr>
        <p:spPr>
          <a:xfrm flipH="1">
            <a:off x="2084659" y="4568919"/>
            <a:ext cx="1" cy="1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408881-FFBE-AC25-FD3A-39AA300C5615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 flipV="1">
            <a:off x="3254959" y="5560606"/>
            <a:ext cx="1517761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F0CB46E-2934-1BE7-08C0-11AEDB246032}"/>
              </a:ext>
            </a:extLst>
          </p:cNvPr>
          <p:cNvCxnSpPr>
            <a:cxnSpLocks/>
          </p:cNvCxnSpPr>
          <p:nvPr/>
        </p:nvCxnSpPr>
        <p:spPr>
          <a:xfrm flipV="1">
            <a:off x="5623560" y="4524571"/>
            <a:ext cx="0" cy="21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52ABE15-C135-24B9-7265-48A01B0CDA37}"/>
              </a:ext>
            </a:extLst>
          </p:cNvPr>
          <p:cNvCxnSpPr/>
          <p:nvPr/>
        </p:nvCxnSpPr>
        <p:spPr>
          <a:xfrm>
            <a:off x="6319574" y="4524571"/>
            <a:ext cx="0" cy="21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F0B407E-D95F-539E-4D35-53E383D66AB4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 flipV="1">
            <a:off x="7148069" y="3411819"/>
            <a:ext cx="1446037" cy="214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AB20701-2ECB-F61E-0CD8-A0CE06171C8B}"/>
              </a:ext>
            </a:extLst>
          </p:cNvPr>
          <p:cNvCxnSpPr>
            <a:stCxn id="48" idx="2"/>
            <a:endCxn id="41" idx="0"/>
          </p:cNvCxnSpPr>
          <p:nvPr/>
        </p:nvCxnSpPr>
        <p:spPr>
          <a:xfrm>
            <a:off x="9781781" y="3813548"/>
            <a:ext cx="0" cy="44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81131FBD-4CDF-9787-4815-2B9546A37E62}"/>
              </a:ext>
            </a:extLst>
          </p:cNvPr>
          <p:cNvSpPr/>
          <p:nvPr/>
        </p:nvSpPr>
        <p:spPr>
          <a:xfrm>
            <a:off x="8512789" y="5069501"/>
            <a:ext cx="2548912" cy="936092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21426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28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ROS</vt:lpstr>
      <vt:lpstr>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Owner</dc:creator>
  <cp:lastModifiedBy>Owner</cp:lastModifiedBy>
  <cp:revision>25</cp:revision>
  <dcterms:created xsi:type="dcterms:W3CDTF">2022-03-07T07:05:33Z</dcterms:created>
  <dcterms:modified xsi:type="dcterms:W3CDTF">2022-05-10T11:26:06Z</dcterms:modified>
</cp:coreProperties>
</file>