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43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CB-211F-4C2C-B80D-3F93786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D89D-818B-4BFA-B872-8F11F491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4296-0D85-4C6B-A078-1981FF8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CE2C-DE85-4485-BD69-2F97AD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4B025-E660-4974-86DA-59BCB49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9E54-7DD8-402A-A4DC-B44CEEA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6104-2F48-4D60-B9A2-F6A4677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B684D-53E7-4E64-8974-EDB95AD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637-3FBE-44AC-8980-81809742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6A68-2B32-4703-B44A-78225F0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25EA3-3DE5-4C7B-9D5B-43E22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D1A52-D4BF-4995-88B5-1847703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C93-395D-45B8-AED4-2B802D2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F5FB-0071-476F-BDED-85C491C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4E77-B836-46F7-ACB0-41C0E38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202-E3FA-43A1-933A-EB57F6E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08BF-AD67-4630-9405-13D4290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1B18-05F9-49C6-80FA-6B1816C2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7090-3BFB-46D7-857D-6DE499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9FA8-BAF1-4B98-AFF3-C4AFD27B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67C5-8457-4EEF-AEC4-0DC8E1F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9F02-4DA3-41DA-81BB-A8CC3E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1FDEC-8ADC-4CE1-9854-07E98C9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325F-2B15-4C6D-8A18-ED19193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949-73DF-437C-904D-9AC4823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B8ED-D7ED-4A31-8255-48CD2D0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52AC-501C-4F45-887B-282649E5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CE216-E8EC-411B-922F-1004498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EBEEA-5C23-47A8-9D10-4AE4022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C8505-6DCA-4523-89A5-D9E2C08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90E72-9A54-40A7-B3ED-FE48BD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FA70-1F06-4432-B047-9BC67A8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3AB1C-A902-4E7D-90F7-B5827D8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1C537-CF07-428F-9D8F-BCF2930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DBAAC-4E51-447D-950E-63861618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8DFDF-F414-4BF5-BF2D-17BEA52C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6A53-4C86-4911-86F0-CC7F5C4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FC217-1D36-4449-993C-7C0B31E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A227B-ADD4-47FA-B2BE-37271B8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6AC1-79BC-4718-92E2-E3611E4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79EAF-B212-4CBC-BCF4-CB174F7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4EAD8-9BB3-44C5-80E4-B4E231C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17D3-2DD7-4BFC-8845-2694ABB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C16D7-0C45-4BF3-9D28-45FBA68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EBE47-7C3B-48E9-AC1D-D65E212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E8D9-6175-4ED0-A73A-3BA5AC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DCFB-797E-4066-AFD1-83A7BB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DE770-CE30-46ED-8E13-8F85A29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81A74-3492-48E0-8345-9B9EA248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9929-BFFE-4B61-94A0-F8612B6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853CE-4097-42FB-A634-218E156F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A9F-EF91-4832-A0E8-2CC7F9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F206-0A18-40D7-8B56-ED7F26A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47B086-C997-42BA-83A0-FFEDE9BD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69034-64BC-4D34-B6A0-15A506B1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840A-66F4-4BF9-98D2-2B50027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8DF12-1EB6-42B0-A990-952FAB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063B4-D085-46E2-B8EB-295D8A0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6484F-7E25-4B90-A854-1347535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8F31-F6FE-4AB3-8DBF-559799C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2E9F-CBFA-412E-8C01-6DDD6CE6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2CC-3B1A-49C0-A549-BFF71EA0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55C6-7770-471A-A6B0-C975D2D9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68049-3B20-4E30-93F6-F5D34D56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ROS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45354-8465-49D2-9F3F-0D4435D2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데칼코마니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47E33-B704-4BD6-8A95-687A2D06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ROS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3CFE17-6D40-4177-5104-20A5962DE7DE}"/>
              </a:ext>
            </a:extLst>
          </p:cNvPr>
          <p:cNvSpPr/>
          <p:nvPr/>
        </p:nvSpPr>
        <p:spPr>
          <a:xfrm>
            <a:off x="104227" y="2240217"/>
            <a:ext cx="3098445" cy="433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4F4699-6BE1-F496-8005-B1E8852C937F}"/>
              </a:ext>
            </a:extLst>
          </p:cNvPr>
          <p:cNvSpPr/>
          <p:nvPr/>
        </p:nvSpPr>
        <p:spPr>
          <a:xfrm>
            <a:off x="463244" y="1865324"/>
            <a:ext cx="2412140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Raspberry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pi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D2464D-0777-D0E9-53EC-8FFAA9C44113}"/>
              </a:ext>
            </a:extLst>
          </p:cNvPr>
          <p:cNvSpPr/>
          <p:nvPr/>
        </p:nvSpPr>
        <p:spPr>
          <a:xfrm>
            <a:off x="463244" y="2972829"/>
            <a:ext cx="2375349" cy="1221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Mediapipe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7C5FA4E7-E13B-2F79-4379-C60CA5AF3565}"/>
              </a:ext>
            </a:extLst>
          </p:cNvPr>
          <p:cNvSpPr/>
          <p:nvPr/>
        </p:nvSpPr>
        <p:spPr>
          <a:xfrm>
            <a:off x="872207" y="2712955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83A8C-DA50-FAE6-F0AA-43EDFEB87E2D}"/>
              </a:ext>
            </a:extLst>
          </p:cNvPr>
          <p:cNvSpPr/>
          <p:nvPr/>
        </p:nvSpPr>
        <p:spPr>
          <a:xfrm>
            <a:off x="3328791" y="2228724"/>
            <a:ext cx="6284809" cy="433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484263-EF5F-2C7D-D8AB-423B6065DBA6}"/>
              </a:ext>
            </a:extLst>
          </p:cNvPr>
          <p:cNvSpPr/>
          <p:nvPr/>
        </p:nvSpPr>
        <p:spPr>
          <a:xfrm>
            <a:off x="5321987" y="1817256"/>
            <a:ext cx="2375348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Jetson nano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5CD9AA-0A5C-9FA9-25DF-C56E22B8EECB}"/>
              </a:ext>
            </a:extLst>
          </p:cNvPr>
          <p:cNvSpPr/>
          <p:nvPr/>
        </p:nvSpPr>
        <p:spPr>
          <a:xfrm>
            <a:off x="9639000" y="2556263"/>
            <a:ext cx="2375348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Robot hand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F820939-29FB-A341-C5DE-6303DB051551}"/>
              </a:ext>
            </a:extLst>
          </p:cNvPr>
          <p:cNvSpPr/>
          <p:nvPr/>
        </p:nvSpPr>
        <p:spPr>
          <a:xfrm>
            <a:off x="445869" y="5273001"/>
            <a:ext cx="2375349" cy="8558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publisher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E3541ADA-887D-57C7-8B78-1E1BF002C6CA}"/>
              </a:ext>
            </a:extLst>
          </p:cNvPr>
          <p:cNvSpPr/>
          <p:nvPr/>
        </p:nvSpPr>
        <p:spPr>
          <a:xfrm>
            <a:off x="866208" y="5037848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</a:rPr>
              <a:t>Ros(noetic)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7C4BE1-CE05-C010-2FB9-2979B19F388C}"/>
              </a:ext>
            </a:extLst>
          </p:cNvPr>
          <p:cNvSpPr/>
          <p:nvPr/>
        </p:nvSpPr>
        <p:spPr>
          <a:xfrm>
            <a:off x="5321986" y="5343850"/>
            <a:ext cx="2375349" cy="780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subscriber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362CB233-4C71-7F78-0BAB-C67EC5B619C4}"/>
              </a:ext>
            </a:extLst>
          </p:cNvPr>
          <p:cNvSpPr/>
          <p:nvPr/>
        </p:nvSpPr>
        <p:spPr>
          <a:xfrm>
            <a:off x="5711531" y="5105701"/>
            <a:ext cx="1557425" cy="44709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</a:rPr>
              <a:t>Ros(noetic)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6214E2-36A8-AD83-3A56-22CDFC72031E}"/>
              </a:ext>
            </a:extLst>
          </p:cNvPr>
          <p:cNvSpPr/>
          <p:nvPr/>
        </p:nvSpPr>
        <p:spPr>
          <a:xfrm>
            <a:off x="5430708" y="2954446"/>
            <a:ext cx="2157901" cy="1102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Servo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A68F200E-377D-214B-1E5D-3A8D0D1FA75C}"/>
              </a:ext>
            </a:extLst>
          </p:cNvPr>
          <p:cNvSpPr/>
          <p:nvPr/>
        </p:nvSpPr>
        <p:spPr>
          <a:xfrm>
            <a:off x="5730947" y="2689364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C3EDB7-CF06-034C-44B7-59434076D09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44920" y="4193846"/>
            <a:ext cx="5999" cy="84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408881-FFBE-AC25-FD3A-39AA300C5615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821218" y="5700932"/>
            <a:ext cx="2500768" cy="3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355C74-58E2-3E4E-E8B7-9AF8B80298F7}"/>
              </a:ext>
            </a:extLst>
          </p:cNvPr>
          <p:cNvSpPr/>
          <p:nvPr/>
        </p:nvSpPr>
        <p:spPr>
          <a:xfrm>
            <a:off x="9852210" y="5329247"/>
            <a:ext cx="1909271" cy="90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Servo/PWM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Pi HAT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5D52325-C806-D2D1-1D85-E4860EA8413E}"/>
              </a:ext>
            </a:extLst>
          </p:cNvPr>
          <p:cNvSpPr/>
          <p:nvPr/>
        </p:nvSpPr>
        <p:spPr>
          <a:xfrm>
            <a:off x="3466560" y="2910475"/>
            <a:ext cx="1697927" cy="9483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Speaker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D31B39D1-E0A6-A0F0-E704-88B4D22A2C63}"/>
              </a:ext>
            </a:extLst>
          </p:cNvPr>
          <p:cNvSpPr/>
          <p:nvPr/>
        </p:nvSpPr>
        <p:spPr>
          <a:xfrm>
            <a:off x="3729138" y="2699028"/>
            <a:ext cx="1183885" cy="40861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D989346-B423-B0A9-4DF3-DCA3269E2431}"/>
              </a:ext>
            </a:extLst>
          </p:cNvPr>
          <p:cNvSpPr/>
          <p:nvPr/>
        </p:nvSpPr>
        <p:spPr>
          <a:xfrm>
            <a:off x="7781792" y="2910475"/>
            <a:ext cx="1697927" cy="9483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7213774B-C254-D40C-8827-6729B6692393}"/>
              </a:ext>
            </a:extLst>
          </p:cNvPr>
          <p:cNvSpPr/>
          <p:nvPr/>
        </p:nvSpPr>
        <p:spPr>
          <a:xfrm>
            <a:off x="8078289" y="2699028"/>
            <a:ext cx="1183885" cy="40861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CD4D1F-EDB3-BC6C-C548-FA5E2631B37D}"/>
              </a:ext>
            </a:extLst>
          </p:cNvPr>
          <p:cNvSpPr txBox="1"/>
          <p:nvPr/>
        </p:nvSpPr>
        <p:spPr>
          <a:xfrm>
            <a:off x="3300025" y="5795274"/>
            <a:ext cx="224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손 동작 검출 결과 </a:t>
            </a:r>
            <a:r>
              <a:rPr lang="en-US" altLang="ko-KR" sz="1200" dirty="0">
                <a:solidFill>
                  <a:srgbClr val="FF0000"/>
                </a:solidFill>
              </a:rPr>
              <a:t>publish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17DCD5-6E3B-B50B-29F1-CB6EFBD5FF14}"/>
              </a:ext>
            </a:extLst>
          </p:cNvPr>
          <p:cNvSpPr txBox="1"/>
          <p:nvPr/>
        </p:nvSpPr>
        <p:spPr>
          <a:xfrm>
            <a:off x="5418008" y="4568662"/>
            <a:ext cx="233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손 동작 검출 결과 </a:t>
            </a:r>
            <a:r>
              <a:rPr lang="en-US" altLang="ko-KR" sz="1200" dirty="0">
                <a:solidFill>
                  <a:srgbClr val="FF0000"/>
                </a:solidFill>
              </a:rPr>
              <a:t>subscribe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0CC1EEF-E622-C019-6DF0-5EA6B1880F2C}"/>
              </a:ext>
            </a:extLst>
          </p:cNvPr>
          <p:cNvCxnSpPr>
            <a:stCxn id="81" idx="2"/>
          </p:cNvCxnSpPr>
          <p:nvPr/>
        </p:nvCxnSpPr>
        <p:spPr>
          <a:xfrm>
            <a:off x="4315524" y="3858789"/>
            <a:ext cx="1006462" cy="14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C6CCB46-7CD9-1AE5-9BB0-CBA7F7DBFCDA}"/>
              </a:ext>
            </a:extLst>
          </p:cNvPr>
          <p:cNvCxnSpPr>
            <a:stCxn id="82" idx="2"/>
          </p:cNvCxnSpPr>
          <p:nvPr/>
        </p:nvCxnSpPr>
        <p:spPr>
          <a:xfrm flipH="1">
            <a:off x="7740128" y="3858789"/>
            <a:ext cx="890628" cy="15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C7BBCE40-4253-F1EB-0481-6EE96F15BCDA}"/>
              </a:ext>
            </a:extLst>
          </p:cNvPr>
          <p:cNvSpPr/>
          <p:nvPr/>
        </p:nvSpPr>
        <p:spPr>
          <a:xfrm>
            <a:off x="7740128" y="5476953"/>
            <a:ext cx="2112082" cy="5194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I2C</a:t>
            </a:r>
            <a:endParaRPr lang="ko-KR" altLang="en-US" dirty="0"/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BF70389B-8AD8-BC3D-8F26-C45DCC8950E8}"/>
              </a:ext>
            </a:extLst>
          </p:cNvPr>
          <p:cNvSpPr/>
          <p:nvPr/>
        </p:nvSpPr>
        <p:spPr>
          <a:xfrm rot="10800000">
            <a:off x="9954450" y="3504953"/>
            <a:ext cx="1704790" cy="1614651"/>
          </a:xfrm>
          <a:prstGeom prst="downArrow">
            <a:avLst>
              <a:gd name="adj1" fmla="val 50000"/>
              <a:gd name="adj2" fmla="val 321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0448CCC7-F542-8747-88FD-A87B68F18674}"/>
              </a:ext>
            </a:extLst>
          </p:cNvPr>
          <p:cNvCxnSpPr>
            <a:cxnSpLocks/>
            <a:stCxn id="47" idx="3"/>
          </p:cNvCxnSpPr>
          <p:nvPr/>
        </p:nvCxnSpPr>
        <p:spPr>
          <a:xfrm rot="10800000" flipH="1">
            <a:off x="5711530" y="4064567"/>
            <a:ext cx="75283" cy="1264681"/>
          </a:xfrm>
          <a:prstGeom prst="curvedConnector3">
            <a:avLst>
              <a:gd name="adj1" fmla="val -40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9455A247-BA45-FFAF-AE9B-87838720829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268956" y="4052104"/>
            <a:ext cx="12700" cy="1277143"/>
          </a:xfrm>
          <a:prstGeom prst="curvedConnector3">
            <a:avLst>
              <a:gd name="adj1" fmla="val 2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45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ROS</vt:lpstr>
      <vt:lpstr>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Owner</dc:creator>
  <cp:lastModifiedBy>Owner</cp:lastModifiedBy>
  <cp:revision>26</cp:revision>
  <dcterms:created xsi:type="dcterms:W3CDTF">2022-03-07T07:05:33Z</dcterms:created>
  <dcterms:modified xsi:type="dcterms:W3CDTF">2022-05-10T11:44:53Z</dcterms:modified>
</cp:coreProperties>
</file>