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16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CB-211F-4C2C-B80D-3F93786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D89D-818B-4BFA-B872-8F11F491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4296-0D85-4C6B-A078-1981FF8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CE2C-DE85-4485-BD69-2F97AD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4B025-E660-4974-86DA-59BCB49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9E54-7DD8-402A-A4DC-B44CEEA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6104-2F48-4D60-B9A2-F6A4677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B684D-53E7-4E64-8974-EDB95AD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637-3FBE-44AC-8980-81809742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6A68-2B32-4703-B44A-78225F0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25EA3-3DE5-4C7B-9D5B-43E22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D1A52-D4BF-4995-88B5-1847703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C93-395D-45B8-AED4-2B802D2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F5FB-0071-476F-BDED-85C491C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4E77-B836-46F7-ACB0-41C0E38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202-E3FA-43A1-933A-EB57F6E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08BF-AD67-4630-9405-13D4290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1B18-05F9-49C6-80FA-6B1816C2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7090-3BFB-46D7-857D-6DE499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9FA8-BAF1-4B98-AFF3-C4AFD27B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67C5-8457-4EEF-AEC4-0DC8E1F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9F02-4DA3-41DA-81BB-A8CC3E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1FDEC-8ADC-4CE1-9854-07E98C9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325F-2B15-4C6D-8A18-ED19193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949-73DF-437C-904D-9AC4823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B8ED-D7ED-4A31-8255-48CD2D0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52AC-501C-4F45-887B-282649E5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CE216-E8EC-411B-922F-1004498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EBEEA-5C23-47A8-9D10-4AE4022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C8505-6DCA-4523-89A5-D9E2C08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90E72-9A54-40A7-B3ED-FE48BD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FA70-1F06-4432-B047-9BC67A8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3AB1C-A902-4E7D-90F7-B5827D8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1C537-CF07-428F-9D8F-BCF2930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DBAAC-4E51-447D-950E-63861618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8DFDF-F414-4BF5-BF2D-17BEA52C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6A53-4C86-4911-86F0-CC7F5C4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FC217-1D36-4449-993C-7C0B31E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A227B-ADD4-47FA-B2BE-37271B8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6AC1-79BC-4718-92E2-E3611E4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79EAF-B212-4CBC-BCF4-CB174F7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4EAD8-9BB3-44C5-80E4-B4E231C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17D3-2DD7-4BFC-8845-2694ABB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C16D7-0C45-4BF3-9D28-45FBA68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EBE47-7C3B-48E9-AC1D-D65E212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E8D9-6175-4ED0-A73A-3BA5AC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DCFB-797E-4066-AFD1-83A7BB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DE770-CE30-46ED-8E13-8F85A29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81A74-3492-48E0-8345-9B9EA248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9929-BFFE-4B61-94A0-F8612B6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853CE-4097-42FB-A634-218E156F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A9F-EF91-4832-A0E8-2CC7F9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F206-0A18-40D7-8B56-ED7F26A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47B086-C997-42BA-83A0-FFEDE9BD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69034-64BC-4D34-B6A0-15A506B1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840A-66F4-4BF9-98D2-2B50027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8DF12-1EB6-42B0-A990-952FAB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063B4-D085-46E2-B8EB-295D8A0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6484F-7E25-4B90-A854-1347535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8F31-F6FE-4AB3-8DBF-559799C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2E9F-CBFA-412E-8C01-6DDD6CE6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2CC-3B1A-49C0-A549-BFF71EA0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55C6-7770-471A-A6B0-C975D2D9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68049-3B20-4E30-93F6-F5D34D56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ROS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45354-8465-49D2-9F3F-0D4435D2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데칼코마니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47E33-B704-4BD6-8A95-687A2D06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11" y="219155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ROS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83A8C-DA50-FAE6-F0AA-43EDFEB87E2D}"/>
              </a:ext>
            </a:extLst>
          </p:cNvPr>
          <p:cNvSpPr/>
          <p:nvPr/>
        </p:nvSpPr>
        <p:spPr>
          <a:xfrm>
            <a:off x="94430" y="1590741"/>
            <a:ext cx="7256843" cy="5048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484263-EF5F-2C7D-D8AB-423B6065DBA6}"/>
              </a:ext>
            </a:extLst>
          </p:cNvPr>
          <p:cNvSpPr/>
          <p:nvPr/>
        </p:nvSpPr>
        <p:spPr>
          <a:xfrm>
            <a:off x="2278886" y="924785"/>
            <a:ext cx="2375348" cy="10336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Jetson nano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Bionic jetpack 4.5.1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A68F200E-377D-214B-1E5D-3A8D0D1FA75C}"/>
              </a:ext>
            </a:extLst>
          </p:cNvPr>
          <p:cNvSpPr/>
          <p:nvPr/>
        </p:nvSpPr>
        <p:spPr>
          <a:xfrm>
            <a:off x="1712596" y="1981973"/>
            <a:ext cx="3507927" cy="85356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ROSCORE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(melodic)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355C74-58E2-3E4E-E8B7-9AF8B80298F7}"/>
              </a:ext>
            </a:extLst>
          </p:cNvPr>
          <p:cNvSpPr/>
          <p:nvPr/>
        </p:nvSpPr>
        <p:spPr>
          <a:xfrm>
            <a:off x="8037556" y="2406031"/>
            <a:ext cx="3477988" cy="2049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17DCD5-6E3B-B50B-29F1-CB6EFBD5FF14}"/>
              </a:ext>
            </a:extLst>
          </p:cNvPr>
          <p:cNvSpPr txBox="1"/>
          <p:nvPr/>
        </p:nvSpPr>
        <p:spPr>
          <a:xfrm>
            <a:off x="7593298" y="3150585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subscribe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447BE8-9A28-406F-D2CE-6C151F344420}"/>
              </a:ext>
            </a:extLst>
          </p:cNvPr>
          <p:cNvSpPr/>
          <p:nvPr/>
        </p:nvSpPr>
        <p:spPr>
          <a:xfrm>
            <a:off x="214995" y="3428999"/>
            <a:ext cx="6992373" cy="310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ABE821FE-40AA-F044-AF42-CDE33CD530FF}"/>
              </a:ext>
            </a:extLst>
          </p:cNvPr>
          <p:cNvSpPr/>
          <p:nvPr/>
        </p:nvSpPr>
        <p:spPr>
          <a:xfrm>
            <a:off x="1712596" y="2991288"/>
            <a:ext cx="3507927" cy="73448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ROS_Talker</a:t>
            </a:r>
            <a:r>
              <a:rPr lang="en-US" altLang="ko-KR" dirty="0">
                <a:solidFill>
                  <a:schemeClr val="accent1"/>
                </a:solidFill>
              </a:rPr>
              <a:t> (melodic)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C29C7B1-BBD2-845F-BF59-6167A653D1F5}"/>
              </a:ext>
            </a:extLst>
          </p:cNvPr>
          <p:cNvSpPr/>
          <p:nvPr/>
        </p:nvSpPr>
        <p:spPr>
          <a:xfrm>
            <a:off x="269491" y="4573990"/>
            <a:ext cx="2886208" cy="1853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r>
              <a:rPr lang="en-US" altLang="ko-KR" dirty="0">
                <a:solidFill>
                  <a:schemeClr val="tx1"/>
                </a:solidFill>
              </a:rPr>
              <a:t> - 4.5.2v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Mediapipe</a:t>
            </a:r>
            <a:r>
              <a:rPr lang="en-US" altLang="ko-KR" dirty="0">
                <a:solidFill>
                  <a:schemeClr val="tx1"/>
                </a:solidFill>
              </a:rPr>
              <a:t> -0.8.8v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손동작 인식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7213774B-C254-D40C-8827-6729B6692393}"/>
              </a:ext>
            </a:extLst>
          </p:cNvPr>
          <p:cNvSpPr/>
          <p:nvPr/>
        </p:nvSpPr>
        <p:spPr>
          <a:xfrm>
            <a:off x="788411" y="4215523"/>
            <a:ext cx="1848367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Node1(cam)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F823612-FAD2-8687-9A3D-D4C0A21BC17B}"/>
              </a:ext>
            </a:extLst>
          </p:cNvPr>
          <p:cNvSpPr/>
          <p:nvPr/>
        </p:nvSpPr>
        <p:spPr>
          <a:xfrm>
            <a:off x="3305755" y="4573990"/>
            <a:ext cx="3762701" cy="1853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음성인식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9331B2D6-AD33-1F6D-3A6B-A5B4B6338B43}"/>
              </a:ext>
            </a:extLst>
          </p:cNvPr>
          <p:cNvSpPr/>
          <p:nvPr/>
        </p:nvSpPr>
        <p:spPr>
          <a:xfrm>
            <a:off x="3459337" y="4215522"/>
            <a:ext cx="1848367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Node2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speaker(</a:t>
            </a:r>
            <a:r>
              <a:rPr lang="en-US" altLang="ko-KR" dirty="0" err="1">
                <a:solidFill>
                  <a:schemeClr val="accent1"/>
                </a:solidFill>
              </a:rPr>
              <a:t>tts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3601FF88-8EDB-844E-6B6C-D33304B8AD3E}"/>
              </a:ext>
            </a:extLst>
          </p:cNvPr>
          <p:cNvSpPr/>
          <p:nvPr/>
        </p:nvSpPr>
        <p:spPr>
          <a:xfrm>
            <a:off x="5428269" y="4229322"/>
            <a:ext cx="1544729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Node3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Mic(</a:t>
            </a:r>
            <a:r>
              <a:rPr lang="en-US" altLang="ko-KR" dirty="0" err="1">
                <a:solidFill>
                  <a:schemeClr val="accent1"/>
                </a:solidFill>
              </a:rPr>
              <a:t>stt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ED9594-F00A-3E02-04DA-E394F5E80EC5}"/>
              </a:ext>
            </a:extLst>
          </p:cNvPr>
          <p:cNvSpPr txBox="1"/>
          <p:nvPr/>
        </p:nvSpPr>
        <p:spPr>
          <a:xfrm>
            <a:off x="901278" y="3925190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AECE01-8AA9-7D83-8A63-8FF949E50B42}"/>
              </a:ext>
            </a:extLst>
          </p:cNvPr>
          <p:cNvSpPr txBox="1"/>
          <p:nvPr/>
        </p:nvSpPr>
        <p:spPr>
          <a:xfrm>
            <a:off x="3646752" y="3925190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4582B5-1F07-4158-0D2D-4CED1AA0946D}"/>
              </a:ext>
            </a:extLst>
          </p:cNvPr>
          <p:cNvSpPr txBox="1"/>
          <p:nvPr/>
        </p:nvSpPr>
        <p:spPr>
          <a:xfrm>
            <a:off x="6438620" y="4014391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9CB6428-1537-002B-233F-AA26E542A6B2}"/>
              </a:ext>
            </a:extLst>
          </p:cNvPr>
          <p:cNvSpPr/>
          <p:nvPr/>
        </p:nvSpPr>
        <p:spPr>
          <a:xfrm>
            <a:off x="7728871" y="1597432"/>
            <a:ext cx="4003779" cy="3035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5CD9AA-0A5C-9FA9-25DF-C56E22B8EECB}"/>
              </a:ext>
            </a:extLst>
          </p:cNvPr>
          <p:cNvSpPr/>
          <p:nvPr/>
        </p:nvSpPr>
        <p:spPr>
          <a:xfrm>
            <a:off x="8574653" y="924784"/>
            <a:ext cx="2375348" cy="10336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Raspberry pi4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8GB - buster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49D89F99-E7CA-F518-ACA8-001C82E7AFB5}"/>
              </a:ext>
            </a:extLst>
          </p:cNvPr>
          <p:cNvSpPr/>
          <p:nvPr/>
        </p:nvSpPr>
        <p:spPr>
          <a:xfrm>
            <a:off x="8362363" y="2061236"/>
            <a:ext cx="2799927" cy="64884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ROS_Listener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(melodic)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C9FC12BC-A972-63AF-F861-68A62EE0F944}"/>
              </a:ext>
            </a:extLst>
          </p:cNvPr>
          <p:cNvSpPr/>
          <p:nvPr/>
        </p:nvSpPr>
        <p:spPr>
          <a:xfrm>
            <a:off x="8513095" y="3061959"/>
            <a:ext cx="2526910" cy="1001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  <a:endParaRPr lang="en-US" altLang="ko-KR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FCA30F8-41FA-A845-100F-C33161CA2EDB}"/>
              </a:ext>
            </a:extLst>
          </p:cNvPr>
          <p:cNvCxnSpPr>
            <a:endCxn id="150" idx="1"/>
          </p:cNvCxnSpPr>
          <p:nvPr/>
        </p:nvCxnSpPr>
        <p:spPr>
          <a:xfrm flipV="1">
            <a:off x="1712594" y="3562824"/>
            <a:ext cx="6800501" cy="652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54ADEE9-1376-4E39-1A6A-2987C9E725D3}"/>
              </a:ext>
            </a:extLst>
          </p:cNvPr>
          <p:cNvCxnSpPr>
            <a:endCxn id="150" idx="1"/>
          </p:cNvCxnSpPr>
          <p:nvPr/>
        </p:nvCxnSpPr>
        <p:spPr>
          <a:xfrm flipV="1">
            <a:off x="4383520" y="3562824"/>
            <a:ext cx="4129575" cy="65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5FB263A-6C02-3A02-8778-5B4D07BF12C3}"/>
              </a:ext>
            </a:extLst>
          </p:cNvPr>
          <p:cNvCxnSpPr>
            <a:endCxn id="150" idx="1"/>
          </p:cNvCxnSpPr>
          <p:nvPr/>
        </p:nvCxnSpPr>
        <p:spPr>
          <a:xfrm flipV="1">
            <a:off x="6279908" y="3562824"/>
            <a:ext cx="2233187" cy="64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F80A04BA-AD21-9069-12BB-D390005E7CEF}"/>
              </a:ext>
            </a:extLst>
          </p:cNvPr>
          <p:cNvSpPr/>
          <p:nvPr/>
        </p:nvSpPr>
        <p:spPr>
          <a:xfrm>
            <a:off x="8330796" y="5731377"/>
            <a:ext cx="2799927" cy="96311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Robot hand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D73F06E-2193-F694-AD8F-7ED8D5AC5D80}"/>
              </a:ext>
            </a:extLst>
          </p:cNvPr>
          <p:cNvCxnSpPr>
            <a:cxnSpLocks/>
            <a:stCxn id="146" idx="2"/>
            <a:endCxn id="157" idx="0"/>
          </p:cNvCxnSpPr>
          <p:nvPr/>
        </p:nvCxnSpPr>
        <p:spPr>
          <a:xfrm flipH="1">
            <a:off x="9730760" y="4632703"/>
            <a:ext cx="1" cy="109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9B38ED0-D6F5-49BD-6093-6AB6723B01DB}"/>
              </a:ext>
            </a:extLst>
          </p:cNvPr>
          <p:cNvSpPr/>
          <p:nvPr/>
        </p:nvSpPr>
        <p:spPr>
          <a:xfrm>
            <a:off x="8702369" y="4800681"/>
            <a:ext cx="2056780" cy="67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Servo/PWM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Pi HAT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73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ROS</vt:lpstr>
      <vt:lpstr>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Owner</dc:creator>
  <cp:lastModifiedBy>Owner</cp:lastModifiedBy>
  <cp:revision>27</cp:revision>
  <dcterms:created xsi:type="dcterms:W3CDTF">2022-03-07T07:05:33Z</dcterms:created>
  <dcterms:modified xsi:type="dcterms:W3CDTF">2022-05-10T11:59:31Z</dcterms:modified>
</cp:coreProperties>
</file>