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4142-E6D2-4418-9202-72F5ACD45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95311-7DC3-42BF-B6E3-ADCC13997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3FD7-7DEC-4AAB-81D5-368E37A5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5801-8D60-4219-A3BC-F4613DE4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7939-A0DA-41EB-B3BC-AFD74FB9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1F1-E06E-4CA9-A80C-CA921AFE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49BB4-A85E-4A25-8F74-E099287C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B096-2980-420A-BA4C-B690FE69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9246-2CAD-4B2C-ADEF-914E50EE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8461-76D9-4EA1-91BC-FF94E710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9BD4F-5FAF-4D74-9EE3-69FE6DF8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9FAE5-81BA-4069-BDED-586B0067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20FB-1CD5-4AC5-A15A-54412CA1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0350-FA35-4E06-9C55-ADD92F7C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8F24-7B4F-49F3-A3A6-0491B6D3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810-B956-480B-95AE-D6EC37DD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11BE-0C2C-4719-83EC-71D3D7E9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73C5-1814-4C8F-AAEB-23C3048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F332-5089-49EF-95CF-785EE307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F547-28DE-4A36-B527-63C05A3A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A33E-98A0-4049-974E-99163F51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2EA3-8922-4772-9B70-F827DF21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4315-F09D-4CEA-8B20-5C0FCFC3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3873-0F36-4119-90EF-9C2D9994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38B5-4F03-430E-825A-FD473CC6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DB5B-A67D-473E-9F72-298DF217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AAE9-52CC-45BA-9492-B4E71C97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40A9-0A55-4D19-9F26-E74A5E2D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1D6F-802A-420C-A63A-9613D717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A9E6-BF08-4990-90E1-EE7A7EA9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D6D2-B0BE-46CC-BB48-57B49810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31A3-33B8-4EDA-929A-22A223CA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8A7B-C2AF-4003-B526-287FB192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7B25-A20E-4251-9405-513155012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4539E-795D-4973-A780-213AFD99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5569D-6FE5-42BF-8037-1AB7CC7A7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B7CC7-7573-47A2-B4E6-E1612354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1591C-072E-4F63-9C00-9978CA89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46CC8-7D75-461A-9F48-F36F235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C137-1AF5-4821-80E6-232C460D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E1E80-54D2-4C24-819F-6819311A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0212F-2B0A-4325-9273-F439C619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460BD-C651-42EF-B3D9-82514F90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A8E9D-E0DD-4F43-9E88-BC4CB58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53564-5A07-457B-AD07-5006428B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8734F-FC18-4032-8038-7DE554E7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142F-58DE-4662-9C91-3FBE734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0AB4-3E2E-4659-8C06-0AE5F8E2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B5E3-1E83-4D64-AA63-57F9919C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A0C4-B7FC-4974-802A-8ACC4F79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165E-0D67-42B5-B104-1964457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F693-816A-4730-AFE2-1DD4EDCE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2FF6-FBBC-4D41-9714-50CB41F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6C561-DA21-4751-97F8-19FCF28F8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DD7A-1AB0-406B-80F7-E91CDB08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CE15-610E-467A-89E3-F4C6F516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7C92E-804C-4BDB-BF47-657A86B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62EC-CFB7-4148-A227-E54FBB5B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30A0E-4319-401F-A151-815ECFC1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9BA9-A3C2-4E64-9981-8F43B794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CE0AF-2343-49F9-8C04-31550469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0B7D-12EF-4C3D-B8CA-5D44BA92BA1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F6D6-BECA-41E5-B650-67EF760C7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D642-BF48-45E2-AD68-100AF263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8A20-8A36-45EA-8AB8-D8DC2764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88B8-4437-4763-AF00-91B70F204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 Predictor and </a:t>
            </a:r>
            <a:br>
              <a:rPr lang="en-US" dirty="0"/>
            </a:br>
            <a:r>
              <a:rPr lang="en-US" dirty="0"/>
              <a:t>Fast 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11BC8-5CA1-47F0-B7C8-1C91FFD3C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 Kleiser </a:t>
            </a:r>
          </a:p>
        </p:txBody>
      </p:sp>
    </p:spTree>
    <p:extLst>
      <p:ext uri="{BB962C8B-B14F-4D97-AF65-F5344CB8AC3E}">
        <p14:creationId xmlns:p14="http://schemas.microsoft.com/office/powerpoint/2010/main" val="234293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1EBE-AB2D-40A2-AFBC-83EDB446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F0DC-0F6B-4BE3-8602-1C341983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from the Decode Stage instead of Execute</a:t>
            </a:r>
          </a:p>
          <a:p>
            <a:r>
              <a:rPr lang="en-US" dirty="0"/>
              <a:t>Must bypass from Execute, Memory</a:t>
            </a:r>
            <a:br>
              <a:rPr lang="en-US" dirty="0"/>
            </a:br>
            <a:r>
              <a:rPr lang="en-US" dirty="0"/>
              <a:t>Stages as well as LW bypass into </a:t>
            </a:r>
            <a:br>
              <a:rPr lang="en-US" dirty="0"/>
            </a:br>
            <a:r>
              <a:rPr lang="en-US" dirty="0"/>
              <a:t>Decode Stage</a:t>
            </a:r>
          </a:p>
          <a:p>
            <a:r>
              <a:rPr lang="en-US" dirty="0"/>
              <a:t>Additional Bypassing and Stall</a:t>
            </a:r>
            <a:br>
              <a:rPr lang="en-US" dirty="0"/>
            </a:br>
            <a:r>
              <a:rPr lang="en-US" dirty="0"/>
              <a:t>logic necessary for proper </a:t>
            </a:r>
            <a:br>
              <a:rPr lang="en-US" dirty="0"/>
            </a:br>
            <a:r>
              <a:rPr lang="en-US" dirty="0"/>
              <a:t>completion of processes</a:t>
            </a:r>
          </a:p>
          <a:p>
            <a:r>
              <a:rPr lang="en-US" dirty="0"/>
              <a:t>Affects </a:t>
            </a:r>
            <a:r>
              <a:rPr lang="en-US" dirty="0" err="1"/>
              <a:t>bne</a:t>
            </a:r>
            <a:r>
              <a:rPr lang="en-US" dirty="0"/>
              <a:t> and </a:t>
            </a:r>
            <a:r>
              <a:rPr lang="en-US" dirty="0" err="1"/>
              <a:t>blt</a:t>
            </a:r>
            <a:r>
              <a:rPr lang="en-US" dirty="0"/>
              <a:t> operations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F266AF2-39A0-4B21-AE4B-C74D6763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73" y="2622550"/>
            <a:ext cx="5207000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A292-06FF-4EBA-B5BE-D30A1EA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688B-1780-4806-8378-2A96CADB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2-bit saturating counter direction predictor</a:t>
            </a:r>
          </a:p>
          <a:p>
            <a:r>
              <a:rPr lang="en-US" dirty="0"/>
              <a:t>8 instruction lookup table</a:t>
            </a:r>
          </a:p>
          <a:p>
            <a:r>
              <a:rPr lang="en-US" dirty="0"/>
              <a:t>6-bit hash for lookup</a:t>
            </a:r>
          </a:p>
          <a:p>
            <a:r>
              <a:rPr lang="en-US" dirty="0"/>
              <a:t>Updates only on mispredictions</a:t>
            </a:r>
          </a:p>
          <a:p>
            <a:r>
              <a:rPr lang="en-US" dirty="0"/>
              <a:t>Edge cases accounted for</a:t>
            </a:r>
          </a:p>
          <a:p>
            <a:pPr lvl="1"/>
            <a:r>
              <a:rPr lang="en-US" dirty="0"/>
              <a:t>ex. Final instruction</a:t>
            </a:r>
          </a:p>
          <a:p>
            <a:r>
              <a:rPr lang="en-US" dirty="0"/>
              <a:t>Initialize to 00 or 11 only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516B79A-48F4-4FAB-8494-1FD6588C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3" y="2623286"/>
            <a:ext cx="5935007" cy="35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F6FB-7971-46E5-86FE-A9A9C427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59C3-6162-44FB-A1DD-9642ACF6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Branch Predictor and  Fast Branching</vt:lpstr>
      <vt:lpstr>Fast Branching</vt:lpstr>
      <vt:lpstr>Branch Prediction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Predictor and  Fast Branching</dc:title>
  <dc:creator>Matt Kleiser</dc:creator>
  <cp:lastModifiedBy>Matt Kleiser</cp:lastModifiedBy>
  <cp:revision>3</cp:revision>
  <dcterms:created xsi:type="dcterms:W3CDTF">2020-04-21T19:15:34Z</dcterms:created>
  <dcterms:modified xsi:type="dcterms:W3CDTF">2020-04-25T04:13:13Z</dcterms:modified>
</cp:coreProperties>
</file>