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17" r:id="rId2"/>
    <p:sldId id="357" r:id="rId3"/>
    <p:sldId id="319" r:id="rId4"/>
    <p:sldId id="353" r:id="rId5"/>
    <p:sldId id="358" r:id="rId6"/>
    <p:sldId id="359" r:id="rId7"/>
    <p:sldId id="354" r:id="rId8"/>
    <p:sldId id="356" r:id="rId9"/>
    <p:sldId id="360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859"/>
    <a:srgbClr val="EF5858"/>
    <a:srgbClr val="555859"/>
    <a:srgbClr val="D4CABB"/>
    <a:srgbClr val="EE5859"/>
    <a:srgbClr val="F15858"/>
    <a:srgbClr val="205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21"/>
    <p:restoredTop sz="94694"/>
  </p:normalViewPr>
  <p:slideViewPr>
    <p:cSldViewPr snapToGrid="0" snapToObjects="1">
      <p:cViewPr varScale="1">
        <p:scale>
          <a:sx n="86" d="100"/>
          <a:sy n="86" d="100"/>
        </p:scale>
        <p:origin x="47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01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BA294BC-B1DC-3A46-9B70-2AB7DD8C23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902AE58-5190-2840-9269-E8C56328BF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0C482-C148-CC4D-930C-2BDE6CCFA1D2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F130C4-ABF0-E341-A772-69CDE106FA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8E74BD-D9F3-2742-B34C-1FAE4C984B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DD826-17D7-A04D-A8AE-A78DD17207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149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1C5C8-8C3A-C34C-AF34-E808902AF998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A1591-CD1C-9941-89AE-2EDBF1AA65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44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A1591-CD1C-9941-89AE-2EDBF1AA654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822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A1591-CD1C-9941-89AE-2EDBF1AA654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400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A1591-CD1C-9941-89AE-2EDBF1AA654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353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7.wdp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7.wdp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7.wdp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image" Target="../media/image2.pn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8.wdp"/><Relationship Id="rId5" Type="http://schemas.openxmlformats.org/officeDocument/2006/relationships/image" Target="../media/image11.jpe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1.wdp"/><Relationship Id="rId3" Type="http://schemas.openxmlformats.org/officeDocument/2006/relationships/image" Target="../media/image2.pn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10.wdp"/><Relationship Id="rId5" Type="http://schemas.openxmlformats.org/officeDocument/2006/relationships/image" Target="../media/image11.jpe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7" Type="http://schemas.openxmlformats.org/officeDocument/2006/relationships/image" Target="../media/image5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5.png"/><Relationship Id="rId3" Type="http://schemas.microsoft.com/office/2007/relationships/hdphoto" Target="../media/hdphoto13.wdp"/><Relationship Id="rId7" Type="http://schemas.openxmlformats.org/officeDocument/2006/relationships/image" Target="../media/image17.png"/><Relationship Id="rId12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3.png"/><Relationship Id="rId5" Type="http://schemas.openxmlformats.org/officeDocument/2006/relationships/image" Target="../media/image15.png"/><Relationship Id="rId10" Type="http://schemas.openxmlformats.org/officeDocument/2006/relationships/image" Target="../media/image2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5.png"/><Relationship Id="rId3" Type="http://schemas.microsoft.com/office/2007/relationships/hdphoto" Target="../media/hdphoto14.wdp"/><Relationship Id="rId7" Type="http://schemas.openxmlformats.org/officeDocument/2006/relationships/image" Target="../media/image18.png"/><Relationship Id="rId12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16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7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7.wdp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123B1BC0-5312-AC4D-AA65-35CEADA6E3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DB76258-CD85-8543-9F33-6ABA236A929B}"/>
              </a:ext>
            </a:extLst>
          </p:cNvPr>
          <p:cNvSpPr/>
          <p:nvPr userDrawn="1"/>
        </p:nvSpPr>
        <p:spPr>
          <a:xfrm>
            <a:off x="-119030" y="-516701"/>
            <a:ext cx="12192000" cy="6873565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90850-FDE7-3E48-8BBA-FBF24A97B43F}"/>
              </a:ext>
            </a:extLst>
          </p:cNvPr>
          <p:cNvSpPr/>
          <p:nvPr userDrawn="1"/>
        </p:nvSpPr>
        <p:spPr>
          <a:xfrm flipH="1">
            <a:off x="740167" y="1122363"/>
            <a:ext cx="54739" cy="3730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04949-3ECA-8842-9941-B3B9FEF3BBF8}"/>
              </a:ext>
            </a:extLst>
          </p:cNvPr>
          <p:cNvSpPr/>
          <p:nvPr userDrawn="1"/>
        </p:nvSpPr>
        <p:spPr>
          <a:xfrm>
            <a:off x="10725150" y="6165493"/>
            <a:ext cx="1466849" cy="692508"/>
          </a:xfrm>
          <a:prstGeom prst="rect">
            <a:avLst/>
          </a:prstGeom>
          <a:solidFill>
            <a:srgbClr val="EF5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E85C9210-BA28-D64E-9E60-3E2F05E068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9876" y="383648"/>
            <a:ext cx="809066" cy="22474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00484C7-FDEF-1C4D-A222-841BFAFAB3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7103" y="343779"/>
            <a:ext cx="505867" cy="255362"/>
          </a:xfrm>
          <a:prstGeom prst="rect">
            <a:avLst/>
          </a:prstGeom>
        </p:spPr>
      </p:pic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01ED4032-9B3C-4445-A85D-8C9AA64CD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61148" y="1250225"/>
            <a:ext cx="9479628" cy="3525961"/>
          </a:xfrm>
        </p:spPr>
        <p:txBody>
          <a:bodyPr anchor="t">
            <a:noAutofit/>
          </a:bodyPr>
          <a:lstStyle>
            <a:lvl1pPr marL="0" indent="0">
              <a:buNone/>
              <a:defRPr sz="9500" b="1" i="0">
                <a:solidFill>
                  <a:schemeClr val="bg1"/>
                </a:solidFill>
                <a:latin typeface="Franklin Gothic Demi" panose="020B0603020102020204" pitchFamily="34" charset="0"/>
              </a:defRPr>
            </a:lvl1pPr>
          </a:lstStyle>
          <a:p>
            <a:pPr lvl="0"/>
            <a:r>
              <a:rPr lang="fr-FR" dirty="0" err="1"/>
              <a:t>Possibility</a:t>
            </a:r>
            <a:r>
              <a:rPr lang="fr-FR" dirty="0"/>
              <a:t> of </a:t>
            </a:r>
            <a:r>
              <a:rPr lang="fr-FR" dirty="0" err="1"/>
              <a:t>overlaying</a:t>
            </a:r>
            <a:r>
              <a:rPr lang="fr-FR" dirty="0"/>
              <a:t> MCNA And </a:t>
            </a:r>
            <a:r>
              <a:rPr lang="fr-FR" dirty="0" err="1"/>
              <a:t>Remote</a:t>
            </a:r>
            <a:r>
              <a:rPr lang="fr-FR" dirty="0"/>
              <a:t> </a:t>
            </a:r>
            <a:r>
              <a:rPr lang="fr-FR" dirty="0" err="1"/>
              <a:t>Sensing</a:t>
            </a:r>
            <a:r>
              <a:rPr lang="fr-FR" dirty="0"/>
              <a:t> </a:t>
            </a:r>
            <a:endParaRPr lang="en-GB" dirty="0"/>
          </a:p>
        </p:txBody>
      </p:sp>
      <p:sp>
        <p:nvSpPr>
          <p:cNvPr id="23" name="Espace réservé du texte 21">
            <a:extLst>
              <a:ext uri="{FF2B5EF4-FFF2-40B4-BE49-F238E27FC236}">
                <a16:creationId xmlns:a16="http://schemas.microsoft.com/office/drawing/2014/main" id="{27071210-68AB-6141-80A9-3323643391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60855" y="3971766"/>
            <a:ext cx="8856830" cy="880971"/>
          </a:xfrm>
        </p:spPr>
        <p:txBody>
          <a:bodyPr anchor="t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Here is an example of how your explanatory text could be placed</a:t>
            </a:r>
          </a:p>
        </p:txBody>
      </p:sp>
      <p:sp>
        <p:nvSpPr>
          <p:cNvPr id="24" name="Espace réservé du texte 21">
            <a:extLst>
              <a:ext uri="{FF2B5EF4-FFF2-40B4-BE49-F238E27FC236}">
                <a16:creationId xmlns:a16="http://schemas.microsoft.com/office/drawing/2014/main" id="{DF9F6A1C-2327-A24C-AEAD-D00782ED34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51398" y="6314002"/>
            <a:ext cx="1295087" cy="39549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08/2022</a:t>
            </a:r>
          </a:p>
        </p:txBody>
      </p:sp>
      <p:pic>
        <p:nvPicPr>
          <p:cNvPr id="15" name="Image 14" descr="Une image contenant extérieur, bouteille, vert, assis&#10;&#10;Description générée automatiquement">
            <a:extLst>
              <a:ext uri="{FF2B5EF4-FFF2-40B4-BE49-F238E27FC236}">
                <a16:creationId xmlns:a16="http://schemas.microsoft.com/office/drawing/2014/main" id="{F85B6F99-0C97-B641-BF46-332DBF98CE4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-3468"/>
            <a:ext cx="1277183" cy="419054"/>
          </a:xfrm>
          <a:prstGeom prst="rect">
            <a:avLst/>
          </a:prstGeom>
        </p:spPr>
      </p:pic>
      <p:pic>
        <p:nvPicPr>
          <p:cNvPr id="8" name="Image 7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4EF16D8E-5463-5142-B97A-B1A8B5E15A5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0776" y="1179"/>
            <a:ext cx="1450932" cy="31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xplanatora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19621C7-4E11-3741-9414-3209D4B344A8}"/>
              </a:ext>
            </a:extLst>
          </p:cNvPr>
          <p:cNvSpPr/>
          <p:nvPr userDrawn="1"/>
        </p:nvSpPr>
        <p:spPr>
          <a:xfrm>
            <a:off x="3580885" y="1"/>
            <a:ext cx="8611115" cy="6857999"/>
          </a:xfrm>
          <a:prstGeom prst="rect">
            <a:avLst/>
          </a:prstGeom>
          <a:solidFill>
            <a:srgbClr val="D4CAB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AF41EA71-CE16-9240-93E0-C41700BB39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9750" y="6613810"/>
            <a:ext cx="809066" cy="224741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4CEC33C8-DCEF-6A42-9186-A559322F4D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6977" y="6573941"/>
            <a:ext cx="505867" cy="255362"/>
          </a:xfrm>
          <a:prstGeom prst="rect">
            <a:avLst/>
          </a:prstGeom>
        </p:spPr>
      </p:pic>
      <p:pic>
        <p:nvPicPr>
          <p:cNvPr id="33" name="Image 32" descr="Une image contenant dessin, bouteille, assis, rouge&#10;&#10;Description générée automatiquement">
            <a:extLst>
              <a:ext uri="{FF2B5EF4-FFF2-40B4-BE49-F238E27FC236}">
                <a16:creationId xmlns:a16="http://schemas.microsoft.com/office/drawing/2014/main" id="{A7E0579C-8699-FD4B-A607-A37974479C6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" y="6325147"/>
            <a:ext cx="1133856" cy="532853"/>
          </a:xfrm>
          <a:prstGeom prst="rect">
            <a:avLst/>
          </a:prstGeom>
        </p:spPr>
      </p:pic>
      <p:sp>
        <p:nvSpPr>
          <p:cNvPr id="24" name="Espace réservé du texte 21">
            <a:extLst>
              <a:ext uri="{FF2B5EF4-FFF2-40B4-BE49-F238E27FC236}">
                <a16:creationId xmlns:a16="http://schemas.microsoft.com/office/drawing/2014/main" id="{BC2F58C2-CB1F-ED4E-96F0-9DC32CECD5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4468" y="2846735"/>
            <a:ext cx="5060920" cy="880971"/>
          </a:xfrm>
        </p:spPr>
        <p:txBody>
          <a:bodyPr anchor="t">
            <a:no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000" b="0" i="0">
                <a:solidFill>
                  <a:srgbClr val="555859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endParaRPr lang="en-GB" noProof="0" dirty="0"/>
          </a:p>
          <a:p>
            <a:pPr lvl="0"/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. Duis </a:t>
            </a:r>
            <a:r>
              <a:rPr lang="en-GB" noProof="0" dirty="0" err="1"/>
              <a:t>lucisit</a:t>
            </a:r>
            <a:endParaRPr lang="en-GB" noProof="0" dirty="0"/>
          </a:p>
          <a:p>
            <a:pPr lvl="0"/>
            <a:r>
              <a:rPr lang="en-GB" noProof="0" dirty="0"/>
              <a:t>Tus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urna</a:t>
            </a:r>
            <a:r>
              <a:rPr lang="en-GB" noProof="0" dirty="0"/>
              <a:t>.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 </a:t>
            </a:r>
            <a:r>
              <a:rPr lang="en-GB" noProof="0" dirty="0" err="1"/>
              <a:t>odio</a:t>
            </a:r>
            <a:r>
              <a:rPr lang="en-GB" noProof="0" dirty="0"/>
              <a:t> at</a:t>
            </a:r>
          </a:p>
          <a:p>
            <a:pPr lvl="0"/>
            <a:r>
              <a:rPr lang="en-GB" noProof="0" dirty="0" err="1"/>
              <a:t>Dignissim</a:t>
            </a:r>
            <a:r>
              <a:rPr lang="en-GB" noProof="0" dirty="0"/>
              <a:t> </a:t>
            </a:r>
            <a:r>
              <a:rPr lang="en-GB" noProof="0" dirty="0" err="1"/>
              <a:t>vehiczla</a:t>
            </a:r>
            <a:r>
              <a:rPr lang="en-GB" noProof="0" dirty="0"/>
              <a:t> </a:t>
            </a:r>
            <a:r>
              <a:rPr lang="en-GB" noProof="0" dirty="0" err="1"/>
              <a:t>dolor</a:t>
            </a:r>
            <a:r>
              <a:rPr lang="en-GB" noProof="0" dirty="0"/>
              <a:t>. </a:t>
            </a:r>
            <a:r>
              <a:rPr lang="en-GB" noProof="0" dirty="0" err="1"/>
              <a:t>Maescenas</a:t>
            </a:r>
            <a:r>
              <a:rPr lang="en-GB" noProof="0" dirty="0"/>
              <a:t> vestibulum </a:t>
            </a:r>
            <a:r>
              <a:rPr lang="en-GB" noProof="0" dirty="0" err="1"/>
              <a:t>elit</a:t>
            </a:r>
            <a:r>
              <a:rPr lang="en-GB" noProof="0" dirty="0"/>
              <a:t> </a:t>
            </a:r>
            <a:r>
              <a:rPr lang="en-GB" noProof="0" dirty="0" err="1"/>
              <a:t>sem,sed</a:t>
            </a:r>
            <a:endParaRPr lang="en-GB" noProof="0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noProof="0" dirty="0"/>
              <a:t>Tus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urna</a:t>
            </a:r>
            <a:r>
              <a:rPr lang="en-GB" noProof="0" dirty="0"/>
              <a:t>.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 </a:t>
            </a:r>
            <a:r>
              <a:rPr lang="en-GB" noProof="0" dirty="0" err="1"/>
              <a:t>odio</a:t>
            </a:r>
            <a:r>
              <a:rPr lang="en-GB" noProof="0" dirty="0"/>
              <a:t> at</a:t>
            </a:r>
          </a:p>
          <a:p>
            <a:pPr lvl="0"/>
            <a:endParaRPr lang="en-GB" noProof="0" dirty="0"/>
          </a:p>
        </p:txBody>
      </p:sp>
      <p:sp>
        <p:nvSpPr>
          <p:cNvPr id="34" name="Espace réservé du texte 21">
            <a:extLst>
              <a:ext uri="{FF2B5EF4-FFF2-40B4-BE49-F238E27FC236}">
                <a16:creationId xmlns:a16="http://schemas.microsoft.com/office/drawing/2014/main" id="{57A6AB8D-2264-4345-B6D1-666C0B5C70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1718" y="628606"/>
            <a:ext cx="7629449" cy="581140"/>
          </a:xfrm>
        </p:spPr>
        <p:txBody>
          <a:bodyPr anchor="t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3200" b="1" i="0">
                <a:solidFill>
                  <a:srgbClr val="555859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HERE GOES YOUR TITLE </a:t>
            </a:r>
          </a:p>
        </p:txBody>
      </p:sp>
      <p:pic>
        <p:nvPicPr>
          <p:cNvPr id="14" name="Image 13" descr="Une image contenant bâtiment, extérieur, maison, brique&#10;&#10;Description générée automatiquement">
            <a:extLst>
              <a:ext uri="{FF2B5EF4-FFF2-40B4-BE49-F238E27FC236}">
                <a16:creationId xmlns:a16="http://schemas.microsoft.com/office/drawing/2014/main" id="{DCD56B5A-7066-1E4E-AC51-5066A769A5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3580885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1B39B43-9AE0-084B-9788-15C255E9B664}"/>
              </a:ext>
            </a:extLst>
          </p:cNvPr>
          <p:cNvSpPr/>
          <p:nvPr userDrawn="1"/>
        </p:nvSpPr>
        <p:spPr>
          <a:xfrm>
            <a:off x="310904" y="2239834"/>
            <a:ext cx="2896443" cy="2052661"/>
          </a:xfrm>
          <a:prstGeom prst="rect">
            <a:avLst/>
          </a:prstGeom>
          <a:solidFill>
            <a:srgbClr val="EF5858">
              <a:alpha val="73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01ED4032-9B3C-4445-A85D-8C9AA64CD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8873" y="2307763"/>
            <a:ext cx="2243137" cy="1916802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 b="0" i="0">
                <a:solidFill>
                  <a:schemeClr val="bg1"/>
                </a:solidFill>
                <a:latin typeface="Franklin Gothic Demi" panose="020B0603020102020204" pitchFamily="34" charset="0"/>
              </a:defRPr>
            </a:lvl1pPr>
          </a:lstStyle>
          <a:p>
            <a:pPr lvl="0"/>
            <a:r>
              <a:rPr lang="fr-FR" dirty="0"/>
              <a:t>YOUR TITLE</a:t>
            </a:r>
            <a:endParaRPr lang="en-GB" dirty="0"/>
          </a:p>
        </p:txBody>
      </p:sp>
      <p:sp>
        <p:nvSpPr>
          <p:cNvPr id="18" name="Espace réservé du texte 21">
            <a:extLst>
              <a:ext uri="{FF2B5EF4-FFF2-40B4-BE49-F238E27FC236}">
                <a16:creationId xmlns:a16="http://schemas.microsoft.com/office/drawing/2014/main" id="{7909CF78-EAF8-C14D-93B3-DD329230BF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1718" y="1540134"/>
            <a:ext cx="6531933" cy="880971"/>
          </a:xfrm>
        </p:spPr>
        <p:txBody>
          <a:bodyPr anchor="t">
            <a:noAutofit/>
          </a:bodyPr>
          <a:lstStyle>
            <a:lvl1pPr marL="0" indent="0" algn="l">
              <a:buNone/>
              <a:defRPr sz="2400" b="1" i="0">
                <a:solidFill>
                  <a:srgbClr val="555859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Here is an example of how your second title could be placed</a:t>
            </a:r>
          </a:p>
        </p:txBody>
      </p:sp>
      <p:pic>
        <p:nvPicPr>
          <p:cNvPr id="17" name="Image 16" descr="Une image contenant extérieur, bouteille, vert, assis&#10;&#10;Description générée automatiquement">
            <a:extLst>
              <a:ext uri="{FF2B5EF4-FFF2-40B4-BE49-F238E27FC236}">
                <a16:creationId xmlns:a16="http://schemas.microsoft.com/office/drawing/2014/main" id="{276B8DA5-9A48-5F48-88E5-D96751D7387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438946"/>
            <a:ext cx="1277183" cy="419054"/>
          </a:xfrm>
          <a:prstGeom prst="rect">
            <a:avLst/>
          </a:prstGeom>
        </p:spPr>
      </p:pic>
      <p:pic>
        <p:nvPicPr>
          <p:cNvPr id="19" name="Image 18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C7DA8F1E-19AA-A640-8028-6411BA6E625F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1068" y="6255534"/>
            <a:ext cx="1450932" cy="31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3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xplanatora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19621C7-4E11-3741-9414-3209D4B344A8}"/>
              </a:ext>
            </a:extLst>
          </p:cNvPr>
          <p:cNvSpPr/>
          <p:nvPr userDrawn="1"/>
        </p:nvSpPr>
        <p:spPr>
          <a:xfrm>
            <a:off x="3580885" y="1"/>
            <a:ext cx="8611115" cy="6857999"/>
          </a:xfrm>
          <a:prstGeom prst="rect">
            <a:avLst/>
          </a:prstGeom>
          <a:solidFill>
            <a:srgbClr val="D4CAB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AF41EA71-CE16-9240-93E0-C41700BB39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9750" y="6613810"/>
            <a:ext cx="809066" cy="224741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4CEC33C8-DCEF-6A42-9186-A559322F4D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6977" y="6573941"/>
            <a:ext cx="505867" cy="255362"/>
          </a:xfrm>
          <a:prstGeom prst="rect">
            <a:avLst/>
          </a:prstGeom>
        </p:spPr>
      </p:pic>
      <p:pic>
        <p:nvPicPr>
          <p:cNvPr id="33" name="Image 32" descr="Une image contenant dessin, bouteille, assis, rouge&#10;&#10;Description générée automatiquement">
            <a:extLst>
              <a:ext uri="{FF2B5EF4-FFF2-40B4-BE49-F238E27FC236}">
                <a16:creationId xmlns:a16="http://schemas.microsoft.com/office/drawing/2014/main" id="{A7E0579C-8699-FD4B-A607-A37974479C6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" y="6325147"/>
            <a:ext cx="1133856" cy="532853"/>
          </a:xfrm>
          <a:prstGeom prst="rect">
            <a:avLst/>
          </a:prstGeom>
        </p:spPr>
      </p:pic>
      <p:sp>
        <p:nvSpPr>
          <p:cNvPr id="24" name="Espace réservé du texte 21">
            <a:extLst>
              <a:ext uri="{FF2B5EF4-FFF2-40B4-BE49-F238E27FC236}">
                <a16:creationId xmlns:a16="http://schemas.microsoft.com/office/drawing/2014/main" id="{BC2F58C2-CB1F-ED4E-96F0-9DC32CECD5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01198" y="2548029"/>
            <a:ext cx="3415724" cy="880971"/>
          </a:xfrm>
        </p:spPr>
        <p:txBody>
          <a:bodyPr anchor="t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 i="0">
                <a:solidFill>
                  <a:srgbClr val="555859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. Duis </a:t>
            </a:r>
            <a:r>
              <a:rPr lang="en-GB" noProof="0" dirty="0" err="1"/>
              <a:t>lucisitTus</a:t>
            </a:r>
            <a:r>
              <a:rPr lang="en-GB" noProof="0" dirty="0"/>
              <a:t>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urna</a:t>
            </a:r>
            <a:r>
              <a:rPr lang="en-GB" noProof="0" dirty="0"/>
              <a:t>.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 </a:t>
            </a:r>
            <a:r>
              <a:rPr lang="en-GB" noProof="0" dirty="0" err="1"/>
              <a:t>odio</a:t>
            </a:r>
            <a:r>
              <a:rPr lang="en-GB" noProof="0" dirty="0"/>
              <a:t> </a:t>
            </a:r>
          </a:p>
          <a:p>
            <a:pPr lvl="0"/>
            <a:r>
              <a:rPr lang="en-GB" noProof="0" dirty="0" err="1"/>
              <a:t>Dignissim</a:t>
            </a:r>
            <a:r>
              <a:rPr lang="en-GB" noProof="0" dirty="0"/>
              <a:t> </a:t>
            </a:r>
            <a:r>
              <a:rPr lang="en-GB" noProof="0" dirty="0" err="1"/>
              <a:t>vehiczla</a:t>
            </a:r>
            <a:r>
              <a:rPr lang="en-GB" noProof="0" dirty="0"/>
              <a:t> </a:t>
            </a:r>
            <a:r>
              <a:rPr lang="en-GB" noProof="0" dirty="0" err="1"/>
              <a:t>dolor</a:t>
            </a:r>
            <a:r>
              <a:rPr lang="en-GB" noProof="0" dirty="0"/>
              <a:t>. </a:t>
            </a:r>
            <a:r>
              <a:rPr lang="en-GB" noProof="0" dirty="0" err="1"/>
              <a:t>Maescenas</a:t>
            </a:r>
            <a:r>
              <a:rPr lang="en-GB" noProof="0" dirty="0"/>
              <a:t> vestibulum </a:t>
            </a:r>
            <a:r>
              <a:rPr lang="en-GB" noProof="0" dirty="0" err="1"/>
              <a:t>elit</a:t>
            </a:r>
            <a:r>
              <a:rPr lang="en-GB" noProof="0" dirty="0"/>
              <a:t> </a:t>
            </a:r>
            <a:r>
              <a:rPr lang="en-GB" noProof="0" dirty="0" err="1"/>
              <a:t>sem,sedTus</a:t>
            </a:r>
            <a:r>
              <a:rPr lang="en-GB" noProof="0" dirty="0"/>
              <a:t>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urna</a:t>
            </a:r>
            <a:r>
              <a:rPr lang="en-GB" noProof="0" dirty="0"/>
              <a:t>.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 </a:t>
            </a:r>
            <a:r>
              <a:rPr lang="en-GB" noProof="0" dirty="0" err="1"/>
              <a:t>odio</a:t>
            </a:r>
            <a:r>
              <a:rPr lang="en-GB" noProof="0" dirty="0"/>
              <a:t> at</a:t>
            </a:r>
          </a:p>
          <a:p>
            <a:pPr lvl="0"/>
            <a:endParaRPr lang="en-GB" noProof="0" dirty="0"/>
          </a:p>
        </p:txBody>
      </p:sp>
      <p:sp>
        <p:nvSpPr>
          <p:cNvPr id="34" name="Espace réservé du texte 21">
            <a:extLst>
              <a:ext uri="{FF2B5EF4-FFF2-40B4-BE49-F238E27FC236}">
                <a16:creationId xmlns:a16="http://schemas.microsoft.com/office/drawing/2014/main" id="{57A6AB8D-2264-4345-B6D1-666C0B5C70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1718" y="628606"/>
            <a:ext cx="7629449" cy="581140"/>
          </a:xfrm>
        </p:spPr>
        <p:txBody>
          <a:bodyPr anchor="t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3200" b="1" i="0">
                <a:solidFill>
                  <a:srgbClr val="555859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HERE GOES YOUR TITLE </a:t>
            </a:r>
          </a:p>
        </p:txBody>
      </p:sp>
      <p:pic>
        <p:nvPicPr>
          <p:cNvPr id="14" name="Image 13" descr="Une image contenant bâtiment, extérieur, maison, brique&#10;&#10;Description générée automatiquement">
            <a:extLst>
              <a:ext uri="{FF2B5EF4-FFF2-40B4-BE49-F238E27FC236}">
                <a16:creationId xmlns:a16="http://schemas.microsoft.com/office/drawing/2014/main" id="{DCD56B5A-7066-1E4E-AC51-5066A769A5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3580885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1B39B43-9AE0-084B-9788-15C255E9B664}"/>
              </a:ext>
            </a:extLst>
          </p:cNvPr>
          <p:cNvSpPr/>
          <p:nvPr userDrawn="1"/>
        </p:nvSpPr>
        <p:spPr>
          <a:xfrm>
            <a:off x="310904" y="2239834"/>
            <a:ext cx="2896443" cy="2052661"/>
          </a:xfrm>
          <a:prstGeom prst="rect">
            <a:avLst/>
          </a:prstGeom>
          <a:solidFill>
            <a:srgbClr val="EF5858">
              <a:alpha val="73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01ED4032-9B3C-4445-A85D-8C9AA64CD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8873" y="2307763"/>
            <a:ext cx="2243137" cy="1916802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 b="0" i="0">
                <a:solidFill>
                  <a:schemeClr val="bg1"/>
                </a:solidFill>
                <a:latin typeface="Franklin Gothic Demi" panose="020B0603020102020204" pitchFamily="34" charset="0"/>
              </a:defRPr>
            </a:lvl1pPr>
          </a:lstStyle>
          <a:p>
            <a:pPr lvl="0"/>
            <a:r>
              <a:rPr lang="fr-FR" dirty="0"/>
              <a:t>YOUR TITLE</a:t>
            </a:r>
            <a:endParaRPr lang="en-GB" dirty="0"/>
          </a:p>
        </p:txBody>
      </p:sp>
      <p:sp>
        <p:nvSpPr>
          <p:cNvPr id="18" name="Espace réservé du texte 21">
            <a:extLst>
              <a:ext uri="{FF2B5EF4-FFF2-40B4-BE49-F238E27FC236}">
                <a16:creationId xmlns:a16="http://schemas.microsoft.com/office/drawing/2014/main" id="{7909CF78-EAF8-C14D-93B3-DD329230BF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60243" y="1734260"/>
            <a:ext cx="1711864" cy="417254"/>
          </a:xfrm>
        </p:spPr>
        <p:txBody>
          <a:bodyPr anchor="t">
            <a:noAutofit/>
          </a:bodyPr>
          <a:lstStyle>
            <a:lvl1pPr marL="0" indent="0" algn="l">
              <a:buNone/>
              <a:defRPr sz="2400" b="1" i="0">
                <a:solidFill>
                  <a:srgbClr val="555859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SECTION 1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8479D1-70C7-1B4A-B2CF-26E10F42250F}"/>
              </a:ext>
            </a:extLst>
          </p:cNvPr>
          <p:cNvSpPr/>
          <p:nvPr userDrawn="1"/>
        </p:nvSpPr>
        <p:spPr>
          <a:xfrm flipH="1">
            <a:off x="7886442" y="2427308"/>
            <a:ext cx="45719" cy="3730374"/>
          </a:xfrm>
          <a:prstGeom prst="rect">
            <a:avLst/>
          </a:prstGeom>
          <a:solidFill>
            <a:srgbClr val="555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17" name="Espace réservé du texte 21">
            <a:extLst>
              <a:ext uri="{FF2B5EF4-FFF2-40B4-BE49-F238E27FC236}">
                <a16:creationId xmlns:a16="http://schemas.microsoft.com/office/drawing/2014/main" id="{4FDBB9F8-6BC1-6D42-B54C-8B6F9D6513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5963" y="2548029"/>
            <a:ext cx="3415724" cy="880971"/>
          </a:xfrm>
        </p:spPr>
        <p:txBody>
          <a:bodyPr anchor="t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 i="0">
                <a:solidFill>
                  <a:srgbClr val="555859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. Duis </a:t>
            </a:r>
            <a:r>
              <a:rPr lang="en-GB" noProof="0" dirty="0" err="1"/>
              <a:t>lucisitTus</a:t>
            </a:r>
            <a:r>
              <a:rPr lang="en-GB" noProof="0" dirty="0"/>
              <a:t>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urna</a:t>
            </a:r>
            <a:r>
              <a:rPr lang="en-GB" noProof="0" dirty="0"/>
              <a:t>.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 </a:t>
            </a:r>
            <a:r>
              <a:rPr lang="en-GB" noProof="0" dirty="0" err="1"/>
              <a:t>odio</a:t>
            </a:r>
            <a:r>
              <a:rPr lang="en-GB" noProof="0" dirty="0"/>
              <a:t> </a:t>
            </a:r>
          </a:p>
          <a:p>
            <a:pPr lvl="0"/>
            <a:r>
              <a:rPr lang="en-GB" noProof="0" dirty="0" err="1"/>
              <a:t>Dignissim</a:t>
            </a:r>
            <a:r>
              <a:rPr lang="en-GB" noProof="0" dirty="0"/>
              <a:t> </a:t>
            </a:r>
            <a:r>
              <a:rPr lang="en-GB" noProof="0" dirty="0" err="1"/>
              <a:t>vehiczla</a:t>
            </a:r>
            <a:r>
              <a:rPr lang="en-GB" noProof="0" dirty="0"/>
              <a:t> </a:t>
            </a:r>
            <a:r>
              <a:rPr lang="en-GB" noProof="0" dirty="0" err="1"/>
              <a:t>dolor</a:t>
            </a:r>
            <a:r>
              <a:rPr lang="en-GB" noProof="0" dirty="0"/>
              <a:t>. </a:t>
            </a:r>
            <a:r>
              <a:rPr lang="en-GB" noProof="0" dirty="0" err="1"/>
              <a:t>Maescenas</a:t>
            </a:r>
            <a:r>
              <a:rPr lang="en-GB" noProof="0" dirty="0"/>
              <a:t> vestibulum </a:t>
            </a:r>
            <a:r>
              <a:rPr lang="en-GB" noProof="0" dirty="0" err="1"/>
              <a:t>elit</a:t>
            </a:r>
            <a:r>
              <a:rPr lang="en-GB" noProof="0" dirty="0"/>
              <a:t> </a:t>
            </a:r>
            <a:r>
              <a:rPr lang="en-GB" noProof="0" dirty="0" err="1"/>
              <a:t>sem,sedTus</a:t>
            </a:r>
            <a:r>
              <a:rPr lang="en-GB" noProof="0" dirty="0"/>
              <a:t>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urna</a:t>
            </a:r>
            <a:r>
              <a:rPr lang="en-GB" noProof="0" dirty="0"/>
              <a:t>.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 </a:t>
            </a:r>
            <a:r>
              <a:rPr lang="en-GB" noProof="0" dirty="0" err="1"/>
              <a:t>odio</a:t>
            </a:r>
            <a:r>
              <a:rPr lang="en-GB" noProof="0" dirty="0"/>
              <a:t> at</a:t>
            </a:r>
          </a:p>
          <a:p>
            <a:pPr lvl="0"/>
            <a:endParaRPr lang="en-GB" noProof="0" dirty="0"/>
          </a:p>
        </p:txBody>
      </p:sp>
      <p:sp>
        <p:nvSpPr>
          <p:cNvPr id="20" name="Espace réservé du texte 21">
            <a:extLst>
              <a:ext uri="{FF2B5EF4-FFF2-40B4-BE49-F238E27FC236}">
                <a16:creationId xmlns:a16="http://schemas.microsoft.com/office/drawing/2014/main" id="{0C9D23CF-2B31-6447-BE61-76A87A9A00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977886" y="1737513"/>
            <a:ext cx="1711864" cy="417254"/>
          </a:xfrm>
        </p:spPr>
        <p:txBody>
          <a:bodyPr anchor="t">
            <a:noAutofit/>
          </a:bodyPr>
          <a:lstStyle>
            <a:lvl1pPr marL="0" indent="0" algn="l">
              <a:buNone/>
              <a:defRPr sz="2400" b="1" i="0">
                <a:solidFill>
                  <a:srgbClr val="555859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SECTION 2 </a:t>
            </a:r>
          </a:p>
        </p:txBody>
      </p:sp>
      <p:pic>
        <p:nvPicPr>
          <p:cNvPr id="19" name="Image 18" descr="Une image contenant extérieur, bouteille, vert, assis&#10;&#10;Description générée automatiquement">
            <a:extLst>
              <a:ext uri="{FF2B5EF4-FFF2-40B4-BE49-F238E27FC236}">
                <a16:creationId xmlns:a16="http://schemas.microsoft.com/office/drawing/2014/main" id="{EA3E3262-64D4-9344-8EBA-9DBE98ACA1D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438946"/>
            <a:ext cx="1277183" cy="419054"/>
          </a:xfrm>
          <a:prstGeom prst="rect">
            <a:avLst/>
          </a:prstGeom>
        </p:spPr>
      </p:pic>
      <p:pic>
        <p:nvPicPr>
          <p:cNvPr id="23" name="Image 22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DE6D918A-480D-254D-AC81-BCFDB55C7C7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1068" y="6255534"/>
            <a:ext cx="1450932" cy="31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6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xplanatora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19621C7-4E11-3741-9414-3209D4B344A8}"/>
              </a:ext>
            </a:extLst>
          </p:cNvPr>
          <p:cNvSpPr/>
          <p:nvPr userDrawn="1"/>
        </p:nvSpPr>
        <p:spPr>
          <a:xfrm>
            <a:off x="3580885" y="1"/>
            <a:ext cx="8611115" cy="6857999"/>
          </a:xfrm>
          <a:prstGeom prst="rect">
            <a:avLst/>
          </a:prstGeom>
          <a:solidFill>
            <a:srgbClr val="55585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AF41EA71-CE16-9240-93E0-C41700BB39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9750" y="6613810"/>
            <a:ext cx="809066" cy="224741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4CEC33C8-DCEF-6A42-9186-A559322F4D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6977" y="6573941"/>
            <a:ext cx="505867" cy="255362"/>
          </a:xfrm>
          <a:prstGeom prst="rect">
            <a:avLst/>
          </a:prstGeom>
        </p:spPr>
      </p:pic>
      <p:pic>
        <p:nvPicPr>
          <p:cNvPr id="33" name="Image 32" descr="Une image contenant dessin, bouteille, assis, rouge&#10;&#10;Description générée automatiquement">
            <a:extLst>
              <a:ext uri="{FF2B5EF4-FFF2-40B4-BE49-F238E27FC236}">
                <a16:creationId xmlns:a16="http://schemas.microsoft.com/office/drawing/2014/main" id="{A7E0579C-8699-FD4B-A607-A37974479C6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" y="6325147"/>
            <a:ext cx="1133856" cy="532853"/>
          </a:xfrm>
          <a:prstGeom prst="rect">
            <a:avLst/>
          </a:prstGeom>
        </p:spPr>
      </p:pic>
      <p:sp>
        <p:nvSpPr>
          <p:cNvPr id="24" name="Espace réservé du texte 21">
            <a:extLst>
              <a:ext uri="{FF2B5EF4-FFF2-40B4-BE49-F238E27FC236}">
                <a16:creationId xmlns:a16="http://schemas.microsoft.com/office/drawing/2014/main" id="{BC2F58C2-CB1F-ED4E-96F0-9DC32CECD5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01198" y="2548029"/>
            <a:ext cx="3415724" cy="880971"/>
          </a:xfrm>
        </p:spPr>
        <p:txBody>
          <a:bodyPr anchor="t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. Duis </a:t>
            </a:r>
            <a:r>
              <a:rPr lang="en-GB" noProof="0" dirty="0" err="1"/>
              <a:t>lucisitTus</a:t>
            </a:r>
            <a:r>
              <a:rPr lang="en-GB" noProof="0" dirty="0"/>
              <a:t>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urna</a:t>
            </a:r>
            <a:r>
              <a:rPr lang="en-GB" noProof="0" dirty="0"/>
              <a:t>.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 </a:t>
            </a:r>
            <a:r>
              <a:rPr lang="en-GB" noProof="0" dirty="0" err="1"/>
              <a:t>odio</a:t>
            </a:r>
            <a:r>
              <a:rPr lang="en-GB" noProof="0" dirty="0"/>
              <a:t> </a:t>
            </a:r>
          </a:p>
          <a:p>
            <a:pPr lvl="0"/>
            <a:r>
              <a:rPr lang="en-GB" noProof="0" dirty="0" err="1"/>
              <a:t>Dignissim</a:t>
            </a:r>
            <a:r>
              <a:rPr lang="en-GB" noProof="0" dirty="0"/>
              <a:t> </a:t>
            </a:r>
            <a:r>
              <a:rPr lang="en-GB" noProof="0" dirty="0" err="1"/>
              <a:t>vehiczla</a:t>
            </a:r>
            <a:r>
              <a:rPr lang="en-GB" noProof="0" dirty="0"/>
              <a:t> </a:t>
            </a:r>
            <a:r>
              <a:rPr lang="en-GB" noProof="0" dirty="0" err="1"/>
              <a:t>dolor</a:t>
            </a:r>
            <a:r>
              <a:rPr lang="en-GB" noProof="0" dirty="0"/>
              <a:t>. </a:t>
            </a:r>
            <a:r>
              <a:rPr lang="en-GB" noProof="0" dirty="0" err="1"/>
              <a:t>Maescenas</a:t>
            </a:r>
            <a:r>
              <a:rPr lang="en-GB" noProof="0" dirty="0"/>
              <a:t> vestibulum </a:t>
            </a:r>
            <a:r>
              <a:rPr lang="en-GB" noProof="0" dirty="0" err="1"/>
              <a:t>elit</a:t>
            </a:r>
            <a:r>
              <a:rPr lang="en-GB" noProof="0" dirty="0"/>
              <a:t> </a:t>
            </a:r>
            <a:r>
              <a:rPr lang="en-GB" noProof="0" dirty="0" err="1"/>
              <a:t>sem,sedTus</a:t>
            </a:r>
            <a:r>
              <a:rPr lang="en-GB" noProof="0" dirty="0"/>
              <a:t>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urna</a:t>
            </a:r>
            <a:r>
              <a:rPr lang="en-GB" noProof="0" dirty="0"/>
              <a:t>.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 </a:t>
            </a:r>
            <a:r>
              <a:rPr lang="en-GB" noProof="0" dirty="0" err="1"/>
              <a:t>odio</a:t>
            </a:r>
            <a:r>
              <a:rPr lang="en-GB" noProof="0" dirty="0"/>
              <a:t> at</a:t>
            </a:r>
          </a:p>
          <a:p>
            <a:pPr lvl="0"/>
            <a:endParaRPr lang="en-GB" noProof="0" dirty="0"/>
          </a:p>
        </p:txBody>
      </p:sp>
      <p:sp>
        <p:nvSpPr>
          <p:cNvPr id="34" name="Espace réservé du texte 21">
            <a:extLst>
              <a:ext uri="{FF2B5EF4-FFF2-40B4-BE49-F238E27FC236}">
                <a16:creationId xmlns:a16="http://schemas.microsoft.com/office/drawing/2014/main" id="{57A6AB8D-2264-4345-B6D1-666C0B5C70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1718" y="628606"/>
            <a:ext cx="7629449" cy="581140"/>
          </a:xfrm>
        </p:spPr>
        <p:txBody>
          <a:bodyPr anchor="t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3200" b="1" i="0">
                <a:solidFill>
                  <a:schemeClr val="bg1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HERE GOES YOUR TITLE </a:t>
            </a:r>
          </a:p>
        </p:txBody>
      </p:sp>
      <p:pic>
        <p:nvPicPr>
          <p:cNvPr id="14" name="Image 13" descr="Une image contenant bâtiment, extérieur, maison, brique&#10;&#10;Description générée automatiquement">
            <a:extLst>
              <a:ext uri="{FF2B5EF4-FFF2-40B4-BE49-F238E27FC236}">
                <a16:creationId xmlns:a16="http://schemas.microsoft.com/office/drawing/2014/main" id="{DCD56B5A-7066-1E4E-AC51-5066A769A5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3580885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1B39B43-9AE0-084B-9788-15C255E9B664}"/>
              </a:ext>
            </a:extLst>
          </p:cNvPr>
          <p:cNvSpPr/>
          <p:nvPr userDrawn="1"/>
        </p:nvSpPr>
        <p:spPr>
          <a:xfrm>
            <a:off x="310904" y="2239834"/>
            <a:ext cx="2896443" cy="2052661"/>
          </a:xfrm>
          <a:prstGeom prst="rect">
            <a:avLst/>
          </a:prstGeom>
          <a:solidFill>
            <a:srgbClr val="EF5858">
              <a:alpha val="73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01ED4032-9B3C-4445-A85D-8C9AA64CD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8873" y="2307763"/>
            <a:ext cx="2243137" cy="1916802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 b="0" i="0">
                <a:solidFill>
                  <a:schemeClr val="bg1"/>
                </a:solidFill>
                <a:latin typeface="Franklin Gothic Demi" panose="020B0603020102020204" pitchFamily="34" charset="0"/>
              </a:defRPr>
            </a:lvl1pPr>
          </a:lstStyle>
          <a:p>
            <a:pPr lvl="0"/>
            <a:r>
              <a:rPr lang="fr-FR" dirty="0"/>
              <a:t>YOUR TITLE</a:t>
            </a:r>
            <a:endParaRPr lang="en-GB" dirty="0"/>
          </a:p>
        </p:txBody>
      </p:sp>
      <p:sp>
        <p:nvSpPr>
          <p:cNvPr id="18" name="Espace réservé du texte 21">
            <a:extLst>
              <a:ext uri="{FF2B5EF4-FFF2-40B4-BE49-F238E27FC236}">
                <a16:creationId xmlns:a16="http://schemas.microsoft.com/office/drawing/2014/main" id="{7909CF78-EAF8-C14D-93B3-DD329230BF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60243" y="1734260"/>
            <a:ext cx="1711864" cy="417254"/>
          </a:xfrm>
        </p:spPr>
        <p:txBody>
          <a:bodyPr anchor="t">
            <a:noAutofit/>
          </a:bodyPr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SECTION 1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8479D1-70C7-1B4A-B2CF-26E10F42250F}"/>
              </a:ext>
            </a:extLst>
          </p:cNvPr>
          <p:cNvSpPr/>
          <p:nvPr userDrawn="1"/>
        </p:nvSpPr>
        <p:spPr>
          <a:xfrm flipH="1">
            <a:off x="7886442" y="2427308"/>
            <a:ext cx="45719" cy="3730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17" name="Espace réservé du texte 21">
            <a:extLst>
              <a:ext uri="{FF2B5EF4-FFF2-40B4-BE49-F238E27FC236}">
                <a16:creationId xmlns:a16="http://schemas.microsoft.com/office/drawing/2014/main" id="{4FDBB9F8-6BC1-6D42-B54C-8B6F9D6513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5963" y="2548029"/>
            <a:ext cx="3415724" cy="880971"/>
          </a:xfrm>
        </p:spPr>
        <p:txBody>
          <a:bodyPr anchor="t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. Duis </a:t>
            </a:r>
            <a:r>
              <a:rPr lang="en-GB" noProof="0" dirty="0" err="1"/>
              <a:t>lucisitTus</a:t>
            </a:r>
            <a:r>
              <a:rPr lang="en-GB" noProof="0" dirty="0"/>
              <a:t>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urna</a:t>
            </a:r>
            <a:r>
              <a:rPr lang="en-GB" noProof="0" dirty="0"/>
              <a:t>.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 </a:t>
            </a:r>
            <a:r>
              <a:rPr lang="en-GB" noProof="0" dirty="0" err="1"/>
              <a:t>odio</a:t>
            </a:r>
            <a:r>
              <a:rPr lang="en-GB" noProof="0" dirty="0"/>
              <a:t> </a:t>
            </a:r>
          </a:p>
          <a:p>
            <a:pPr lvl="0"/>
            <a:r>
              <a:rPr lang="en-GB" noProof="0" dirty="0" err="1"/>
              <a:t>Dignissim</a:t>
            </a:r>
            <a:r>
              <a:rPr lang="en-GB" noProof="0" dirty="0"/>
              <a:t> </a:t>
            </a:r>
            <a:r>
              <a:rPr lang="en-GB" noProof="0" dirty="0" err="1"/>
              <a:t>vehiczla</a:t>
            </a:r>
            <a:r>
              <a:rPr lang="en-GB" noProof="0" dirty="0"/>
              <a:t> </a:t>
            </a:r>
            <a:r>
              <a:rPr lang="en-GB" noProof="0" dirty="0" err="1"/>
              <a:t>dolor</a:t>
            </a:r>
            <a:r>
              <a:rPr lang="en-GB" noProof="0" dirty="0"/>
              <a:t>. </a:t>
            </a:r>
            <a:r>
              <a:rPr lang="en-GB" noProof="0" dirty="0" err="1"/>
              <a:t>Maescenas</a:t>
            </a:r>
            <a:r>
              <a:rPr lang="en-GB" noProof="0" dirty="0"/>
              <a:t> vestibulum </a:t>
            </a:r>
            <a:r>
              <a:rPr lang="en-GB" noProof="0" dirty="0" err="1"/>
              <a:t>elit</a:t>
            </a:r>
            <a:r>
              <a:rPr lang="en-GB" noProof="0" dirty="0"/>
              <a:t> </a:t>
            </a:r>
            <a:r>
              <a:rPr lang="en-GB" noProof="0" dirty="0" err="1"/>
              <a:t>sem,sedTus</a:t>
            </a:r>
            <a:r>
              <a:rPr lang="en-GB" noProof="0" dirty="0"/>
              <a:t>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urna</a:t>
            </a:r>
            <a:r>
              <a:rPr lang="en-GB" noProof="0" dirty="0"/>
              <a:t>.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 </a:t>
            </a:r>
            <a:r>
              <a:rPr lang="en-GB" noProof="0" dirty="0" err="1"/>
              <a:t>odio</a:t>
            </a:r>
            <a:r>
              <a:rPr lang="en-GB" noProof="0" dirty="0"/>
              <a:t> at</a:t>
            </a:r>
          </a:p>
          <a:p>
            <a:pPr lvl="0"/>
            <a:endParaRPr lang="en-GB" noProof="0" dirty="0"/>
          </a:p>
        </p:txBody>
      </p:sp>
      <p:sp>
        <p:nvSpPr>
          <p:cNvPr id="20" name="Espace réservé du texte 21">
            <a:extLst>
              <a:ext uri="{FF2B5EF4-FFF2-40B4-BE49-F238E27FC236}">
                <a16:creationId xmlns:a16="http://schemas.microsoft.com/office/drawing/2014/main" id="{0C9D23CF-2B31-6447-BE61-76A87A9A00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977886" y="1737513"/>
            <a:ext cx="1711864" cy="417254"/>
          </a:xfrm>
        </p:spPr>
        <p:txBody>
          <a:bodyPr anchor="t">
            <a:noAutofit/>
          </a:bodyPr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SECTION 2 </a:t>
            </a:r>
          </a:p>
        </p:txBody>
      </p:sp>
      <p:pic>
        <p:nvPicPr>
          <p:cNvPr id="19" name="Image 18" descr="Une image contenant extérieur, bouteille, vert, assis&#10;&#10;Description générée automatiquement">
            <a:extLst>
              <a:ext uri="{FF2B5EF4-FFF2-40B4-BE49-F238E27FC236}">
                <a16:creationId xmlns:a16="http://schemas.microsoft.com/office/drawing/2014/main" id="{BD0FA96D-72B1-774A-A3CC-CD63D792AF3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438946"/>
            <a:ext cx="1277183" cy="419054"/>
          </a:xfrm>
          <a:prstGeom prst="rect">
            <a:avLst/>
          </a:prstGeom>
        </p:spPr>
      </p:pic>
      <p:pic>
        <p:nvPicPr>
          <p:cNvPr id="23" name="Image 22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B7E3ACD7-A946-2541-9838-9DE57E6B0BFF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1068" y="6255534"/>
            <a:ext cx="1450932" cy="31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40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Explanatora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19621C7-4E11-3741-9414-3209D4B344A8}"/>
              </a:ext>
            </a:extLst>
          </p:cNvPr>
          <p:cNvSpPr/>
          <p:nvPr userDrawn="1"/>
        </p:nvSpPr>
        <p:spPr>
          <a:xfrm>
            <a:off x="1" y="1"/>
            <a:ext cx="12192000" cy="6857999"/>
          </a:xfrm>
          <a:prstGeom prst="rect">
            <a:avLst/>
          </a:prstGeom>
          <a:solidFill>
            <a:srgbClr val="EF585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AF41EA71-CE16-9240-93E0-C41700BB39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9750" y="6613810"/>
            <a:ext cx="809066" cy="224741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4CEC33C8-DCEF-6A42-9186-A559322F4D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6977" y="6573941"/>
            <a:ext cx="505867" cy="255362"/>
          </a:xfrm>
          <a:prstGeom prst="rect">
            <a:avLst/>
          </a:prstGeom>
        </p:spPr>
      </p:pic>
      <p:sp>
        <p:nvSpPr>
          <p:cNvPr id="34" name="Espace réservé du texte 21">
            <a:extLst>
              <a:ext uri="{FF2B5EF4-FFF2-40B4-BE49-F238E27FC236}">
                <a16:creationId xmlns:a16="http://schemas.microsoft.com/office/drawing/2014/main" id="{57A6AB8D-2264-4345-B6D1-666C0B5C70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219" y="701264"/>
            <a:ext cx="4537442" cy="581140"/>
          </a:xfrm>
        </p:spPr>
        <p:txBody>
          <a:bodyPr anchor="t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5400" b="1" i="0">
                <a:solidFill>
                  <a:schemeClr val="bg1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HERE GOES YOUR TITLE </a:t>
            </a:r>
          </a:p>
        </p:txBody>
      </p:sp>
      <p:sp>
        <p:nvSpPr>
          <p:cNvPr id="17" name="Espace réservé du texte 21">
            <a:extLst>
              <a:ext uri="{FF2B5EF4-FFF2-40B4-BE49-F238E27FC236}">
                <a16:creationId xmlns:a16="http://schemas.microsoft.com/office/drawing/2014/main" id="{4FDBB9F8-6BC1-6D42-B54C-8B6F9D6513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092" y="3906424"/>
            <a:ext cx="4523569" cy="880971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. Duis </a:t>
            </a:r>
            <a:r>
              <a:rPr lang="en-GB" noProof="0" dirty="0" err="1"/>
              <a:t>lucisitTus</a:t>
            </a:r>
            <a:r>
              <a:rPr lang="en-GB" noProof="0" dirty="0"/>
              <a:t>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urna</a:t>
            </a:r>
            <a:r>
              <a:rPr lang="en-GB" noProof="0" dirty="0"/>
              <a:t>.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 </a:t>
            </a:r>
            <a:r>
              <a:rPr lang="en-GB" noProof="0" dirty="0" err="1"/>
              <a:t>odio</a:t>
            </a:r>
            <a:r>
              <a:rPr lang="en-GB" noProof="0" dirty="0"/>
              <a:t> </a:t>
            </a:r>
            <a:r>
              <a:rPr lang="en-GB" noProof="0" dirty="0" err="1"/>
              <a:t>Dignissim</a:t>
            </a:r>
            <a:r>
              <a:rPr lang="en-GB" noProof="0" dirty="0"/>
              <a:t> </a:t>
            </a:r>
            <a:r>
              <a:rPr lang="en-GB" noProof="0" dirty="0" err="1"/>
              <a:t>vehiczla</a:t>
            </a:r>
            <a:r>
              <a:rPr lang="en-GB" noProof="0" dirty="0"/>
              <a:t> </a:t>
            </a:r>
            <a:r>
              <a:rPr lang="en-GB" noProof="0" dirty="0" err="1"/>
              <a:t>dolor</a:t>
            </a:r>
            <a:r>
              <a:rPr lang="en-GB" noProof="0" dirty="0"/>
              <a:t>. </a:t>
            </a:r>
            <a:r>
              <a:rPr lang="en-GB" noProof="0" dirty="0" err="1"/>
              <a:t>Maescenas</a:t>
            </a:r>
            <a:r>
              <a:rPr lang="en-GB" noProof="0" dirty="0"/>
              <a:t> vestibulum </a:t>
            </a:r>
            <a:r>
              <a:rPr lang="en-GB" noProof="0" dirty="0" err="1"/>
              <a:t>elit</a:t>
            </a:r>
            <a:r>
              <a:rPr lang="en-GB" noProof="0" dirty="0"/>
              <a:t> </a:t>
            </a:r>
            <a:r>
              <a:rPr lang="en-GB" noProof="0" dirty="0" err="1"/>
              <a:t>sem,sedTus</a:t>
            </a:r>
            <a:r>
              <a:rPr lang="en-GB" noProof="0" dirty="0"/>
              <a:t>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urna</a:t>
            </a:r>
            <a:r>
              <a:rPr lang="en-GB" noProof="0" dirty="0"/>
              <a:t>.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 </a:t>
            </a:r>
            <a:r>
              <a:rPr lang="en-GB" noProof="0" dirty="0" err="1"/>
              <a:t>odio</a:t>
            </a:r>
            <a:r>
              <a:rPr lang="en-GB" noProof="0" dirty="0"/>
              <a:t> at</a:t>
            </a:r>
          </a:p>
          <a:p>
            <a:pPr lvl="0"/>
            <a:endParaRPr lang="en-GB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F7FC5F-56D4-7641-B7D0-4D968DC2C0A7}"/>
              </a:ext>
            </a:extLst>
          </p:cNvPr>
          <p:cNvSpPr/>
          <p:nvPr userDrawn="1"/>
        </p:nvSpPr>
        <p:spPr>
          <a:xfrm flipH="1">
            <a:off x="5530730" y="439997"/>
            <a:ext cx="45719" cy="6173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26" name="Espace réservé du texte 21">
            <a:extLst>
              <a:ext uri="{FF2B5EF4-FFF2-40B4-BE49-F238E27FC236}">
                <a16:creationId xmlns:a16="http://schemas.microsoft.com/office/drawing/2014/main" id="{50CF4F2F-90D4-BB43-9638-D52EDAA0696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4742" y="2564806"/>
            <a:ext cx="4457919" cy="880971"/>
          </a:xfrm>
        </p:spPr>
        <p:txBody>
          <a:bodyPr anchor="t">
            <a:noAutofit/>
          </a:bodyPr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Here is an example of how your second title could be placed</a:t>
            </a:r>
          </a:p>
        </p:txBody>
      </p:sp>
      <p:pic>
        <p:nvPicPr>
          <p:cNvPr id="11" name="Image 10" descr="Une image contenant extérieur, bouteille, vert, assis&#10;&#10;Description générée automatiquement">
            <a:extLst>
              <a:ext uri="{FF2B5EF4-FFF2-40B4-BE49-F238E27FC236}">
                <a16:creationId xmlns:a16="http://schemas.microsoft.com/office/drawing/2014/main" id="{6ED056F3-5DCA-0E4A-BA44-ACAC05D3B12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438946"/>
            <a:ext cx="1277183" cy="419054"/>
          </a:xfrm>
          <a:prstGeom prst="rect">
            <a:avLst/>
          </a:prstGeom>
        </p:spPr>
      </p:pic>
      <p:pic>
        <p:nvPicPr>
          <p:cNvPr id="13" name="Image 12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1885D9B7-A73C-6041-A30C-E19E7B80DD1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1068" y="6255534"/>
            <a:ext cx="1450932" cy="31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30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xplanatora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19621C7-4E11-3741-9414-3209D4B344A8}"/>
              </a:ext>
            </a:extLst>
          </p:cNvPr>
          <p:cNvSpPr/>
          <p:nvPr userDrawn="1"/>
        </p:nvSpPr>
        <p:spPr>
          <a:xfrm>
            <a:off x="1" y="1"/>
            <a:ext cx="12192000" cy="6857999"/>
          </a:xfrm>
          <a:prstGeom prst="rect">
            <a:avLst/>
          </a:prstGeom>
          <a:solidFill>
            <a:srgbClr val="55585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AF41EA71-CE16-9240-93E0-C41700BB39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9750" y="6613810"/>
            <a:ext cx="809066" cy="224741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4CEC33C8-DCEF-6A42-9186-A559322F4D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6977" y="6573941"/>
            <a:ext cx="505867" cy="255362"/>
          </a:xfrm>
          <a:prstGeom prst="rect">
            <a:avLst/>
          </a:prstGeom>
        </p:spPr>
      </p:pic>
      <p:sp>
        <p:nvSpPr>
          <p:cNvPr id="34" name="Espace réservé du texte 21">
            <a:extLst>
              <a:ext uri="{FF2B5EF4-FFF2-40B4-BE49-F238E27FC236}">
                <a16:creationId xmlns:a16="http://schemas.microsoft.com/office/drawing/2014/main" id="{57A6AB8D-2264-4345-B6D1-666C0B5C70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219" y="701264"/>
            <a:ext cx="4537442" cy="581140"/>
          </a:xfrm>
        </p:spPr>
        <p:txBody>
          <a:bodyPr anchor="t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5400" b="1" i="0">
                <a:solidFill>
                  <a:schemeClr val="bg1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HERE GOES YOUR TITLE </a:t>
            </a:r>
          </a:p>
        </p:txBody>
      </p:sp>
      <p:sp>
        <p:nvSpPr>
          <p:cNvPr id="17" name="Espace réservé du texte 21">
            <a:extLst>
              <a:ext uri="{FF2B5EF4-FFF2-40B4-BE49-F238E27FC236}">
                <a16:creationId xmlns:a16="http://schemas.microsoft.com/office/drawing/2014/main" id="{4FDBB9F8-6BC1-6D42-B54C-8B6F9D6513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092" y="3906424"/>
            <a:ext cx="4523569" cy="880971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. Duis </a:t>
            </a:r>
            <a:r>
              <a:rPr lang="en-GB" noProof="0" dirty="0" err="1"/>
              <a:t>lucisitTus</a:t>
            </a:r>
            <a:r>
              <a:rPr lang="en-GB" noProof="0" dirty="0"/>
              <a:t>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urna</a:t>
            </a:r>
            <a:r>
              <a:rPr lang="en-GB" noProof="0" dirty="0"/>
              <a:t>.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 </a:t>
            </a:r>
            <a:r>
              <a:rPr lang="en-GB" noProof="0" dirty="0" err="1"/>
              <a:t>odio</a:t>
            </a:r>
            <a:r>
              <a:rPr lang="en-GB" noProof="0" dirty="0"/>
              <a:t> </a:t>
            </a:r>
            <a:r>
              <a:rPr lang="en-GB" noProof="0" dirty="0" err="1"/>
              <a:t>Dignissim</a:t>
            </a:r>
            <a:r>
              <a:rPr lang="en-GB" noProof="0" dirty="0"/>
              <a:t> </a:t>
            </a:r>
            <a:r>
              <a:rPr lang="en-GB" noProof="0" dirty="0" err="1"/>
              <a:t>vehiczla</a:t>
            </a:r>
            <a:r>
              <a:rPr lang="en-GB" noProof="0" dirty="0"/>
              <a:t> </a:t>
            </a:r>
            <a:r>
              <a:rPr lang="en-GB" noProof="0" dirty="0" err="1"/>
              <a:t>dolor</a:t>
            </a:r>
            <a:r>
              <a:rPr lang="en-GB" noProof="0" dirty="0"/>
              <a:t>. </a:t>
            </a:r>
            <a:r>
              <a:rPr lang="en-GB" noProof="0" dirty="0" err="1"/>
              <a:t>Maescenas</a:t>
            </a:r>
            <a:r>
              <a:rPr lang="en-GB" noProof="0" dirty="0"/>
              <a:t> vestibulum </a:t>
            </a:r>
            <a:r>
              <a:rPr lang="en-GB" noProof="0" dirty="0" err="1"/>
              <a:t>elit</a:t>
            </a:r>
            <a:r>
              <a:rPr lang="en-GB" noProof="0" dirty="0"/>
              <a:t> </a:t>
            </a:r>
            <a:r>
              <a:rPr lang="en-GB" noProof="0" dirty="0" err="1"/>
              <a:t>sem,sedTus</a:t>
            </a:r>
            <a:r>
              <a:rPr lang="en-GB" noProof="0" dirty="0"/>
              <a:t>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urna</a:t>
            </a:r>
            <a:r>
              <a:rPr lang="en-GB" noProof="0" dirty="0"/>
              <a:t>.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 </a:t>
            </a:r>
            <a:r>
              <a:rPr lang="en-GB" noProof="0" dirty="0" err="1"/>
              <a:t>odio</a:t>
            </a:r>
            <a:r>
              <a:rPr lang="en-GB" noProof="0" dirty="0"/>
              <a:t> at</a:t>
            </a:r>
          </a:p>
          <a:p>
            <a:pPr lvl="0"/>
            <a:endParaRPr lang="en-GB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F7FC5F-56D4-7641-B7D0-4D968DC2C0A7}"/>
              </a:ext>
            </a:extLst>
          </p:cNvPr>
          <p:cNvSpPr/>
          <p:nvPr userDrawn="1"/>
        </p:nvSpPr>
        <p:spPr>
          <a:xfrm flipH="1">
            <a:off x="5530730" y="439997"/>
            <a:ext cx="45719" cy="6173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26" name="Espace réservé du texte 21">
            <a:extLst>
              <a:ext uri="{FF2B5EF4-FFF2-40B4-BE49-F238E27FC236}">
                <a16:creationId xmlns:a16="http://schemas.microsoft.com/office/drawing/2014/main" id="{50CF4F2F-90D4-BB43-9638-D52EDAA0696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4742" y="2564806"/>
            <a:ext cx="4457919" cy="880971"/>
          </a:xfrm>
        </p:spPr>
        <p:txBody>
          <a:bodyPr anchor="t">
            <a:noAutofit/>
          </a:bodyPr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Here is an example of how your second title could be placed</a:t>
            </a:r>
          </a:p>
        </p:txBody>
      </p:sp>
      <p:pic>
        <p:nvPicPr>
          <p:cNvPr id="11" name="Image 10" descr="Une image contenant extérieur, bouteille, vert, assis&#10;&#10;Description générée automatiquement">
            <a:extLst>
              <a:ext uri="{FF2B5EF4-FFF2-40B4-BE49-F238E27FC236}">
                <a16:creationId xmlns:a16="http://schemas.microsoft.com/office/drawing/2014/main" id="{E9A2CA70-8A77-CB41-8B49-EA47686597A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438946"/>
            <a:ext cx="1277183" cy="419054"/>
          </a:xfrm>
          <a:prstGeom prst="rect">
            <a:avLst/>
          </a:prstGeom>
        </p:spPr>
      </p:pic>
      <p:pic>
        <p:nvPicPr>
          <p:cNvPr id="13" name="Image 12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2DFDF9BE-4522-B441-9E6E-5182CE37575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1068" y="6255534"/>
            <a:ext cx="1450932" cy="31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98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Explanatora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19621C7-4E11-3741-9414-3209D4B344A8}"/>
              </a:ext>
            </a:extLst>
          </p:cNvPr>
          <p:cNvSpPr/>
          <p:nvPr userDrawn="1"/>
        </p:nvSpPr>
        <p:spPr>
          <a:xfrm>
            <a:off x="1" y="1"/>
            <a:ext cx="12192000" cy="6857999"/>
          </a:xfrm>
          <a:prstGeom prst="rect">
            <a:avLst/>
          </a:prstGeom>
          <a:solidFill>
            <a:srgbClr val="EF585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AF41EA71-CE16-9240-93E0-C41700BB39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9750" y="6613810"/>
            <a:ext cx="809066" cy="224741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4CEC33C8-DCEF-6A42-9186-A559322F4D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6977" y="6573941"/>
            <a:ext cx="505867" cy="255362"/>
          </a:xfrm>
          <a:prstGeom prst="rect">
            <a:avLst/>
          </a:prstGeom>
        </p:spPr>
      </p:pic>
      <p:sp>
        <p:nvSpPr>
          <p:cNvPr id="34" name="Espace réservé du texte 21">
            <a:extLst>
              <a:ext uri="{FF2B5EF4-FFF2-40B4-BE49-F238E27FC236}">
                <a16:creationId xmlns:a16="http://schemas.microsoft.com/office/drawing/2014/main" id="{57A6AB8D-2264-4345-B6D1-666C0B5C70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3370" y="810219"/>
            <a:ext cx="4537442" cy="581140"/>
          </a:xfrm>
        </p:spPr>
        <p:txBody>
          <a:bodyPr anchor="t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5400" b="1" i="0">
                <a:solidFill>
                  <a:schemeClr val="bg1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HERE GOES YOUR TITLE </a:t>
            </a:r>
          </a:p>
        </p:txBody>
      </p:sp>
      <p:sp>
        <p:nvSpPr>
          <p:cNvPr id="17" name="Espace réservé du texte 21">
            <a:extLst>
              <a:ext uri="{FF2B5EF4-FFF2-40B4-BE49-F238E27FC236}">
                <a16:creationId xmlns:a16="http://schemas.microsoft.com/office/drawing/2014/main" id="{4FDBB9F8-6BC1-6D42-B54C-8B6F9D6513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82893" y="3822043"/>
            <a:ext cx="4523569" cy="880971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. Duis </a:t>
            </a:r>
            <a:r>
              <a:rPr lang="en-GB" noProof="0" dirty="0" err="1"/>
              <a:t>lucisitTus</a:t>
            </a:r>
            <a:r>
              <a:rPr lang="en-GB" noProof="0" dirty="0"/>
              <a:t>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urna</a:t>
            </a:r>
            <a:r>
              <a:rPr lang="en-GB" noProof="0" dirty="0"/>
              <a:t>.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 </a:t>
            </a:r>
            <a:r>
              <a:rPr lang="en-GB" noProof="0" dirty="0" err="1"/>
              <a:t>odio</a:t>
            </a:r>
            <a:r>
              <a:rPr lang="en-GB" noProof="0" dirty="0"/>
              <a:t> </a:t>
            </a:r>
            <a:r>
              <a:rPr lang="en-GB" noProof="0" dirty="0" err="1"/>
              <a:t>Dignissim</a:t>
            </a:r>
            <a:r>
              <a:rPr lang="en-GB" noProof="0" dirty="0"/>
              <a:t> </a:t>
            </a:r>
            <a:r>
              <a:rPr lang="en-GB" noProof="0" dirty="0" err="1"/>
              <a:t>vehiczla</a:t>
            </a:r>
            <a:r>
              <a:rPr lang="en-GB" noProof="0" dirty="0"/>
              <a:t> </a:t>
            </a:r>
            <a:r>
              <a:rPr lang="en-GB" noProof="0" dirty="0" err="1"/>
              <a:t>dolor</a:t>
            </a:r>
            <a:r>
              <a:rPr lang="en-GB" noProof="0" dirty="0"/>
              <a:t>. </a:t>
            </a:r>
            <a:r>
              <a:rPr lang="en-GB" noProof="0" dirty="0" err="1"/>
              <a:t>Maescenas</a:t>
            </a:r>
            <a:r>
              <a:rPr lang="en-GB" noProof="0" dirty="0"/>
              <a:t> vestibulum </a:t>
            </a:r>
            <a:r>
              <a:rPr lang="en-GB" noProof="0" dirty="0" err="1"/>
              <a:t>elit</a:t>
            </a:r>
            <a:r>
              <a:rPr lang="en-GB" noProof="0" dirty="0"/>
              <a:t> </a:t>
            </a:r>
            <a:r>
              <a:rPr lang="en-GB" noProof="0" dirty="0" err="1"/>
              <a:t>sem,sedTus</a:t>
            </a:r>
            <a:r>
              <a:rPr lang="en-GB" noProof="0" dirty="0"/>
              <a:t>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urna</a:t>
            </a:r>
            <a:r>
              <a:rPr lang="en-GB" noProof="0" dirty="0"/>
              <a:t>.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 </a:t>
            </a:r>
            <a:r>
              <a:rPr lang="en-GB" noProof="0" dirty="0" err="1"/>
              <a:t>odio</a:t>
            </a:r>
            <a:r>
              <a:rPr lang="en-GB" noProof="0" dirty="0"/>
              <a:t> at</a:t>
            </a:r>
          </a:p>
          <a:p>
            <a:pPr lvl="0"/>
            <a:endParaRPr lang="en-GB" noProof="0" dirty="0"/>
          </a:p>
        </p:txBody>
      </p:sp>
      <p:sp>
        <p:nvSpPr>
          <p:cNvPr id="26" name="Espace réservé du texte 21">
            <a:extLst>
              <a:ext uri="{FF2B5EF4-FFF2-40B4-BE49-F238E27FC236}">
                <a16:creationId xmlns:a16="http://schemas.microsoft.com/office/drawing/2014/main" id="{50CF4F2F-90D4-BB43-9638-D52EDAA0696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82893" y="2548029"/>
            <a:ext cx="4457919" cy="880971"/>
          </a:xfrm>
        </p:spPr>
        <p:txBody>
          <a:bodyPr anchor="t">
            <a:noAutofit/>
          </a:bodyPr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Here is an example of how your second title could be placed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54F313-00CC-E24F-9640-26A5FBE1207B}"/>
              </a:ext>
            </a:extLst>
          </p:cNvPr>
          <p:cNvSpPr/>
          <p:nvPr userDrawn="1"/>
        </p:nvSpPr>
        <p:spPr>
          <a:xfrm flipH="1">
            <a:off x="6422643" y="810219"/>
            <a:ext cx="45719" cy="4755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pic>
        <p:nvPicPr>
          <p:cNvPr id="11" name="Image 10" descr="Une image contenant extérieur, bouteille, vert, assis&#10;&#10;Description générée automatiquement">
            <a:extLst>
              <a:ext uri="{FF2B5EF4-FFF2-40B4-BE49-F238E27FC236}">
                <a16:creationId xmlns:a16="http://schemas.microsoft.com/office/drawing/2014/main" id="{472A5ED1-4652-1642-BCA1-3B6C6DC58AB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438946"/>
            <a:ext cx="1277183" cy="419054"/>
          </a:xfrm>
          <a:prstGeom prst="rect">
            <a:avLst/>
          </a:prstGeom>
        </p:spPr>
      </p:pic>
      <p:pic>
        <p:nvPicPr>
          <p:cNvPr id="14" name="Image 13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86F93F70-0FEA-0E4F-9A9C-1A6CA728D4E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1068" y="6255534"/>
            <a:ext cx="1450932" cy="31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5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Explanatora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19621C7-4E11-3741-9414-3209D4B344A8}"/>
              </a:ext>
            </a:extLst>
          </p:cNvPr>
          <p:cNvSpPr/>
          <p:nvPr userDrawn="1"/>
        </p:nvSpPr>
        <p:spPr>
          <a:xfrm>
            <a:off x="1" y="1"/>
            <a:ext cx="12192000" cy="6857999"/>
          </a:xfrm>
          <a:prstGeom prst="rect">
            <a:avLst/>
          </a:prstGeom>
          <a:solidFill>
            <a:srgbClr val="55585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AF41EA71-CE16-9240-93E0-C41700BB39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9750" y="6613810"/>
            <a:ext cx="809066" cy="224741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4CEC33C8-DCEF-6A42-9186-A559322F4D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6977" y="6573941"/>
            <a:ext cx="505867" cy="255362"/>
          </a:xfrm>
          <a:prstGeom prst="rect">
            <a:avLst/>
          </a:prstGeom>
        </p:spPr>
      </p:pic>
      <p:sp>
        <p:nvSpPr>
          <p:cNvPr id="34" name="Espace réservé du texte 21">
            <a:extLst>
              <a:ext uri="{FF2B5EF4-FFF2-40B4-BE49-F238E27FC236}">
                <a16:creationId xmlns:a16="http://schemas.microsoft.com/office/drawing/2014/main" id="{57A6AB8D-2264-4345-B6D1-666C0B5C70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3370" y="810219"/>
            <a:ext cx="4537442" cy="581140"/>
          </a:xfrm>
        </p:spPr>
        <p:txBody>
          <a:bodyPr anchor="t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5400" b="1" i="0">
                <a:solidFill>
                  <a:schemeClr val="bg1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HERE GOES YOUR TITLE </a:t>
            </a:r>
          </a:p>
        </p:txBody>
      </p:sp>
      <p:sp>
        <p:nvSpPr>
          <p:cNvPr id="17" name="Espace réservé du texte 21">
            <a:extLst>
              <a:ext uri="{FF2B5EF4-FFF2-40B4-BE49-F238E27FC236}">
                <a16:creationId xmlns:a16="http://schemas.microsoft.com/office/drawing/2014/main" id="{4FDBB9F8-6BC1-6D42-B54C-8B6F9D6513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82893" y="3822043"/>
            <a:ext cx="4523569" cy="880971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. Duis </a:t>
            </a:r>
            <a:r>
              <a:rPr lang="en-GB" noProof="0" dirty="0" err="1"/>
              <a:t>lucisitTus</a:t>
            </a:r>
            <a:r>
              <a:rPr lang="en-GB" noProof="0" dirty="0"/>
              <a:t>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urna</a:t>
            </a:r>
            <a:r>
              <a:rPr lang="en-GB" noProof="0" dirty="0"/>
              <a:t>.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 </a:t>
            </a:r>
            <a:r>
              <a:rPr lang="en-GB" noProof="0" dirty="0" err="1"/>
              <a:t>odio</a:t>
            </a:r>
            <a:r>
              <a:rPr lang="en-GB" noProof="0" dirty="0"/>
              <a:t> </a:t>
            </a:r>
            <a:r>
              <a:rPr lang="en-GB" noProof="0" dirty="0" err="1"/>
              <a:t>Dignissim</a:t>
            </a:r>
            <a:r>
              <a:rPr lang="en-GB" noProof="0" dirty="0"/>
              <a:t> </a:t>
            </a:r>
            <a:r>
              <a:rPr lang="en-GB" noProof="0" dirty="0" err="1"/>
              <a:t>vehiczla</a:t>
            </a:r>
            <a:r>
              <a:rPr lang="en-GB" noProof="0" dirty="0"/>
              <a:t> </a:t>
            </a:r>
            <a:r>
              <a:rPr lang="en-GB" noProof="0" dirty="0" err="1"/>
              <a:t>dolor</a:t>
            </a:r>
            <a:r>
              <a:rPr lang="en-GB" noProof="0" dirty="0"/>
              <a:t>. </a:t>
            </a:r>
            <a:r>
              <a:rPr lang="en-GB" noProof="0" dirty="0" err="1"/>
              <a:t>Maescenas</a:t>
            </a:r>
            <a:r>
              <a:rPr lang="en-GB" noProof="0" dirty="0"/>
              <a:t> vestibulum </a:t>
            </a:r>
            <a:r>
              <a:rPr lang="en-GB" noProof="0" dirty="0" err="1"/>
              <a:t>elit</a:t>
            </a:r>
            <a:r>
              <a:rPr lang="en-GB" noProof="0" dirty="0"/>
              <a:t> </a:t>
            </a:r>
            <a:r>
              <a:rPr lang="en-GB" noProof="0" dirty="0" err="1"/>
              <a:t>sem,sedTus</a:t>
            </a:r>
            <a:r>
              <a:rPr lang="en-GB" noProof="0" dirty="0"/>
              <a:t>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urna</a:t>
            </a:r>
            <a:r>
              <a:rPr lang="en-GB" noProof="0" dirty="0"/>
              <a:t>.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 </a:t>
            </a:r>
            <a:r>
              <a:rPr lang="en-GB" noProof="0" dirty="0" err="1"/>
              <a:t>odio</a:t>
            </a:r>
            <a:r>
              <a:rPr lang="en-GB" noProof="0" dirty="0"/>
              <a:t> at</a:t>
            </a:r>
          </a:p>
          <a:p>
            <a:pPr lvl="0"/>
            <a:endParaRPr lang="en-GB" noProof="0" dirty="0"/>
          </a:p>
        </p:txBody>
      </p:sp>
      <p:sp>
        <p:nvSpPr>
          <p:cNvPr id="26" name="Espace réservé du texte 21">
            <a:extLst>
              <a:ext uri="{FF2B5EF4-FFF2-40B4-BE49-F238E27FC236}">
                <a16:creationId xmlns:a16="http://schemas.microsoft.com/office/drawing/2014/main" id="{50CF4F2F-90D4-BB43-9638-D52EDAA0696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82893" y="2548029"/>
            <a:ext cx="4457919" cy="880971"/>
          </a:xfrm>
        </p:spPr>
        <p:txBody>
          <a:bodyPr anchor="t">
            <a:noAutofit/>
          </a:bodyPr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Here is an example of how your second title could be placed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54F313-00CC-E24F-9640-26A5FBE1207B}"/>
              </a:ext>
            </a:extLst>
          </p:cNvPr>
          <p:cNvSpPr/>
          <p:nvPr userDrawn="1"/>
        </p:nvSpPr>
        <p:spPr>
          <a:xfrm flipH="1">
            <a:off x="6422643" y="810219"/>
            <a:ext cx="45719" cy="4755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pic>
        <p:nvPicPr>
          <p:cNvPr id="11" name="Image 10" descr="Une image contenant extérieur, bouteille, vert, assis&#10;&#10;Description générée automatiquement">
            <a:extLst>
              <a:ext uri="{FF2B5EF4-FFF2-40B4-BE49-F238E27FC236}">
                <a16:creationId xmlns:a16="http://schemas.microsoft.com/office/drawing/2014/main" id="{32F0A85A-BAC2-EB48-AB31-3561803699E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438946"/>
            <a:ext cx="1277183" cy="419054"/>
          </a:xfrm>
          <a:prstGeom prst="rect">
            <a:avLst/>
          </a:prstGeom>
        </p:spPr>
      </p:pic>
      <p:pic>
        <p:nvPicPr>
          <p:cNvPr id="14" name="Image 13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60BA6B95-AC46-4042-BF74-700B58D198C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1068" y="6255534"/>
            <a:ext cx="1450932" cy="31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02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Explanatora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DF1673E-B729-1F41-BEE2-C08E79D0A967}"/>
              </a:ext>
            </a:extLst>
          </p:cNvPr>
          <p:cNvSpPr/>
          <p:nvPr userDrawn="1"/>
        </p:nvSpPr>
        <p:spPr>
          <a:xfrm>
            <a:off x="1" y="1"/>
            <a:ext cx="12192000" cy="6857999"/>
          </a:xfrm>
          <a:prstGeom prst="rect">
            <a:avLst/>
          </a:prstGeom>
          <a:solidFill>
            <a:srgbClr val="EF585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5" name="Image 24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1BE3C079-6EDF-ED40-9218-D5EF134B69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9750" y="6245667"/>
            <a:ext cx="1502124" cy="330241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6B0F0BA0-8007-594A-A2DB-018D3E7BA9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9750" y="6613810"/>
            <a:ext cx="809066" cy="224741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DD1DEE64-593D-3542-9721-1B9CAEEB122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6977" y="6573941"/>
            <a:ext cx="505867" cy="255362"/>
          </a:xfrm>
          <a:prstGeom prst="rect">
            <a:avLst/>
          </a:prstGeom>
        </p:spPr>
      </p:pic>
      <p:sp>
        <p:nvSpPr>
          <p:cNvPr id="33" name="Espace réservé du texte 21">
            <a:extLst>
              <a:ext uri="{FF2B5EF4-FFF2-40B4-BE49-F238E27FC236}">
                <a16:creationId xmlns:a16="http://schemas.microsoft.com/office/drawing/2014/main" id="{BBC0C5CD-D3AA-CA4B-A213-EC52014E44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82893" y="3822043"/>
            <a:ext cx="4523569" cy="880971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. Duis </a:t>
            </a:r>
            <a:r>
              <a:rPr lang="en-GB" noProof="0" dirty="0" err="1"/>
              <a:t>lucisitTus</a:t>
            </a:r>
            <a:r>
              <a:rPr lang="en-GB" noProof="0" dirty="0"/>
              <a:t>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urna</a:t>
            </a:r>
            <a:r>
              <a:rPr lang="en-GB" noProof="0" dirty="0"/>
              <a:t>.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 </a:t>
            </a:r>
            <a:r>
              <a:rPr lang="en-GB" noProof="0" dirty="0" err="1"/>
              <a:t>odio</a:t>
            </a:r>
            <a:r>
              <a:rPr lang="en-GB" noProof="0" dirty="0"/>
              <a:t> </a:t>
            </a:r>
            <a:r>
              <a:rPr lang="en-GB" noProof="0" dirty="0" err="1"/>
              <a:t>Dignissim</a:t>
            </a:r>
            <a:r>
              <a:rPr lang="en-GB" noProof="0" dirty="0"/>
              <a:t> </a:t>
            </a:r>
            <a:r>
              <a:rPr lang="en-GB" noProof="0" dirty="0" err="1"/>
              <a:t>vehiczla</a:t>
            </a:r>
            <a:r>
              <a:rPr lang="en-GB" noProof="0" dirty="0"/>
              <a:t> </a:t>
            </a:r>
            <a:r>
              <a:rPr lang="en-GB" noProof="0" dirty="0" err="1"/>
              <a:t>dolor</a:t>
            </a:r>
            <a:r>
              <a:rPr lang="en-GB" noProof="0" dirty="0"/>
              <a:t>. </a:t>
            </a:r>
            <a:r>
              <a:rPr lang="en-GB" noProof="0" dirty="0" err="1"/>
              <a:t>Maescenas</a:t>
            </a:r>
            <a:r>
              <a:rPr lang="en-GB" noProof="0" dirty="0"/>
              <a:t> vestibulum </a:t>
            </a:r>
            <a:r>
              <a:rPr lang="en-GB" noProof="0" dirty="0" err="1"/>
              <a:t>elit</a:t>
            </a:r>
            <a:r>
              <a:rPr lang="en-GB" noProof="0" dirty="0"/>
              <a:t> </a:t>
            </a:r>
            <a:r>
              <a:rPr lang="en-GB" noProof="0" dirty="0" err="1"/>
              <a:t>sem,sedTus</a:t>
            </a:r>
            <a:r>
              <a:rPr lang="en-GB" noProof="0" dirty="0"/>
              <a:t>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urna</a:t>
            </a:r>
            <a:r>
              <a:rPr lang="en-GB" noProof="0" dirty="0"/>
              <a:t>.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 </a:t>
            </a:r>
            <a:r>
              <a:rPr lang="en-GB" noProof="0" dirty="0" err="1"/>
              <a:t>odio</a:t>
            </a:r>
            <a:r>
              <a:rPr lang="en-GB" noProof="0" dirty="0"/>
              <a:t> at</a:t>
            </a:r>
          </a:p>
          <a:p>
            <a:pPr lvl="0"/>
            <a:endParaRPr lang="en-GB" noProof="0" dirty="0"/>
          </a:p>
        </p:txBody>
      </p:sp>
      <p:pic>
        <p:nvPicPr>
          <p:cNvPr id="35" name="Image 34" descr="Une image contenant extérieur, eau, herbe, roche&#10;&#10;Description générée automatiquement">
            <a:extLst>
              <a:ext uri="{FF2B5EF4-FFF2-40B4-BE49-F238E27FC236}">
                <a16:creationId xmlns:a16="http://schemas.microsoft.com/office/drawing/2014/main" id="{38201329-1320-2840-9684-003B80ED85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-197"/>
          <a:stretch/>
        </p:blipFill>
        <p:spPr>
          <a:xfrm>
            <a:off x="-17253" y="-2357"/>
            <a:ext cx="6176923" cy="3445993"/>
          </a:xfrm>
          <a:prstGeom prst="rect">
            <a:avLst/>
          </a:prstGeom>
        </p:spPr>
      </p:pic>
      <p:pic>
        <p:nvPicPr>
          <p:cNvPr id="36" name="Image 35" descr="Une image contenant bâtiment, extérieur, maison, brique&#10;&#10;Description générée automatiquement">
            <a:extLst>
              <a:ext uri="{FF2B5EF4-FFF2-40B4-BE49-F238E27FC236}">
                <a16:creationId xmlns:a16="http://schemas.microsoft.com/office/drawing/2014/main" id="{A30209BE-D584-204E-A644-6DE166DA35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732"/>
          <a:stretch/>
        </p:blipFill>
        <p:spPr>
          <a:xfrm>
            <a:off x="6146463" y="3412006"/>
            <a:ext cx="6045537" cy="3445994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F0832D14-3B31-0247-A05F-D277041BA1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6409" y="6568830"/>
            <a:ext cx="809066" cy="224741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D1AACA65-640F-2249-887F-BB6DB0920D9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3636" y="6528961"/>
            <a:ext cx="505867" cy="255362"/>
          </a:xfrm>
          <a:prstGeom prst="rect">
            <a:avLst/>
          </a:prstGeom>
        </p:spPr>
      </p:pic>
      <p:pic>
        <p:nvPicPr>
          <p:cNvPr id="43" name="Image 42" descr="Une image contenant extérieur, bouteille, vert, assis&#10;&#10;Description générée automatiquement">
            <a:extLst>
              <a:ext uri="{FF2B5EF4-FFF2-40B4-BE49-F238E27FC236}">
                <a16:creationId xmlns:a16="http://schemas.microsoft.com/office/drawing/2014/main" id="{A277910F-BE5F-CF4F-AE59-24B23D6363B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438946"/>
            <a:ext cx="1277183" cy="419054"/>
          </a:xfrm>
          <a:prstGeom prst="rect">
            <a:avLst/>
          </a:prstGeom>
        </p:spPr>
      </p:pic>
      <p:pic>
        <p:nvPicPr>
          <p:cNvPr id="44" name="Image 43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9622902D-47FA-EB45-B335-CFC9A33F171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1068" y="6255534"/>
            <a:ext cx="1450932" cy="318407"/>
          </a:xfrm>
          <a:prstGeom prst="rect">
            <a:avLst/>
          </a:prstGeom>
        </p:spPr>
      </p:pic>
      <p:sp>
        <p:nvSpPr>
          <p:cNvPr id="45" name="Espace réservé du texte 21">
            <a:extLst>
              <a:ext uri="{FF2B5EF4-FFF2-40B4-BE49-F238E27FC236}">
                <a16:creationId xmlns:a16="http://schemas.microsoft.com/office/drawing/2014/main" id="{8FA2B8CF-1FE8-FA46-BE4F-BDD7AA03DF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2639" y="644716"/>
            <a:ext cx="4537442" cy="581140"/>
          </a:xfrm>
        </p:spPr>
        <p:txBody>
          <a:bodyPr anchor="t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3200" b="1" i="0">
                <a:solidFill>
                  <a:schemeClr val="bg1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HERE GOES YOUR TITLE </a:t>
            </a:r>
          </a:p>
        </p:txBody>
      </p:sp>
      <p:sp>
        <p:nvSpPr>
          <p:cNvPr id="46" name="Espace réservé du texte 21">
            <a:extLst>
              <a:ext uri="{FF2B5EF4-FFF2-40B4-BE49-F238E27FC236}">
                <a16:creationId xmlns:a16="http://schemas.microsoft.com/office/drawing/2014/main" id="{A3D07DB6-9C8F-7C4C-AEDB-0CD561BD0B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77661" y="1507303"/>
            <a:ext cx="4523569" cy="880971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. Duis </a:t>
            </a:r>
            <a:r>
              <a:rPr lang="en-GB" noProof="0" dirty="0" err="1"/>
              <a:t>lucisitTus</a:t>
            </a:r>
            <a:r>
              <a:rPr lang="en-GB" noProof="0" dirty="0"/>
              <a:t>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urna</a:t>
            </a:r>
            <a:r>
              <a:rPr lang="en-GB" noProof="0" dirty="0"/>
              <a:t>.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 </a:t>
            </a:r>
            <a:r>
              <a:rPr lang="en-GB" noProof="0" dirty="0" err="1"/>
              <a:t>odio</a:t>
            </a:r>
            <a:r>
              <a:rPr lang="en-GB" noProof="0" dirty="0"/>
              <a:t> </a:t>
            </a:r>
            <a:r>
              <a:rPr lang="en-GB" noProof="0" dirty="0" err="1"/>
              <a:t>Dignissim</a:t>
            </a:r>
            <a:r>
              <a:rPr lang="en-GB" noProof="0" dirty="0"/>
              <a:t> </a:t>
            </a:r>
            <a:r>
              <a:rPr lang="en-GB" noProof="0" dirty="0" err="1"/>
              <a:t>odio</a:t>
            </a:r>
            <a:r>
              <a:rPr lang="en-GB" noProof="0" dirty="0"/>
              <a:t> </a:t>
            </a:r>
            <a:r>
              <a:rPr lang="en-GB" noProof="0" dirty="0" err="1"/>
              <a:t>Dignissim</a:t>
            </a:r>
            <a:endParaRPr lang="en-GB" noProof="0" dirty="0"/>
          </a:p>
        </p:txBody>
      </p:sp>
      <p:sp>
        <p:nvSpPr>
          <p:cNvPr id="47" name="Espace réservé du texte 21">
            <a:extLst>
              <a:ext uri="{FF2B5EF4-FFF2-40B4-BE49-F238E27FC236}">
                <a16:creationId xmlns:a16="http://schemas.microsoft.com/office/drawing/2014/main" id="{3E3B9BA5-2A6A-3047-B984-39B4E4C5FDC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9679" y="4004116"/>
            <a:ext cx="4537442" cy="581140"/>
          </a:xfrm>
        </p:spPr>
        <p:txBody>
          <a:bodyPr anchor="t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3200" b="1" i="0">
                <a:solidFill>
                  <a:schemeClr val="bg1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HERE GOES YOUR TITLE </a:t>
            </a:r>
          </a:p>
        </p:txBody>
      </p:sp>
      <p:sp>
        <p:nvSpPr>
          <p:cNvPr id="48" name="Espace réservé du texte 21">
            <a:extLst>
              <a:ext uri="{FF2B5EF4-FFF2-40B4-BE49-F238E27FC236}">
                <a16:creationId xmlns:a16="http://schemas.microsoft.com/office/drawing/2014/main" id="{A3EFC9AD-77BE-C04E-820A-9872B94894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4701" y="4866703"/>
            <a:ext cx="4523569" cy="880971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. Duis </a:t>
            </a:r>
            <a:r>
              <a:rPr lang="en-GB" noProof="0" dirty="0" err="1"/>
              <a:t>lucisitTus</a:t>
            </a:r>
            <a:r>
              <a:rPr lang="en-GB" noProof="0" dirty="0"/>
              <a:t>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urna</a:t>
            </a:r>
            <a:r>
              <a:rPr lang="en-GB" noProof="0" dirty="0"/>
              <a:t>.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 </a:t>
            </a:r>
            <a:r>
              <a:rPr lang="en-GB" noProof="0" dirty="0" err="1"/>
              <a:t>odio</a:t>
            </a:r>
            <a:r>
              <a:rPr lang="en-GB" noProof="0" dirty="0"/>
              <a:t> </a:t>
            </a:r>
            <a:r>
              <a:rPr lang="en-GB" noProof="0" dirty="0" err="1"/>
              <a:t>Dignissim</a:t>
            </a:r>
            <a:r>
              <a:rPr lang="en-GB" noProof="0" dirty="0"/>
              <a:t> </a:t>
            </a:r>
            <a:r>
              <a:rPr lang="en-GB" noProof="0" dirty="0" err="1"/>
              <a:t>odio</a:t>
            </a:r>
            <a:r>
              <a:rPr lang="en-GB" noProof="0" dirty="0"/>
              <a:t> </a:t>
            </a:r>
            <a:r>
              <a:rPr lang="en-GB" noProof="0" dirty="0" err="1"/>
              <a:t>Dignissim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57882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Explanatora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19621C7-4E11-3741-9414-3209D4B344A8}"/>
              </a:ext>
            </a:extLst>
          </p:cNvPr>
          <p:cNvSpPr/>
          <p:nvPr userDrawn="1"/>
        </p:nvSpPr>
        <p:spPr>
          <a:xfrm>
            <a:off x="1" y="1"/>
            <a:ext cx="12192000" cy="6857999"/>
          </a:xfrm>
          <a:prstGeom prst="rect">
            <a:avLst/>
          </a:prstGeom>
          <a:solidFill>
            <a:srgbClr val="55585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0" name="Image 29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3C44B671-FCD7-D444-A2E2-ECDD90C7FB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9750" y="6245667"/>
            <a:ext cx="1502124" cy="330241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AF41EA71-CE16-9240-93E0-C41700BB39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9750" y="6613810"/>
            <a:ext cx="809066" cy="224741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4CEC33C8-DCEF-6A42-9186-A559322F4D3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6977" y="6573941"/>
            <a:ext cx="505867" cy="255362"/>
          </a:xfrm>
          <a:prstGeom prst="rect">
            <a:avLst/>
          </a:prstGeom>
        </p:spPr>
      </p:pic>
      <p:sp>
        <p:nvSpPr>
          <p:cNvPr id="34" name="Espace réservé du texte 21">
            <a:extLst>
              <a:ext uri="{FF2B5EF4-FFF2-40B4-BE49-F238E27FC236}">
                <a16:creationId xmlns:a16="http://schemas.microsoft.com/office/drawing/2014/main" id="{57A6AB8D-2264-4345-B6D1-666C0B5C70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2639" y="644716"/>
            <a:ext cx="4537442" cy="581140"/>
          </a:xfrm>
        </p:spPr>
        <p:txBody>
          <a:bodyPr anchor="t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3200" b="1" i="0">
                <a:solidFill>
                  <a:schemeClr val="bg1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HERE GOES YOUR TITLE </a:t>
            </a:r>
          </a:p>
        </p:txBody>
      </p:sp>
      <p:sp>
        <p:nvSpPr>
          <p:cNvPr id="17" name="Espace réservé du texte 21">
            <a:extLst>
              <a:ext uri="{FF2B5EF4-FFF2-40B4-BE49-F238E27FC236}">
                <a16:creationId xmlns:a16="http://schemas.microsoft.com/office/drawing/2014/main" id="{4FDBB9F8-6BC1-6D42-B54C-8B6F9D6513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82893" y="3822043"/>
            <a:ext cx="4523569" cy="880971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. Duis </a:t>
            </a:r>
            <a:r>
              <a:rPr lang="en-GB" noProof="0" dirty="0" err="1"/>
              <a:t>lucisitTus</a:t>
            </a:r>
            <a:r>
              <a:rPr lang="en-GB" noProof="0" dirty="0"/>
              <a:t>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urna</a:t>
            </a:r>
            <a:r>
              <a:rPr lang="en-GB" noProof="0" dirty="0"/>
              <a:t>.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 </a:t>
            </a:r>
            <a:r>
              <a:rPr lang="en-GB" noProof="0" dirty="0" err="1"/>
              <a:t>odio</a:t>
            </a:r>
            <a:r>
              <a:rPr lang="en-GB" noProof="0" dirty="0"/>
              <a:t> </a:t>
            </a:r>
            <a:r>
              <a:rPr lang="en-GB" noProof="0" dirty="0" err="1"/>
              <a:t>Dignissim</a:t>
            </a:r>
            <a:r>
              <a:rPr lang="en-GB" noProof="0" dirty="0"/>
              <a:t> </a:t>
            </a:r>
            <a:r>
              <a:rPr lang="en-GB" noProof="0" dirty="0" err="1"/>
              <a:t>vehiczla</a:t>
            </a:r>
            <a:r>
              <a:rPr lang="en-GB" noProof="0" dirty="0"/>
              <a:t> </a:t>
            </a:r>
            <a:r>
              <a:rPr lang="en-GB" noProof="0" dirty="0" err="1"/>
              <a:t>dolor</a:t>
            </a:r>
            <a:r>
              <a:rPr lang="en-GB" noProof="0" dirty="0"/>
              <a:t>. </a:t>
            </a:r>
            <a:r>
              <a:rPr lang="en-GB" noProof="0" dirty="0" err="1"/>
              <a:t>Maescenas</a:t>
            </a:r>
            <a:r>
              <a:rPr lang="en-GB" noProof="0" dirty="0"/>
              <a:t> vestibulum </a:t>
            </a:r>
            <a:r>
              <a:rPr lang="en-GB" noProof="0" dirty="0" err="1"/>
              <a:t>elit</a:t>
            </a:r>
            <a:r>
              <a:rPr lang="en-GB" noProof="0" dirty="0"/>
              <a:t> </a:t>
            </a:r>
            <a:r>
              <a:rPr lang="en-GB" noProof="0" dirty="0" err="1"/>
              <a:t>sem,sedTus</a:t>
            </a:r>
            <a:r>
              <a:rPr lang="en-GB" noProof="0" dirty="0"/>
              <a:t>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urna</a:t>
            </a:r>
            <a:r>
              <a:rPr lang="en-GB" noProof="0" dirty="0"/>
              <a:t>.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 </a:t>
            </a:r>
            <a:r>
              <a:rPr lang="en-GB" noProof="0" dirty="0" err="1"/>
              <a:t>odio</a:t>
            </a:r>
            <a:r>
              <a:rPr lang="en-GB" noProof="0" dirty="0"/>
              <a:t> at</a:t>
            </a:r>
          </a:p>
          <a:p>
            <a:pPr lvl="0"/>
            <a:endParaRPr lang="en-GB" noProof="0" dirty="0"/>
          </a:p>
        </p:txBody>
      </p:sp>
      <p:pic>
        <p:nvPicPr>
          <p:cNvPr id="13" name="Image 12" descr="Une image contenant extérieur, eau, herbe, roche&#10;&#10;Description générée automatiquement">
            <a:extLst>
              <a:ext uri="{FF2B5EF4-FFF2-40B4-BE49-F238E27FC236}">
                <a16:creationId xmlns:a16="http://schemas.microsoft.com/office/drawing/2014/main" id="{6C32D3CB-1790-4F40-BCA1-6541C72ABB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-197"/>
          <a:stretch/>
        </p:blipFill>
        <p:spPr>
          <a:xfrm>
            <a:off x="-17253" y="-2356"/>
            <a:ext cx="6176921" cy="3445992"/>
          </a:xfrm>
          <a:prstGeom prst="rect">
            <a:avLst/>
          </a:prstGeom>
        </p:spPr>
      </p:pic>
      <p:pic>
        <p:nvPicPr>
          <p:cNvPr id="14" name="Image 13" descr="Une image contenant bâtiment, extérieur, maison, brique&#10;&#10;Description générée automatiquement">
            <a:extLst>
              <a:ext uri="{FF2B5EF4-FFF2-40B4-BE49-F238E27FC236}">
                <a16:creationId xmlns:a16="http://schemas.microsoft.com/office/drawing/2014/main" id="{57D2CA7E-B84A-544E-9C5E-C82F8F1C66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732"/>
          <a:stretch/>
        </p:blipFill>
        <p:spPr>
          <a:xfrm>
            <a:off x="6146463" y="3412006"/>
            <a:ext cx="6042069" cy="3445993"/>
          </a:xfrm>
          <a:prstGeom prst="rect">
            <a:avLst/>
          </a:prstGeom>
        </p:spPr>
      </p:pic>
      <p:sp>
        <p:nvSpPr>
          <p:cNvPr id="15" name="Espace réservé du texte 21">
            <a:extLst>
              <a:ext uri="{FF2B5EF4-FFF2-40B4-BE49-F238E27FC236}">
                <a16:creationId xmlns:a16="http://schemas.microsoft.com/office/drawing/2014/main" id="{3F36EE16-4807-8741-9412-51C803ED1C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77661" y="1507303"/>
            <a:ext cx="4523569" cy="880971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. Duis </a:t>
            </a:r>
            <a:r>
              <a:rPr lang="en-GB" noProof="0" dirty="0" err="1"/>
              <a:t>lucisitTus</a:t>
            </a:r>
            <a:r>
              <a:rPr lang="en-GB" noProof="0" dirty="0"/>
              <a:t>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urna</a:t>
            </a:r>
            <a:r>
              <a:rPr lang="en-GB" noProof="0" dirty="0"/>
              <a:t>.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 </a:t>
            </a:r>
            <a:r>
              <a:rPr lang="en-GB" noProof="0" dirty="0" err="1"/>
              <a:t>odio</a:t>
            </a:r>
            <a:r>
              <a:rPr lang="en-GB" noProof="0" dirty="0"/>
              <a:t> </a:t>
            </a:r>
            <a:r>
              <a:rPr lang="en-GB" noProof="0" dirty="0" err="1"/>
              <a:t>Dignissim</a:t>
            </a:r>
            <a:r>
              <a:rPr lang="en-GB" noProof="0" dirty="0"/>
              <a:t> </a:t>
            </a:r>
            <a:r>
              <a:rPr lang="en-GB" noProof="0" dirty="0" err="1"/>
              <a:t>odio</a:t>
            </a:r>
            <a:r>
              <a:rPr lang="en-GB" noProof="0" dirty="0"/>
              <a:t> </a:t>
            </a:r>
            <a:r>
              <a:rPr lang="en-GB" noProof="0" dirty="0" err="1"/>
              <a:t>Dignissim</a:t>
            </a:r>
            <a:endParaRPr lang="en-GB" noProof="0" dirty="0"/>
          </a:p>
        </p:txBody>
      </p:sp>
      <p:sp>
        <p:nvSpPr>
          <p:cNvPr id="16" name="Espace réservé du texte 21">
            <a:extLst>
              <a:ext uri="{FF2B5EF4-FFF2-40B4-BE49-F238E27FC236}">
                <a16:creationId xmlns:a16="http://schemas.microsoft.com/office/drawing/2014/main" id="{D70D7F2E-32D7-444D-BEEE-F29F154C6FC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9679" y="4004116"/>
            <a:ext cx="4537442" cy="581140"/>
          </a:xfrm>
        </p:spPr>
        <p:txBody>
          <a:bodyPr anchor="t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3200" b="1" i="0">
                <a:solidFill>
                  <a:schemeClr val="bg1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HERE GOES YOUR TITLE </a:t>
            </a:r>
          </a:p>
        </p:txBody>
      </p:sp>
      <p:sp>
        <p:nvSpPr>
          <p:cNvPr id="18" name="Espace réservé du texte 21">
            <a:extLst>
              <a:ext uri="{FF2B5EF4-FFF2-40B4-BE49-F238E27FC236}">
                <a16:creationId xmlns:a16="http://schemas.microsoft.com/office/drawing/2014/main" id="{DDBE7D0E-F523-5848-80D4-A91583E9EF6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4701" y="4866703"/>
            <a:ext cx="4523569" cy="880971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. Duis </a:t>
            </a:r>
            <a:r>
              <a:rPr lang="en-GB" noProof="0" dirty="0" err="1"/>
              <a:t>lucisitTus</a:t>
            </a:r>
            <a:r>
              <a:rPr lang="en-GB" noProof="0" dirty="0"/>
              <a:t>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urna</a:t>
            </a:r>
            <a:r>
              <a:rPr lang="en-GB" noProof="0" dirty="0"/>
              <a:t>.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 </a:t>
            </a:r>
            <a:r>
              <a:rPr lang="en-GB" noProof="0" dirty="0" err="1"/>
              <a:t>odio</a:t>
            </a:r>
            <a:r>
              <a:rPr lang="en-GB" noProof="0" dirty="0"/>
              <a:t> </a:t>
            </a:r>
            <a:r>
              <a:rPr lang="en-GB" noProof="0" dirty="0" err="1"/>
              <a:t>Dignissim</a:t>
            </a:r>
            <a:r>
              <a:rPr lang="en-GB" noProof="0" dirty="0"/>
              <a:t> </a:t>
            </a:r>
            <a:r>
              <a:rPr lang="en-GB" noProof="0" dirty="0" err="1"/>
              <a:t>odio</a:t>
            </a:r>
            <a:r>
              <a:rPr lang="en-GB" noProof="0" dirty="0"/>
              <a:t> </a:t>
            </a:r>
            <a:r>
              <a:rPr lang="en-GB" noProof="0" dirty="0" err="1"/>
              <a:t>Dignissim</a:t>
            </a:r>
            <a:endParaRPr lang="en-GB" noProof="0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D94F0C2-9AEC-9547-91AB-EF565845AE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6409" y="6568830"/>
            <a:ext cx="809066" cy="224741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773BBD83-E600-0941-B336-679CD3D5465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3636" y="6528961"/>
            <a:ext cx="505867" cy="255362"/>
          </a:xfrm>
          <a:prstGeom prst="rect">
            <a:avLst/>
          </a:prstGeom>
        </p:spPr>
      </p:pic>
      <p:pic>
        <p:nvPicPr>
          <p:cNvPr id="19" name="Image 18" descr="Une image contenant extérieur, bouteille, vert, assis&#10;&#10;Description générée automatiquement">
            <a:extLst>
              <a:ext uri="{FF2B5EF4-FFF2-40B4-BE49-F238E27FC236}">
                <a16:creationId xmlns:a16="http://schemas.microsoft.com/office/drawing/2014/main" id="{DD414081-FBCB-9E4E-8E61-DCAF5A36510B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438946"/>
            <a:ext cx="1277183" cy="419054"/>
          </a:xfrm>
          <a:prstGeom prst="rect">
            <a:avLst/>
          </a:prstGeom>
        </p:spPr>
      </p:pic>
      <p:pic>
        <p:nvPicPr>
          <p:cNvPr id="24" name="Image 23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02D0350D-22EB-1140-BE60-35E628E12E1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1068" y="6255534"/>
            <a:ext cx="1450932" cy="31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69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xplanatoray_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19621C7-4E11-3741-9414-3209D4B344A8}"/>
              </a:ext>
            </a:extLst>
          </p:cNvPr>
          <p:cNvSpPr/>
          <p:nvPr userDrawn="1"/>
        </p:nvSpPr>
        <p:spPr>
          <a:xfrm>
            <a:off x="1" y="1"/>
            <a:ext cx="12192000" cy="6857999"/>
          </a:xfrm>
          <a:prstGeom prst="rect">
            <a:avLst/>
          </a:prstGeom>
          <a:solidFill>
            <a:srgbClr val="55585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AF41EA71-CE16-9240-93E0-C41700BB39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9750" y="6613810"/>
            <a:ext cx="809066" cy="224741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4CEC33C8-DCEF-6A42-9186-A559322F4D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6977" y="6573941"/>
            <a:ext cx="505867" cy="255362"/>
          </a:xfrm>
          <a:prstGeom prst="rect">
            <a:avLst/>
          </a:prstGeom>
        </p:spPr>
      </p:pic>
      <p:sp>
        <p:nvSpPr>
          <p:cNvPr id="18" name="Espace réservé du texte 21">
            <a:extLst>
              <a:ext uri="{FF2B5EF4-FFF2-40B4-BE49-F238E27FC236}">
                <a16:creationId xmlns:a16="http://schemas.microsoft.com/office/drawing/2014/main" id="{DDBE7D0E-F523-5848-80D4-A91583E9EF6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0878" y="3305648"/>
            <a:ext cx="2423714" cy="880971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</a:t>
            </a:r>
            <a:r>
              <a:rPr lang="en-GB" noProof="0" dirty="0" err="1"/>
              <a:t>sitametConsectetr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. Duis </a:t>
            </a:r>
            <a:r>
              <a:rPr lang="en-GB" noProof="0" dirty="0" err="1"/>
              <a:t>lucisitTus</a:t>
            </a:r>
            <a:r>
              <a:rPr lang="en-GB" noProof="0" dirty="0"/>
              <a:t>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 </a:t>
            </a:r>
            <a:r>
              <a:rPr lang="en-GB" noProof="0" dirty="0" err="1"/>
              <a:t>odio</a:t>
            </a:r>
            <a:r>
              <a:rPr lang="en-GB" noProof="0" dirty="0"/>
              <a:t> </a:t>
            </a:r>
            <a:r>
              <a:rPr lang="en-GB" noProof="0" dirty="0" err="1"/>
              <a:t>Dignissim</a:t>
            </a:r>
            <a:r>
              <a:rPr lang="en-GB" noProof="0" dirty="0"/>
              <a:t> </a:t>
            </a:r>
            <a:r>
              <a:rPr lang="en-GB" noProof="0" dirty="0" err="1"/>
              <a:t>odio</a:t>
            </a:r>
            <a:r>
              <a:rPr lang="en-GB" noProof="0" dirty="0"/>
              <a:t> </a:t>
            </a:r>
            <a:r>
              <a:rPr lang="en-GB" noProof="0" dirty="0" err="1"/>
              <a:t>Dignissim</a:t>
            </a:r>
            <a:r>
              <a:rPr lang="en-GB" noProof="0" dirty="0"/>
              <a:t> ipsum </a:t>
            </a:r>
            <a:r>
              <a:rPr lang="en-GB" noProof="0" dirty="0" err="1"/>
              <a:t>dolorsitametConsec</a:t>
            </a:r>
            <a:endParaRPr lang="en-GB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467227-ABE0-1749-B60E-6B4E24C09D6E}"/>
              </a:ext>
            </a:extLst>
          </p:cNvPr>
          <p:cNvSpPr/>
          <p:nvPr userDrawn="1"/>
        </p:nvSpPr>
        <p:spPr>
          <a:xfrm>
            <a:off x="-3464" y="1321"/>
            <a:ext cx="12191997" cy="1765039"/>
          </a:xfrm>
          <a:prstGeom prst="rect">
            <a:avLst/>
          </a:prstGeom>
          <a:solidFill>
            <a:srgbClr val="EE585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Espace réservé du texte 21">
            <a:extLst>
              <a:ext uri="{FF2B5EF4-FFF2-40B4-BE49-F238E27FC236}">
                <a16:creationId xmlns:a16="http://schemas.microsoft.com/office/drawing/2014/main" id="{57A6AB8D-2264-4345-B6D1-666C0B5C70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2077" y="2347923"/>
            <a:ext cx="1641317" cy="58114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1" i="0">
                <a:solidFill>
                  <a:schemeClr val="bg1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SECTION 1</a:t>
            </a:r>
          </a:p>
        </p:txBody>
      </p:sp>
      <p:sp>
        <p:nvSpPr>
          <p:cNvPr id="16" name="Espace réservé du texte 21">
            <a:extLst>
              <a:ext uri="{FF2B5EF4-FFF2-40B4-BE49-F238E27FC236}">
                <a16:creationId xmlns:a16="http://schemas.microsoft.com/office/drawing/2014/main" id="{D70D7F2E-32D7-444D-BEEE-F29F154C6FC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53734" y="529186"/>
            <a:ext cx="7477600" cy="581140"/>
          </a:xfrm>
        </p:spPr>
        <p:txBody>
          <a:bodyPr anchor="t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5400" b="1" i="0">
                <a:solidFill>
                  <a:schemeClr val="bg1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HERE GOES YOUR TITLE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A502F4-0B29-9E43-A732-9539AB59DC95}"/>
              </a:ext>
            </a:extLst>
          </p:cNvPr>
          <p:cNvSpPr/>
          <p:nvPr userDrawn="1"/>
        </p:nvSpPr>
        <p:spPr>
          <a:xfrm>
            <a:off x="3056389" y="2328229"/>
            <a:ext cx="45719" cy="34652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75D899-3CC0-3248-AE2F-0DB343B0847B}"/>
              </a:ext>
            </a:extLst>
          </p:cNvPr>
          <p:cNvSpPr/>
          <p:nvPr userDrawn="1"/>
        </p:nvSpPr>
        <p:spPr>
          <a:xfrm>
            <a:off x="6009416" y="2418678"/>
            <a:ext cx="45719" cy="34652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1AA966-D946-274A-8755-5628B95113F7}"/>
              </a:ext>
            </a:extLst>
          </p:cNvPr>
          <p:cNvSpPr/>
          <p:nvPr userDrawn="1"/>
        </p:nvSpPr>
        <p:spPr>
          <a:xfrm>
            <a:off x="9067798" y="2328229"/>
            <a:ext cx="45719" cy="34652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28" name="Espace réservé du texte 21">
            <a:extLst>
              <a:ext uri="{FF2B5EF4-FFF2-40B4-BE49-F238E27FC236}">
                <a16:creationId xmlns:a16="http://schemas.microsoft.com/office/drawing/2014/main" id="{5D8AD4FF-1559-744E-9FB4-1E2D1B3D70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35103" y="2347923"/>
            <a:ext cx="1641317" cy="58114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1" i="0">
                <a:solidFill>
                  <a:schemeClr val="bg1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SECTION 2</a:t>
            </a:r>
          </a:p>
        </p:txBody>
      </p:sp>
      <p:sp>
        <p:nvSpPr>
          <p:cNvPr id="29" name="Espace réservé du texte 21">
            <a:extLst>
              <a:ext uri="{FF2B5EF4-FFF2-40B4-BE49-F238E27FC236}">
                <a16:creationId xmlns:a16="http://schemas.microsoft.com/office/drawing/2014/main" id="{2CB429A8-1C89-1948-9E4E-3D2925AA49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740808" y="2358918"/>
            <a:ext cx="1641317" cy="58114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1" i="0">
                <a:solidFill>
                  <a:schemeClr val="bg1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SECTION 3</a:t>
            </a:r>
          </a:p>
        </p:txBody>
      </p:sp>
      <p:sp>
        <p:nvSpPr>
          <p:cNvPr id="35" name="Espace réservé du texte 21">
            <a:extLst>
              <a:ext uri="{FF2B5EF4-FFF2-40B4-BE49-F238E27FC236}">
                <a16:creationId xmlns:a16="http://schemas.microsoft.com/office/drawing/2014/main" id="{E7195B02-C12F-CC4A-809A-54F3269967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98046" y="2358918"/>
            <a:ext cx="1641317" cy="58114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1" i="0">
                <a:solidFill>
                  <a:schemeClr val="bg1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SECTION 4</a:t>
            </a:r>
          </a:p>
        </p:txBody>
      </p:sp>
      <p:sp>
        <p:nvSpPr>
          <p:cNvPr id="36" name="Espace réservé du texte 21">
            <a:extLst>
              <a:ext uri="{FF2B5EF4-FFF2-40B4-BE49-F238E27FC236}">
                <a16:creationId xmlns:a16="http://schemas.microsoft.com/office/drawing/2014/main" id="{0771B7EC-56C0-4144-9E4D-1D642192A5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43904" y="3305647"/>
            <a:ext cx="2423714" cy="880971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</a:t>
            </a:r>
            <a:r>
              <a:rPr lang="en-GB" noProof="0" dirty="0" err="1"/>
              <a:t>sitametConsectetr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. Duis </a:t>
            </a:r>
            <a:r>
              <a:rPr lang="en-GB" noProof="0" dirty="0" err="1"/>
              <a:t>lucisitTus</a:t>
            </a:r>
            <a:r>
              <a:rPr lang="en-GB" noProof="0" dirty="0"/>
              <a:t>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 </a:t>
            </a:r>
            <a:r>
              <a:rPr lang="en-GB" noProof="0" dirty="0" err="1"/>
              <a:t>odio</a:t>
            </a:r>
            <a:r>
              <a:rPr lang="en-GB" noProof="0" dirty="0"/>
              <a:t> </a:t>
            </a:r>
            <a:r>
              <a:rPr lang="en-GB" noProof="0" dirty="0" err="1"/>
              <a:t>Dignissim</a:t>
            </a:r>
            <a:r>
              <a:rPr lang="en-GB" noProof="0" dirty="0"/>
              <a:t> </a:t>
            </a:r>
            <a:r>
              <a:rPr lang="en-GB" noProof="0" dirty="0" err="1"/>
              <a:t>odio</a:t>
            </a:r>
            <a:r>
              <a:rPr lang="en-GB" noProof="0" dirty="0"/>
              <a:t> </a:t>
            </a:r>
            <a:r>
              <a:rPr lang="en-GB" noProof="0" dirty="0" err="1"/>
              <a:t>Dignissim</a:t>
            </a:r>
            <a:r>
              <a:rPr lang="en-GB" noProof="0" dirty="0"/>
              <a:t> ipsum </a:t>
            </a:r>
            <a:r>
              <a:rPr lang="en-GB" noProof="0" dirty="0" err="1"/>
              <a:t>dolorsitametConsec</a:t>
            </a:r>
            <a:endParaRPr lang="en-GB" noProof="0" dirty="0"/>
          </a:p>
        </p:txBody>
      </p:sp>
      <p:sp>
        <p:nvSpPr>
          <p:cNvPr id="37" name="Espace réservé du texte 21">
            <a:extLst>
              <a:ext uri="{FF2B5EF4-FFF2-40B4-BE49-F238E27FC236}">
                <a16:creationId xmlns:a16="http://schemas.microsoft.com/office/drawing/2014/main" id="{CB752113-76FF-9C4D-A24C-F2EB5313C2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12337" y="3319934"/>
            <a:ext cx="2423714" cy="880971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</a:t>
            </a:r>
            <a:r>
              <a:rPr lang="en-GB" noProof="0" dirty="0" err="1"/>
              <a:t>sitametConsectetr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. Duis </a:t>
            </a:r>
            <a:r>
              <a:rPr lang="en-GB" noProof="0" dirty="0" err="1"/>
              <a:t>lucisitTus</a:t>
            </a:r>
            <a:r>
              <a:rPr lang="en-GB" noProof="0" dirty="0"/>
              <a:t>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 </a:t>
            </a:r>
            <a:r>
              <a:rPr lang="en-GB" noProof="0" dirty="0" err="1"/>
              <a:t>odio</a:t>
            </a:r>
            <a:r>
              <a:rPr lang="en-GB" noProof="0" dirty="0"/>
              <a:t> </a:t>
            </a:r>
            <a:r>
              <a:rPr lang="en-GB" noProof="0" dirty="0" err="1"/>
              <a:t>Dignissim</a:t>
            </a:r>
            <a:r>
              <a:rPr lang="en-GB" noProof="0" dirty="0"/>
              <a:t> </a:t>
            </a:r>
            <a:r>
              <a:rPr lang="en-GB" noProof="0" dirty="0" err="1"/>
              <a:t>odio</a:t>
            </a:r>
            <a:r>
              <a:rPr lang="en-GB" noProof="0" dirty="0"/>
              <a:t> </a:t>
            </a:r>
            <a:r>
              <a:rPr lang="en-GB" noProof="0" dirty="0" err="1"/>
              <a:t>Dignissim</a:t>
            </a:r>
            <a:r>
              <a:rPr lang="en-GB" noProof="0" dirty="0"/>
              <a:t> ipsum </a:t>
            </a:r>
            <a:r>
              <a:rPr lang="en-GB" noProof="0" dirty="0" err="1"/>
              <a:t>dolorsitametConsec</a:t>
            </a:r>
            <a:endParaRPr lang="en-GB" noProof="0" dirty="0"/>
          </a:p>
        </p:txBody>
      </p:sp>
      <p:sp>
        <p:nvSpPr>
          <p:cNvPr id="38" name="Espace réservé du texte 21">
            <a:extLst>
              <a:ext uri="{FF2B5EF4-FFF2-40B4-BE49-F238E27FC236}">
                <a16:creationId xmlns:a16="http://schemas.microsoft.com/office/drawing/2014/main" id="{FC7E8926-87DA-4E4C-B8B8-2CD14ED73DB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41658" y="3284845"/>
            <a:ext cx="2423714" cy="880971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</a:t>
            </a:r>
            <a:r>
              <a:rPr lang="en-GB" noProof="0" dirty="0" err="1"/>
              <a:t>sitametConsectetr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. Duis </a:t>
            </a:r>
            <a:r>
              <a:rPr lang="en-GB" noProof="0" dirty="0" err="1"/>
              <a:t>lucisitTus</a:t>
            </a:r>
            <a:r>
              <a:rPr lang="en-GB" noProof="0" dirty="0"/>
              <a:t>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 </a:t>
            </a:r>
            <a:r>
              <a:rPr lang="en-GB" noProof="0" dirty="0" err="1"/>
              <a:t>odio</a:t>
            </a:r>
            <a:r>
              <a:rPr lang="en-GB" noProof="0" dirty="0"/>
              <a:t> </a:t>
            </a:r>
            <a:r>
              <a:rPr lang="en-GB" noProof="0" dirty="0" err="1"/>
              <a:t>Dignissim</a:t>
            </a:r>
            <a:r>
              <a:rPr lang="en-GB" noProof="0" dirty="0"/>
              <a:t> </a:t>
            </a:r>
            <a:r>
              <a:rPr lang="en-GB" noProof="0" dirty="0" err="1"/>
              <a:t>odio</a:t>
            </a:r>
            <a:r>
              <a:rPr lang="en-GB" noProof="0" dirty="0"/>
              <a:t> </a:t>
            </a:r>
            <a:r>
              <a:rPr lang="en-GB" noProof="0" dirty="0" err="1"/>
              <a:t>Dignissim</a:t>
            </a:r>
            <a:r>
              <a:rPr lang="en-GB" noProof="0" dirty="0"/>
              <a:t> ipsum </a:t>
            </a:r>
            <a:r>
              <a:rPr lang="en-GB" noProof="0" dirty="0" err="1"/>
              <a:t>dolorsitametConsec</a:t>
            </a:r>
            <a:endParaRPr lang="en-GB" noProof="0" dirty="0"/>
          </a:p>
        </p:txBody>
      </p:sp>
      <p:pic>
        <p:nvPicPr>
          <p:cNvPr id="20" name="Image 19" descr="Une image contenant extérieur, bouteille, vert, assis&#10;&#10;Description générée automatiquement">
            <a:extLst>
              <a:ext uri="{FF2B5EF4-FFF2-40B4-BE49-F238E27FC236}">
                <a16:creationId xmlns:a16="http://schemas.microsoft.com/office/drawing/2014/main" id="{B79C37DD-6B6C-8B47-B110-53369A48F7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438946"/>
            <a:ext cx="1277183" cy="419054"/>
          </a:xfrm>
          <a:prstGeom prst="rect">
            <a:avLst/>
          </a:prstGeom>
        </p:spPr>
      </p:pic>
      <p:pic>
        <p:nvPicPr>
          <p:cNvPr id="22" name="Image 21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C0C800F1-71C3-C94E-9896-C6019F2E183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1068" y="6255534"/>
            <a:ext cx="1450932" cy="31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C941E-E864-FC4E-9B8D-D8193F3A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2C94-9C2F-DB48-860F-8264F206F8B4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B95E15-6F47-0242-8044-DD883A44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2AFDEE-9514-834E-A48B-35F53A7E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C0C1-A777-AC4B-AA45-C58CC8424653}" type="slidenum">
              <a:rPr lang="fr-FR" smtClean="0"/>
              <a:t>‹#›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FBD548B-7A4F-6E48-8FEA-92ABFEEBD180}"/>
              </a:ext>
            </a:extLst>
          </p:cNvPr>
          <p:cNvSpPr txBox="1"/>
          <p:nvPr userDrawn="1"/>
        </p:nvSpPr>
        <p:spPr>
          <a:xfrm>
            <a:off x="411480" y="64693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0F220F1-9A67-C844-9328-2748B0A4789D}"/>
              </a:ext>
            </a:extLst>
          </p:cNvPr>
          <p:cNvSpPr txBox="1"/>
          <p:nvPr userDrawn="1"/>
        </p:nvSpPr>
        <p:spPr>
          <a:xfrm>
            <a:off x="205740" y="6309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F8C77B9-4046-4747-89C4-6C0C4A2C67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552AA93-7695-1D4C-8C5A-C8A4D72AD630}"/>
              </a:ext>
            </a:extLst>
          </p:cNvPr>
          <p:cNvSpPr/>
          <p:nvPr userDrawn="1"/>
        </p:nvSpPr>
        <p:spPr>
          <a:xfrm>
            <a:off x="0" y="1"/>
            <a:ext cx="12192000" cy="6838712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976FE0-C963-954B-9274-09616D26F24F}"/>
              </a:ext>
            </a:extLst>
          </p:cNvPr>
          <p:cNvSpPr/>
          <p:nvPr userDrawn="1"/>
        </p:nvSpPr>
        <p:spPr>
          <a:xfrm>
            <a:off x="647700" y="0"/>
            <a:ext cx="5988822" cy="6530365"/>
          </a:xfrm>
          <a:prstGeom prst="rect">
            <a:avLst/>
          </a:prstGeom>
          <a:solidFill>
            <a:srgbClr val="EF5859">
              <a:alpha val="73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068C3E-27FA-E046-9A67-96C7D52F230A}"/>
              </a:ext>
            </a:extLst>
          </p:cNvPr>
          <p:cNvSpPr/>
          <p:nvPr userDrawn="1"/>
        </p:nvSpPr>
        <p:spPr>
          <a:xfrm flipH="1">
            <a:off x="1487460" y="1003068"/>
            <a:ext cx="54739" cy="3730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42B754E8-72D5-5B44-8FD0-E2DA3855D64E}"/>
              </a:ext>
            </a:extLst>
          </p:cNvPr>
          <p:cNvSpPr txBox="1">
            <a:spLocks/>
          </p:cNvSpPr>
          <p:nvPr userDrawn="1"/>
        </p:nvSpPr>
        <p:spPr>
          <a:xfrm>
            <a:off x="10937280" y="6338002"/>
            <a:ext cx="1119038" cy="358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sz="1800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D1D09005-B822-254C-B296-28A5427AAA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99428" y="1371600"/>
            <a:ext cx="3914916" cy="2057400"/>
          </a:xfrm>
        </p:spPr>
        <p:txBody>
          <a:bodyPr>
            <a:noAutofit/>
          </a:bodyPr>
          <a:lstStyle>
            <a:lvl1pPr marL="0" indent="0">
              <a:buNone/>
              <a:defRPr sz="5400" b="1" i="0">
                <a:solidFill>
                  <a:schemeClr val="bg1"/>
                </a:solidFill>
                <a:latin typeface="Franklin Gothic Demi" panose="020B0603020102020204" pitchFamily="34" charset="0"/>
              </a:defRPr>
            </a:lvl1pPr>
          </a:lstStyle>
          <a:p>
            <a:pPr lvl="0"/>
            <a:r>
              <a:rPr lang="fr-FR" dirty="0"/>
              <a:t>HERE </a:t>
            </a:r>
            <a:br>
              <a:rPr lang="fr-FR" dirty="0"/>
            </a:br>
            <a:r>
              <a:rPr lang="fr-FR" dirty="0"/>
              <a:t>GOES </a:t>
            </a:r>
            <a:br>
              <a:rPr lang="fr-FR" dirty="0"/>
            </a:br>
            <a:r>
              <a:rPr lang="fr-FR" dirty="0"/>
              <a:t>YOUR TITLE</a:t>
            </a:r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57C6EBF6-89CC-514B-89F3-CA3AE7FE7F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99428" y="4098442"/>
            <a:ext cx="3914916" cy="12700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Here is an example of how your explanatory text could be placed </a:t>
            </a:r>
          </a:p>
        </p:txBody>
      </p:sp>
      <p:sp>
        <p:nvSpPr>
          <p:cNvPr id="32" name="Espace réservé du texte 31">
            <a:extLst>
              <a:ext uri="{FF2B5EF4-FFF2-40B4-BE49-F238E27FC236}">
                <a16:creationId xmlns:a16="http://schemas.microsoft.com/office/drawing/2014/main" id="{F593AC5C-D3E1-D344-815B-1039EA6AED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54825" y="122811"/>
            <a:ext cx="1119038" cy="282575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07/2020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15E705F-9371-9A4B-8DFF-B3E6898EF6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9876" y="383648"/>
            <a:ext cx="809066" cy="224741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B53A0780-2FCB-034B-AF07-86148F22339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7103" y="343779"/>
            <a:ext cx="505867" cy="255362"/>
          </a:xfrm>
          <a:prstGeom prst="rect">
            <a:avLst/>
          </a:prstGeom>
        </p:spPr>
      </p:pic>
      <p:pic>
        <p:nvPicPr>
          <p:cNvPr id="25" name="Image 24" descr="Une image contenant extérieur, bouteille, vert, assis&#10;&#10;Description générée automatiquement">
            <a:extLst>
              <a:ext uri="{FF2B5EF4-FFF2-40B4-BE49-F238E27FC236}">
                <a16:creationId xmlns:a16="http://schemas.microsoft.com/office/drawing/2014/main" id="{7E2CFB2E-21DF-1B4A-B9D7-7D284E8BF12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-3468"/>
            <a:ext cx="1277183" cy="419054"/>
          </a:xfrm>
          <a:prstGeom prst="rect">
            <a:avLst/>
          </a:prstGeom>
        </p:spPr>
      </p:pic>
      <p:pic>
        <p:nvPicPr>
          <p:cNvPr id="26" name="Image 25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D2EB1BCF-A614-E04C-81D3-A81A2894743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0776" y="1179"/>
            <a:ext cx="1450932" cy="31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836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xplanatoray_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19621C7-4E11-3741-9414-3209D4B344A8}"/>
              </a:ext>
            </a:extLst>
          </p:cNvPr>
          <p:cNvSpPr/>
          <p:nvPr userDrawn="1"/>
        </p:nvSpPr>
        <p:spPr>
          <a:xfrm>
            <a:off x="1" y="1"/>
            <a:ext cx="12192000" cy="6857999"/>
          </a:xfrm>
          <a:prstGeom prst="rect">
            <a:avLst/>
          </a:prstGeom>
          <a:solidFill>
            <a:srgbClr val="D4CAB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AF41EA71-CE16-9240-93E0-C41700BB39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9750" y="6613810"/>
            <a:ext cx="809066" cy="224741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4CEC33C8-DCEF-6A42-9186-A559322F4D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6977" y="6573941"/>
            <a:ext cx="505867" cy="255362"/>
          </a:xfrm>
          <a:prstGeom prst="rect">
            <a:avLst/>
          </a:prstGeom>
        </p:spPr>
      </p:pic>
      <p:sp>
        <p:nvSpPr>
          <p:cNvPr id="18" name="Espace réservé du texte 21">
            <a:extLst>
              <a:ext uri="{FF2B5EF4-FFF2-40B4-BE49-F238E27FC236}">
                <a16:creationId xmlns:a16="http://schemas.microsoft.com/office/drawing/2014/main" id="{DDBE7D0E-F523-5848-80D4-A91583E9EF6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0878" y="3305648"/>
            <a:ext cx="2423714" cy="880971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rgbClr val="555859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</a:t>
            </a:r>
            <a:r>
              <a:rPr lang="en-GB" noProof="0" dirty="0" err="1"/>
              <a:t>sitametConsectetr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. Duis </a:t>
            </a:r>
            <a:r>
              <a:rPr lang="en-GB" noProof="0" dirty="0" err="1"/>
              <a:t>lucisitTus</a:t>
            </a:r>
            <a:r>
              <a:rPr lang="en-GB" noProof="0" dirty="0"/>
              <a:t>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 </a:t>
            </a:r>
            <a:r>
              <a:rPr lang="en-GB" noProof="0" dirty="0" err="1"/>
              <a:t>odio</a:t>
            </a:r>
            <a:r>
              <a:rPr lang="en-GB" noProof="0" dirty="0"/>
              <a:t> </a:t>
            </a:r>
            <a:r>
              <a:rPr lang="en-GB" noProof="0" dirty="0" err="1"/>
              <a:t>Dignissim</a:t>
            </a:r>
            <a:r>
              <a:rPr lang="en-GB" noProof="0" dirty="0"/>
              <a:t> </a:t>
            </a:r>
            <a:r>
              <a:rPr lang="en-GB" noProof="0" dirty="0" err="1"/>
              <a:t>odio</a:t>
            </a:r>
            <a:r>
              <a:rPr lang="en-GB" noProof="0" dirty="0"/>
              <a:t> </a:t>
            </a:r>
            <a:r>
              <a:rPr lang="en-GB" noProof="0" dirty="0" err="1"/>
              <a:t>Dignissim</a:t>
            </a:r>
            <a:r>
              <a:rPr lang="en-GB" noProof="0" dirty="0"/>
              <a:t> ipsum </a:t>
            </a:r>
            <a:r>
              <a:rPr lang="en-GB" noProof="0" dirty="0" err="1"/>
              <a:t>dolorsitametConsec</a:t>
            </a:r>
            <a:endParaRPr lang="en-GB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467227-ABE0-1749-B60E-6B4E24C09D6E}"/>
              </a:ext>
            </a:extLst>
          </p:cNvPr>
          <p:cNvSpPr/>
          <p:nvPr userDrawn="1"/>
        </p:nvSpPr>
        <p:spPr>
          <a:xfrm>
            <a:off x="-3464" y="1321"/>
            <a:ext cx="12191997" cy="1765039"/>
          </a:xfrm>
          <a:prstGeom prst="rect">
            <a:avLst/>
          </a:prstGeom>
          <a:solidFill>
            <a:srgbClr val="55585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Espace réservé du texte 21">
            <a:extLst>
              <a:ext uri="{FF2B5EF4-FFF2-40B4-BE49-F238E27FC236}">
                <a16:creationId xmlns:a16="http://schemas.microsoft.com/office/drawing/2014/main" id="{57A6AB8D-2264-4345-B6D1-666C0B5C70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2077" y="2347923"/>
            <a:ext cx="1641317" cy="58114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1" i="0">
                <a:solidFill>
                  <a:srgbClr val="555859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SECTION 1</a:t>
            </a:r>
          </a:p>
        </p:txBody>
      </p:sp>
      <p:sp>
        <p:nvSpPr>
          <p:cNvPr id="16" name="Espace réservé du texte 21">
            <a:extLst>
              <a:ext uri="{FF2B5EF4-FFF2-40B4-BE49-F238E27FC236}">
                <a16:creationId xmlns:a16="http://schemas.microsoft.com/office/drawing/2014/main" id="{D70D7F2E-32D7-444D-BEEE-F29F154C6FC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53734" y="529186"/>
            <a:ext cx="7477600" cy="581140"/>
          </a:xfrm>
        </p:spPr>
        <p:txBody>
          <a:bodyPr anchor="t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5400" b="1" i="0">
                <a:solidFill>
                  <a:schemeClr val="bg1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HERE GOES YOUR TITLE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A502F4-0B29-9E43-A732-9539AB59DC95}"/>
              </a:ext>
            </a:extLst>
          </p:cNvPr>
          <p:cNvSpPr/>
          <p:nvPr userDrawn="1"/>
        </p:nvSpPr>
        <p:spPr>
          <a:xfrm>
            <a:off x="3056389" y="2328229"/>
            <a:ext cx="45719" cy="3465283"/>
          </a:xfrm>
          <a:prstGeom prst="rect">
            <a:avLst/>
          </a:prstGeom>
          <a:solidFill>
            <a:srgbClr val="555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75D899-3CC0-3248-AE2F-0DB343B0847B}"/>
              </a:ext>
            </a:extLst>
          </p:cNvPr>
          <p:cNvSpPr/>
          <p:nvPr userDrawn="1"/>
        </p:nvSpPr>
        <p:spPr>
          <a:xfrm>
            <a:off x="6009416" y="2418678"/>
            <a:ext cx="45719" cy="3465283"/>
          </a:xfrm>
          <a:prstGeom prst="rect">
            <a:avLst/>
          </a:prstGeom>
          <a:solidFill>
            <a:srgbClr val="555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1AA966-D946-274A-8755-5628B95113F7}"/>
              </a:ext>
            </a:extLst>
          </p:cNvPr>
          <p:cNvSpPr/>
          <p:nvPr userDrawn="1"/>
        </p:nvSpPr>
        <p:spPr>
          <a:xfrm>
            <a:off x="9067798" y="2328229"/>
            <a:ext cx="45719" cy="3465283"/>
          </a:xfrm>
          <a:prstGeom prst="rect">
            <a:avLst/>
          </a:prstGeom>
          <a:solidFill>
            <a:srgbClr val="555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28" name="Espace réservé du texte 21">
            <a:extLst>
              <a:ext uri="{FF2B5EF4-FFF2-40B4-BE49-F238E27FC236}">
                <a16:creationId xmlns:a16="http://schemas.microsoft.com/office/drawing/2014/main" id="{5D8AD4FF-1559-744E-9FB4-1E2D1B3D70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35103" y="2347923"/>
            <a:ext cx="1641317" cy="58114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1" i="0">
                <a:solidFill>
                  <a:srgbClr val="555859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SECTION 2</a:t>
            </a:r>
          </a:p>
        </p:txBody>
      </p:sp>
      <p:sp>
        <p:nvSpPr>
          <p:cNvPr id="29" name="Espace réservé du texte 21">
            <a:extLst>
              <a:ext uri="{FF2B5EF4-FFF2-40B4-BE49-F238E27FC236}">
                <a16:creationId xmlns:a16="http://schemas.microsoft.com/office/drawing/2014/main" id="{2CB429A8-1C89-1948-9E4E-3D2925AA49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740808" y="2358918"/>
            <a:ext cx="1641317" cy="58114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1" i="0">
                <a:solidFill>
                  <a:srgbClr val="555859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SECTION 3</a:t>
            </a:r>
          </a:p>
        </p:txBody>
      </p:sp>
      <p:sp>
        <p:nvSpPr>
          <p:cNvPr id="35" name="Espace réservé du texte 21">
            <a:extLst>
              <a:ext uri="{FF2B5EF4-FFF2-40B4-BE49-F238E27FC236}">
                <a16:creationId xmlns:a16="http://schemas.microsoft.com/office/drawing/2014/main" id="{E7195B02-C12F-CC4A-809A-54F3269967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98046" y="2358918"/>
            <a:ext cx="1641317" cy="58114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1" i="0">
                <a:solidFill>
                  <a:srgbClr val="555859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SECTION 4</a:t>
            </a:r>
          </a:p>
        </p:txBody>
      </p:sp>
      <p:sp>
        <p:nvSpPr>
          <p:cNvPr id="36" name="Espace réservé du texte 21">
            <a:extLst>
              <a:ext uri="{FF2B5EF4-FFF2-40B4-BE49-F238E27FC236}">
                <a16:creationId xmlns:a16="http://schemas.microsoft.com/office/drawing/2014/main" id="{0771B7EC-56C0-4144-9E4D-1D642192A5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43904" y="3305647"/>
            <a:ext cx="2423714" cy="880971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rgbClr val="555859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</a:t>
            </a:r>
            <a:r>
              <a:rPr lang="en-GB" noProof="0" dirty="0" err="1"/>
              <a:t>sitametConsectetr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. Duis </a:t>
            </a:r>
            <a:r>
              <a:rPr lang="en-GB" noProof="0" dirty="0" err="1"/>
              <a:t>lucisitTus</a:t>
            </a:r>
            <a:r>
              <a:rPr lang="en-GB" noProof="0" dirty="0"/>
              <a:t>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 </a:t>
            </a:r>
            <a:r>
              <a:rPr lang="en-GB" noProof="0" dirty="0" err="1"/>
              <a:t>odio</a:t>
            </a:r>
            <a:r>
              <a:rPr lang="en-GB" noProof="0" dirty="0"/>
              <a:t> </a:t>
            </a:r>
            <a:r>
              <a:rPr lang="en-GB" noProof="0" dirty="0" err="1"/>
              <a:t>Dignissim</a:t>
            </a:r>
            <a:r>
              <a:rPr lang="en-GB" noProof="0" dirty="0"/>
              <a:t> </a:t>
            </a:r>
            <a:r>
              <a:rPr lang="en-GB" noProof="0" dirty="0" err="1"/>
              <a:t>odio</a:t>
            </a:r>
            <a:r>
              <a:rPr lang="en-GB" noProof="0" dirty="0"/>
              <a:t> </a:t>
            </a:r>
            <a:r>
              <a:rPr lang="en-GB" noProof="0" dirty="0" err="1"/>
              <a:t>Dignissim</a:t>
            </a:r>
            <a:r>
              <a:rPr lang="en-GB" noProof="0" dirty="0"/>
              <a:t> ipsum </a:t>
            </a:r>
            <a:r>
              <a:rPr lang="en-GB" noProof="0" dirty="0" err="1"/>
              <a:t>dolorsitametConsec</a:t>
            </a:r>
            <a:endParaRPr lang="en-GB" noProof="0" dirty="0"/>
          </a:p>
        </p:txBody>
      </p:sp>
      <p:sp>
        <p:nvSpPr>
          <p:cNvPr id="37" name="Espace réservé du texte 21">
            <a:extLst>
              <a:ext uri="{FF2B5EF4-FFF2-40B4-BE49-F238E27FC236}">
                <a16:creationId xmlns:a16="http://schemas.microsoft.com/office/drawing/2014/main" id="{CB752113-76FF-9C4D-A24C-F2EB5313C2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12337" y="3319934"/>
            <a:ext cx="2423714" cy="880971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rgbClr val="555859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</a:t>
            </a:r>
            <a:r>
              <a:rPr lang="en-GB" noProof="0" dirty="0" err="1"/>
              <a:t>sitametConsectetr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. Duis </a:t>
            </a:r>
            <a:r>
              <a:rPr lang="en-GB" noProof="0" dirty="0" err="1"/>
              <a:t>lucisitTus</a:t>
            </a:r>
            <a:r>
              <a:rPr lang="en-GB" noProof="0" dirty="0"/>
              <a:t>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 </a:t>
            </a:r>
            <a:r>
              <a:rPr lang="en-GB" noProof="0" dirty="0" err="1"/>
              <a:t>odio</a:t>
            </a:r>
            <a:r>
              <a:rPr lang="en-GB" noProof="0" dirty="0"/>
              <a:t> </a:t>
            </a:r>
            <a:r>
              <a:rPr lang="en-GB" noProof="0" dirty="0" err="1"/>
              <a:t>Dignissim</a:t>
            </a:r>
            <a:r>
              <a:rPr lang="en-GB" noProof="0" dirty="0"/>
              <a:t> </a:t>
            </a:r>
            <a:r>
              <a:rPr lang="en-GB" noProof="0" dirty="0" err="1"/>
              <a:t>odio</a:t>
            </a:r>
            <a:r>
              <a:rPr lang="en-GB" noProof="0" dirty="0"/>
              <a:t> </a:t>
            </a:r>
            <a:r>
              <a:rPr lang="en-GB" noProof="0" dirty="0" err="1"/>
              <a:t>Dignissim</a:t>
            </a:r>
            <a:r>
              <a:rPr lang="en-GB" noProof="0" dirty="0"/>
              <a:t> ipsum </a:t>
            </a:r>
            <a:r>
              <a:rPr lang="en-GB" noProof="0" dirty="0" err="1"/>
              <a:t>dolorsitametConsec</a:t>
            </a:r>
            <a:endParaRPr lang="en-GB" noProof="0" dirty="0"/>
          </a:p>
        </p:txBody>
      </p:sp>
      <p:sp>
        <p:nvSpPr>
          <p:cNvPr id="38" name="Espace réservé du texte 21">
            <a:extLst>
              <a:ext uri="{FF2B5EF4-FFF2-40B4-BE49-F238E27FC236}">
                <a16:creationId xmlns:a16="http://schemas.microsoft.com/office/drawing/2014/main" id="{FC7E8926-87DA-4E4C-B8B8-2CD14ED73DB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41658" y="3284845"/>
            <a:ext cx="2423714" cy="880971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rgbClr val="555859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</a:t>
            </a:r>
            <a:r>
              <a:rPr lang="en-GB" noProof="0" dirty="0" err="1"/>
              <a:t>sitametConsectetr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. Duis </a:t>
            </a:r>
            <a:r>
              <a:rPr lang="en-GB" noProof="0" dirty="0" err="1"/>
              <a:t>lucisitTus</a:t>
            </a:r>
            <a:r>
              <a:rPr lang="en-GB" noProof="0" dirty="0"/>
              <a:t>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 </a:t>
            </a:r>
            <a:r>
              <a:rPr lang="en-GB" noProof="0" dirty="0" err="1"/>
              <a:t>odio</a:t>
            </a:r>
            <a:r>
              <a:rPr lang="en-GB" noProof="0" dirty="0"/>
              <a:t> </a:t>
            </a:r>
            <a:r>
              <a:rPr lang="en-GB" noProof="0" dirty="0" err="1"/>
              <a:t>Dignissim</a:t>
            </a:r>
            <a:r>
              <a:rPr lang="en-GB" noProof="0" dirty="0"/>
              <a:t> </a:t>
            </a:r>
            <a:r>
              <a:rPr lang="en-GB" noProof="0" dirty="0" err="1"/>
              <a:t>odio</a:t>
            </a:r>
            <a:r>
              <a:rPr lang="en-GB" noProof="0" dirty="0"/>
              <a:t> </a:t>
            </a:r>
            <a:r>
              <a:rPr lang="en-GB" noProof="0" dirty="0" err="1"/>
              <a:t>Dignissim</a:t>
            </a:r>
            <a:r>
              <a:rPr lang="en-GB" noProof="0" dirty="0"/>
              <a:t> ipsum </a:t>
            </a:r>
            <a:r>
              <a:rPr lang="en-GB" noProof="0" dirty="0" err="1"/>
              <a:t>dolorsitametConsec</a:t>
            </a:r>
            <a:endParaRPr lang="en-GB" noProof="0" dirty="0"/>
          </a:p>
        </p:txBody>
      </p:sp>
      <p:pic>
        <p:nvPicPr>
          <p:cNvPr id="20" name="Image 19" descr="Une image contenant extérieur, bouteille, vert, assis&#10;&#10;Description générée automatiquement">
            <a:extLst>
              <a:ext uri="{FF2B5EF4-FFF2-40B4-BE49-F238E27FC236}">
                <a16:creationId xmlns:a16="http://schemas.microsoft.com/office/drawing/2014/main" id="{698A1B4B-A234-2E4A-AB18-D3055C538F7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438946"/>
            <a:ext cx="1277183" cy="419054"/>
          </a:xfrm>
          <a:prstGeom prst="rect">
            <a:avLst/>
          </a:prstGeom>
        </p:spPr>
      </p:pic>
      <p:pic>
        <p:nvPicPr>
          <p:cNvPr id="22" name="Image 21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21E415B9-BAD7-5246-9C34-8495BCD1045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1068" y="6255534"/>
            <a:ext cx="1450932" cy="31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879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xplanatoray_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19621C7-4E11-3741-9414-3209D4B344A8}"/>
              </a:ext>
            </a:extLst>
          </p:cNvPr>
          <p:cNvSpPr/>
          <p:nvPr userDrawn="1"/>
        </p:nvSpPr>
        <p:spPr>
          <a:xfrm>
            <a:off x="1" y="1"/>
            <a:ext cx="12192000" cy="6857999"/>
          </a:xfrm>
          <a:prstGeom prst="rect">
            <a:avLst/>
          </a:prstGeom>
          <a:solidFill>
            <a:srgbClr val="EF585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AF41EA71-CE16-9240-93E0-C41700BB39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9750" y="6613810"/>
            <a:ext cx="809066" cy="224741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4CEC33C8-DCEF-6A42-9186-A559322F4D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6977" y="6573941"/>
            <a:ext cx="505867" cy="255362"/>
          </a:xfrm>
          <a:prstGeom prst="rect">
            <a:avLst/>
          </a:prstGeom>
        </p:spPr>
      </p:pic>
      <p:sp>
        <p:nvSpPr>
          <p:cNvPr id="18" name="Espace réservé du texte 21">
            <a:extLst>
              <a:ext uri="{FF2B5EF4-FFF2-40B4-BE49-F238E27FC236}">
                <a16:creationId xmlns:a16="http://schemas.microsoft.com/office/drawing/2014/main" id="{DDBE7D0E-F523-5848-80D4-A91583E9EF6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6802" y="4342920"/>
            <a:ext cx="3148832" cy="880971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</a:t>
            </a:r>
            <a:r>
              <a:rPr lang="en-GB" noProof="0" dirty="0" err="1"/>
              <a:t>sitametConsectetr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. Duis </a:t>
            </a:r>
            <a:r>
              <a:rPr lang="en-GB" noProof="0" dirty="0" err="1"/>
              <a:t>lucisitTus</a:t>
            </a:r>
            <a:r>
              <a:rPr lang="en-GB" noProof="0" dirty="0"/>
              <a:t>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</a:t>
            </a:r>
          </a:p>
        </p:txBody>
      </p:sp>
      <p:sp>
        <p:nvSpPr>
          <p:cNvPr id="34" name="Espace réservé du texte 21">
            <a:extLst>
              <a:ext uri="{FF2B5EF4-FFF2-40B4-BE49-F238E27FC236}">
                <a16:creationId xmlns:a16="http://schemas.microsoft.com/office/drawing/2014/main" id="{57A6AB8D-2264-4345-B6D1-666C0B5C70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9067" y="3484791"/>
            <a:ext cx="2741770" cy="58114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1" i="0">
                <a:solidFill>
                  <a:schemeClr val="bg1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PLANIFICATION</a:t>
            </a:r>
          </a:p>
        </p:txBody>
      </p:sp>
      <p:sp>
        <p:nvSpPr>
          <p:cNvPr id="16" name="Espace réservé du texte 21">
            <a:extLst>
              <a:ext uri="{FF2B5EF4-FFF2-40B4-BE49-F238E27FC236}">
                <a16:creationId xmlns:a16="http://schemas.microsoft.com/office/drawing/2014/main" id="{D70D7F2E-32D7-444D-BEEE-F29F154C6FC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53734" y="529186"/>
            <a:ext cx="7477600" cy="581140"/>
          </a:xfrm>
        </p:spPr>
        <p:txBody>
          <a:bodyPr anchor="t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5400" b="1" i="0">
                <a:solidFill>
                  <a:schemeClr val="bg1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HERE GOES YOUR TITLE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87A550-FC1F-D940-A964-5A342B689C47}"/>
              </a:ext>
            </a:extLst>
          </p:cNvPr>
          <p:cNvSpPr/>
          <p:nvPr userDrawn="1"/>
        </p:nvSpPr>
        <p:spPr>
          <a:xfrm flipH="1">
            <a:off x="395283" y="923149"/>
            <a:ext cx="45720" cy="3730374"/>
          </a:xfrm>
          <a:prstGeom prst="rect">
            <a:avLst/>
          </a:prstGeom>
          <a:solidFill>
            <a:srgbClr val="555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F934844-3AA5-2648-BD44-D0C81AFDE185}"/>
              </a:ext>
            </a:extLst>
          </p:cNvPr>
          <p:cNvSpPr/>
          <p:nvPr userDrawn="1"/>
        </p:nvSpPr>
        <p:spPr>
          <a:xfrm>
            <a:off x="0" y="-1"/>
            <a:ext cx="868681" cy="923150"/>
          </a:xfrm>
          <a:prstGeom prst="rect">
            <a:avLst/>
          </a:prstGeom>
          <a:solidFill>
            <a:srgbClr val="555859"/>
          </a:solidFill>
          <a:ln>
            <a:solidFill>
              <a:srgbClr val="5558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A06E71-2501-D74C-B7A8-A497C47C8E1C}"/>
              </a:ext>
            </a:extLst>
          </p:cNvPr>
          <p:cNvSpPr/>
          <p:nvPr userDrawn="1"/>
        </p:nvSpPr>
        <p:spPr>
          <a:xfrm rot="5400000" flipH="1">
            <a:off x="6282211" y="-3048575"/>
            <a:ext cx="45719" cy="11773857"/>
          </a:xfrm>
          <a:prstGeom prst="rect">
            <a:avLst/>
          </a:prstGeom>
          <a:solidFill>
            <a:srgbClr val="555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3279BF3-0B18-8D40-825A-4323FD9433BD}"/>
              </a:ext>
            </a:extLst>
          </p:cNvPr>
          <p:cNvSpPr/>
          <p:nvPr userDrawn="1"/>
        </p:nvSpPr>
        <p:spPr>
          <a:xfrm>
            <a:off x="1922138" y="2594055"/>
            <a:ext cx="421066" cy="444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7FEFE036-7ED2-6742-AB32-D3ECB58A31DE}"/>
              </a:ext>
            </a:extLst>
          </p:cNvPr>
          <p:cNvSpPr/>
          <p:nvPr userDrawn="1"/>
        </p:nvSpPr>
        <p:spPr>
          <a:xfrm>
            <a:off x="2008993" y="2685788"/>
            <a:ext cx="247355" cy="261247"/>
          </a:xfrm>
          <a:prstGeom prst="ellipse">
            <a:avLst/>
          </a:prstGeom>
          <a:solidFill>
            <a:srgbClr val="555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8F08CA-7D3F-D548-B22F-7A51A6ECBF8E}"/>
              </a:ext>
            </a:extLst>
          </p:cNvPr>
          <p:cNvSpPr/>
          <p:nvPr userDrawn="1"/>
        </p:nvSpPr>
        <p:spPr>
          <a:xfrm flipH="1">
            <a:off x="2119952" y="3037851"/>
            <a:ext cx="45719" cy="261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8F458307-C73B-3D45-9078-3BC5C8389C6F}"/>
              </a:ext>
            </a:extLst>
          </p:cNvPr>
          <p:cNvSpPr/>
          <p:nvPr userDrawn="1"/>
        </p:nvSpPr>
        <p:spPr>
          <a:xfrm>
            <a:off x="5678974" y="2594055"/>
            <a:ext cx="421066" cy="444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9372E558-ED6F-9F45-922D-AF84F7C23F18}"/>
              </a:ext>
            </a:extLst>
          </p:cNvPr>
          <p:cNvSpPr/>
          <p:nvPr userDrawn="1"/>
        </p:nvSpPr>
        <p:spPr>
          <a:xfrm>
            <a:off x="5765829" y="2685788"/>
            <a:ext cx="247355" cy="261247"/>
          </a:xfrm>
          <a:prstGeom prst="ellipse">
            <a:avLst/>
          </a:prstGeom>
          <a:solidFill>
            <a:srgbClr val="555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B29D42-7F0C-2849-9C80-69B8A2720035}"/>
              </a:ext>
            </a:extLst>
          </p:cNvPr>
          <p:cNvSpPr/>
          <p:nvPr userDrawn="1"/>
        </p:nvSpPr>
        <p:spPr>
          <a:xfrm flipH="1">
            <a:off x="5876788" y="3037851"/>
            <a:ext cx="45719" cy="261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808783C0-D7C2-474C-89DA-C36E237933D4}"/>
              </a:ext>
            </a:extLst>
          </p:cNvPr>
          <p:cNvSpPr/>
          <p:nvPr userDrawn="1"/>
        </p:nvSpPr>
        <p:spPr>
          <a:xfrm>
            <a:off x="9637446" y="2546343"/>
            <a:ext cx="421066" cy="444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7C5A1AD2-3384-EC4B-AF09-8BA27B1077BB}"/>
              </a:ext>
            </a:extLst>
          </p:cNvPr>
          <p:cNvSpPr/>
          <p:nvPr userDrawn="1"/>
        </p:nvSpPr>
        <p:spPr>
          <a:xfrm>
            <a:off x="9724301" y="2638076"/>
            <a:ext cx="247355" cy="261247"/>
          </a:xfrm>
          <a:prstGeom prst="ellipse">
            <a:avLst/>
          </a:prstGeom>
          <a:solidFill>
            <a:srgbClr val="555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7F0B918-F52D-0944-ABB3-86644BC0F0DB}"/>
              </a:ext>
            </a:extLst>
          </p:cNvPr>
          <p:cNvSpPr/>
          <p:nvPr userDrawn="1"/>
        </p:nvSpPr>
        <p:spPr>
          <a:xfrm flipH="1">
            <a:off x="9835260" y="2990139"/>
            <a:ext cx="45719" cy="261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51" name="Espace réservé du texte 21">
            <a:extLst>
              <a:ext uri="{FF2B5EF4-FFF2-40B4-BE49-F238E27FC236}">
                <a16:creationId xmlns:a16="http://schemas.microsoft.com/office/drawing/2014/main" id="{33E9B61C-5C6D-F944-B920-F39F6A754F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48091" y="4342920"/>
            <a:ext cx="3148832" cy="880971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</a:t>
            </a:r>
            <a:r>
              <a:rPr lang="en-GB" noProof="0" dirty="0" err="1"/>
              <a:t>sitametConsectetr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. Duis </a:t>
            </a:r>
            <a:r>
              <a:rPr lang="en-GB" noProof="0" dirty="0" err="1"/>
              <a:t>lucisitTus</a:t>
            </a:r>
            <a:r>
              <a:rPr lang="en-GB" noProof="0" dirty="0"/>
              <a:t>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</a:t>
            </a:r>
          </a:p>
        </p:txBody>
      </p:sp>
      <p:sp>
        <p:nvSpPr>
          <p:cNvPr id="52" name="Espace réservé du texte 21">
            <a:extLst>
              <a:ext uri="{FF2B5EF4-FFF2-40B4-BE49-F238E27FC236}">
                <a16:creationId xmlns:a16="http://schemas.microsoft.com/office/drawing/2014/main" id="{2C641C67-FD8C-7049-9737-5CE7D0A1B25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68251" y="3484791"/>
            <a:ext cx="2708511" cy="58114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1" i="0">
                <a:solidFill>
                  <a:schemeClr val="bg1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DATA COLLECTION</a:t>
            </a:r>
          </a:p>
        </p:txBody>
      </p:sp>
      <p:sp>
        <p:nvSpPr>
          <p:cNvPr id="53" name="Espace réservé du texte 21">
            <a:extLst>
              <a:ext uri="{FF2B5EF4-FFF2-40B4-BE49-F238E27FC236}">
                <a16:creationId xmlns:a16="http://schemas.microsoft.com/office/drawing/2014/main" id="{E13E96D5-4347-2E41-A118-F6CC0FD89A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70046" y="4313073"/>
            <a:ext cx="3148832" cy="880971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</a:t>
            </a:r>
            <a:r>
              <a:rPr lang="en-GB" noProof="0" dirty="0" err="1"/>
              <a:t>sitametConsectetr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. Duis </a:t>
            </a:r>
            <a:r>
              <a:rPr lang="en-GB" noProof="0" dirty="0" err="1"/>
              <a:t>lucisitTus</a:t>
            </a:r>
            <a:r>
              <a:rPr lang="en-GB" noProof="0" dirty="0"/>
              <a:t>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</a:t>
            </a:r>
          </a:p>
        </p:txBody>
      </p:sp>
      <p:sp>
        <p:nvSpPr>
          <p:cNvPr id="54" name="Espace réservé du texte 21">
            <a:extLst>
              <a:ext uri="{FF2B5EF4-FFF2-40B4-BE49-F238E27FC236}">
                <a16:creationId xmlns:a16="http://schemas.microsoft.com/office/drawing/2014/main" id="{DA945BAE-F80D-644A-897E-09BFF2FD6B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90206" y="3454944"/>
            <a:ext cx="2708511" cy="58114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1" i="0">
                <a:solidFill>
                  <a:schemeClr val="bg1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DATA ANALYSIS</a:t>
            </a:r>
          </a:p>
        </p:txBody>
      </p:sp>
      <p:pic>
        <p:nvPicPr>
          <p:cNvPr id="26" name="Image 25" descr="Une image contenant extérieur, bouteille, vert, assis&#10;&#10;Description générée automatiquement">
            <a:extLst>
              <a:ext uri="{FF2B5EF4-FFF2-40B4-BE49-F238E27FC236}">
                <a16:creationId xmlns:a16="http://schemas.microsoft.com/office/drawing/2014/main" id="{9CC415F6-51E6-484E-894F-DCA0E29C4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438946"/>
            <a:ext cx="1277183" cy="419054"/>
          </a:xfrm>
          <a:prstGeom prst="rect">
            <a:avLst/>
          </a:prstGeom>
        </p:spPr>
      </p:pic>
      <p:pic>
        <p:nvPicPr>
          <p:cNvPr id="29" name="Image 28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EAB7E08A-6507-CA45-9BAF-590B2ADB372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1068" y="6255534"/>
            <a:ext cx="1450932" cy="31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952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xplanatoray_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19621C7-4E11-3741-9414-3209D4B344A8}"/>
              </a:ext>
            </a:extLst>
          </p:cNvPr>
          <p:cNvSpPr/>
          <p:nvPr userDrawn="1"/>
        </p:nvSpPr>
        <p:spPr>
          <a:xfrm>
            <a:off x="1" y="1"/>
            <a:ext cx="12192000" cy="6857999"/>
          </a:xfrm>
          <a:prstGeom prst="rect">
            <a:avLst/>
          </a:prstGeom>
          <a:solidFill>
            <a:srgbClr val="D4CAB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AF41EA71-CE16-9240-93E0-C41700BB39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9750" y="6613810"/>
            <a:ext cx="809066" cy="224741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4CEC33C8-DCEF-6A42-9186-A559322F4D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6977" y="6573941"/>
            <a:ext cx="505867" cy="255362"/>
          </a:xfrm>
          <a:prstGeom prst="rect">
            <a:avLst/>
          </a:prstGeom>
        </p:spPr>
      </p:pic>
      <p:sp>
        <p:nvSpPr>
          <p:cNvPr id="18" name="Espace réservé du texte 21">
            <a:extLst>
              <a:ext uri="{FF2B5EF4-FFF2-40B4-BE49-F238E27FC236}">
                <a16:creationId xmlns:a16="http://schemas.microsoft.com/office/drawing/2014/main" id="{DDBE7D0E-F523-5848-80D4-A91583E9EF6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6802" y="4342920"/>
            <a:ext cx="3148832" cy="880971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rgbClr val="555859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</a:t>
            </a:r>
            <a:r>
              <a:rPr lang="en-GB" noProof="0" dirty="0" err="1"/>
              <a:t>sitametConsectetr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. Duis </a:t>
            </a:r>
            <a:r>
              <a:rPr lang="en-GB" noProof="0" dirty="0" err="1"/>
              <a:t>lucisitTus</a:t>
            </a:r>
            <a:r>
              <a:rPr lang="en-GB" noProof="0" dirty="0"/>
              <a:t>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</a:t>
            </a:r>
          </a:p>
        </p:txBody>
      </p:sp>
      <p:sp>
        <p:nvSpPr>
          <p:cNvPr id="34" name="Espace réservé du texte 21">
            <a:extLst>
              <a:ext uri="{FF2B5EF4-FFF2-40B4-BE49-F238E27FC236}">
                <a16:creationId xmlns:a16="http://schemas.microsoft.com/office/drawing/2014/main" id="{57A6AB8D-2264-4345-B6D1-666C0B5C70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9067" y="3484791"/>
            <a:ext cx="2741770" cy="58114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1" i="0">
                <a:solidFill>
                  <a:srgbClr val="555859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PLANIFICATION</a:t>
            </a:r>
          </a:p>
        </p:txBody>
      </p:sp>
      <p:sp>
        <p:nvSpPr>
          <p:cNvPr id="16" name="Espace réservé du texte 21">
            <a:extLst>
              <a:ext uri="{FF2B5EF4-FFF2-40B4-BE49-F238E27FC236}">
                <a16:creationId xmlns:a16="http://schemas.microsoft.com/office/drawing/2014/main" id="{D70D7F2E-32D7-444D-BEEE-F29F154C6FC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53734" y="529186"/>
            <a:ext cx="7477600" cy="581140"/>
          </a:xfrm>
        </p:spPr>
        <p:txBody>
          <a:bodyPr anchor="t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5400" b="1" i="0">
                <a:solidFill>
                  <a:srgbClr val="555859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HERE GOES YOUR TITLE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87A550-FC1F-D940-A964-5A342B689C47}"/>
              </a:ext>
            </a:extLst>
          </p:cNvPr>
          <p:cNvSpPr/>
          <p:nvPr userDrawn="1"/>
        </p:nvSpPr>
        <p:spPr>
          <a:xfrm flipH="1">
            <a:off x="395283" y="923149"/>
            <a:ext cx="45720" cy="3730374"/>
          </a:xfrm>
          <a:prstGeom prst="rect">
            <a:avLst/>
          </a:prstGeom>
          <a:solidFill>
            <a:srgbClr val="555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F934844-3AA5-2648-BD44-D0C81AFDE185}"/>
              </a:ext>
            </a:extLst>
          </p:cNvPr>
          <p:cNvSpPr/>
          <p:nvPr userDrawn="1"/>
        </p:nvSpPr>
        <p:spPr>
          <a:xfrm>
            <a:off x="0" y="-1"/>
            <a:ext cx="868681" cy="923150"/>
          </a:xfrm>
          <a:prstGeom prst="rect">
            <a:avLst/>
          </a:prstGeom>
          <a:solidFill>
            <a:srgbClr val="555859"/>
          </a:solidFill>
          <a:ln>
            <a:solidFill>
              <a:srgbClr val="5558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A06E71-2501-D74C-B7A8-A497C47C8E1C}"/>
              </a:ext>
            </a:extLst>
          </p:cNvPr>
          <p:cNvSpPr/>
          <p:nvPr userDrawn="1"/>
        </p:nvSpPr>
        <p:spPr>
          <a:xfrm rot="5400000" flipH="1">
            <a:off x="6282211" y="-3048575"/>
            <a:ext cx="45719" cy="11773857"/>
          </a:xfrm>
          <a:prstGeom prst="rect">
            <a:avLst/>
          </a:prstGeom>
          <a:solidFill>
            <a:srgbClr val="555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3279BF3-0B18-8D40-825A-4323FD9433BD}"/>
              </a:ext>
            </a:extLst>
          </p:cNvPr>
          <p:cNvSpPr/>
          <p:nvPr userDrawn="1"/>
        </p:nvSpPr>
        <p:spPr>
          <a:xfrm>
            <a:off x="1922138" y="2594055"/>
            <a:ext cx="421066" cy="444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7FEFE036-7ED2-6742-AB32-D3ECB58A31DE}"/>
              </a:ext>
            </a:extLst>
          </p:cNvPr>
          <p:cNvSpPr/>
          <p:nvPr userDrawn="1"/>
        </p:nvSpPr>
        <p:spPr>
          <a:xfrm>
            <a:off x="2008993" y="2685788"/>
            <a:ext cx="247355" cy="261247"/>
          </a:xfrm>
          <a:prstGeom prst="ellipse">
            <a:avLst/>
          </a:prstGeom>
          <a:solidFill>
            <a:srgbClr val="555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8F08CA-7D3F-D548-B22F-7A51A6ECBF8E}"/>
              </a:ext>
            </a:extLst>
          </p:cNvPr>
          <p:cNvSpPr/>
          <p:nvPr userDrawn="1"/>
        </p:nvSpPr>
        <p:spPr>
          <a:xfrm flipH="1">
            <a:off x="2119952" y="3037851"/>
            <a:ext cx="45719" cy="261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8F458307-C73B-3D45-9078-3BC5C8389C6F}"/>
              </a:ext>
            </a:extLst>
          </p:cNvPr>
          <p:cNvSpPr/>
          <p:nvPr userDrawn="1"/>
        </p:nvSpPr>
        <p:spPr>
          <a:xfrm>
            <a:off x="5678974" y="2594055"/>
            <a:ext cx="421066" cy="444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9372E558-ED6F-9F45-922D-AF84F7C23F18}"/>
              </a:ext>
            </a:extLst>
          </p:cNvPr>
          <p:cNvSpPr/>
          <p:nvPr userDrawn="1"/>
        </p:nvSpPr>
        <p:spPr>
          <a:xfrm>
            <a:off x="5765829" y="2685788"/>
            <a:ext cx="247355" cy="261247"/>
          </a:xfrm>
          <a:prstGeom prst="ellipse">
            <a:avLst/>
          </a:prstGeom>
          <a:solidFill>
            <a:srgbClr val="555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B29D42-7F0C-2849-9C80-69B8A2720035}"/>
              </a:ext>
            </a:extLst>
          </p:cNvPr>
          <p:cNvSpPr/>
          <p:nvPr userDrawn="1"/>
        </p:nvSpPr>
        <p:spPr>
          <a:xfrm flipH="1">
            <a:off x="5876788" y="3037851"/>
            <a:ext cx="45719" cy="261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808783C0-D7C2-474C-89DA-C36E237933D4}"/>
              </a:ext>
            </a:extLst>
          </p:cNvPr>
          <p:cNvSpPr/>
          <p:nvPr userDrawn="1"/>
        </p:nvSpPr>
        <p:spPr>
          <a:xfrm>
            <a:off x="9637446" y="2546343"/>
            <a:ext cx="421066" cy="444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7C5A1AD2-3384-EC4B-AF09-8BA27B1077BB}"/>
              </a:ext>
            </a:extLst>
          </p:cNvPr>
          <p:cNvSpPr/>
          <p:nvPr userDrawn="1"/>
        </p:nvSpPr>
        <p:spPr>
          <a:xfrm>
            <a:off x="9724301" y="2638076"/>
            <a:ext cx="247355" cy="261247"/>
          </a:xfrm>
          <a:prstGeom prst="ellipse">
            <a:avLst/>
          </a:prstGeom>
          <a:solidFill>
            <a:srgbClr val="555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7F0B918-F52D-0944-ABB3-86644BC0F0DB}"/>
              </a:ext>
            </a:extLst>
          </p:cNvPr>
          <p:cNvSpPr/>
          <p:nvPr userDrawn="1"/>
        </p:nvSpPr>
        <p:spPr>
          <a:xfrm flipH="1">
            <a:off x="9835260" y="2990139"/>
            <a:ext cx="45719" cy="261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51" name="Espace réservé du texte 21">
            <a:extLst>
              <a:ext uri="{FF2B5EF4-FFF2-40B4-BE49-F238E27FC236}">
                <a16:creationId xmlns:a16="http://schemas.microsoft.com/office/drawing/2014/main" id="{33E9B61C-5C6D-F944-B920-F39F6A754F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48091" y="4342920"/>
            <a:ext cx="3148832" cy="880971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rgbClr val="555859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</a:t>
            </a:r>
            <a:r>
              <a:rPr lang="en-GB" noProof="0" dirty="0" err="1"/>
              <a:t>sitametConsectetr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. Duis </a:t>
            </a:r>
            <a:r>
              <a:rPr lang="en-GB" noProof="0" dirty="0" err="1"/>
              <a:t>lucisitTus</a:t>
            </a:r>
            <a:r>
              <a:rPr lang="en-GB" noProof="0" dirty="0"/>
              <a:t>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</a:t>
            </a:r>
          </a:p>
        </p:txBody>
      </p:sp>
      <p:sp>
        <p:nvSpPr>
          <p:cNvPr id="52" name="Espace réservé du texte 21">
            <a:extLst>
              <a:ext uri="{FF2B5EF4-FFF2-40B4-BE49-F238E27FC236}">
                <a16:creationId xmlns:a16="http://schemas.microsoft.com/office/drawing/2014/main" id="{2C641C67-FD8C-7049-9737-5CE7D0A1B25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68251" y="3484791"/>
            <a:ext cx="2708511" cy="58114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1" i="0">
                <a:solidFill>
                  <a:srgbClr val="555859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DATA COLLECTION</a:t>
            </a:r>
          </a:p>
        </p:txBody>
      </p:sp>
      <p:sp>
        <p:nvSpPr>
          <p:cNvPr id="53" name="Espace réservé du texte 21">
            <a:extLst>
              <a:ext uri="{FF2B5EF4-FFF2-40B4-BE49-F238E27FC236}">
                <a16:creationId xmlns:a16="http://schemas.microsoft.com/office/drawing/2014/main" id="{E13E96D5-4347-2E41-A118-F6CC0FD89A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70046" y="4313073"/>
            <a:ext cx="3148832" cy="880971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rgbClr val="555859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</a:t>
            </a:r>
            <a:r>
              <a:rPr lang="en-GB" noProof="0" dirty="0" err="1"/>
              <a:t>sitametConsectetr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. Duis </a:t>
            </a:r>
            <a:r>
              <a:rPr lang="en-GB" noProof="0" dirty="0" err="1"/>
              <a:t>lucisitTus</a:t>
            </a:r>
            <a:r>
              <a:rPr lang="en-GB" noProof="0" dirty="0"/>
              <a:t>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</a:t>
            </a:r>
          </a:p>
        </p:txBody>
      </p:sp>
      <p:sp>
        <p:nvSpPr>
          <p:cNvPr id="54" name="Espace réservé du texte 21">
            <a:extLst>
              <a:ext uri="{FF2B5EF4-FFF2-40B4-BE49-F238E27FC236}">
                <a16:creationId xmlns:a16="http://schemas.microsoft.com/office/drawing/2014/main" id="{DA945BAE-F80D-644A-897E-09BFF2FD6B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90206" y="3454944"/>
            <a:ext cx="2708511" cy="58114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1" i="0">
                <a:solidFill>
                  <a:srgbClr val="555859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DATA ANALYSIS</a:t>
            </a:r>
          </a:p>
        </p:txBody>
      </p:sp>
      <p:pic>
        <p:nvPicPr>
          <p:cNvPr id="26" name="Image 25" descr="Une image contenant extérieur, bouteille, vert, assis&#10;&#10;Description générée automatiquement">
            <a:extLst>
              <a:ext uri="{FF2B5EF4-FFF2-40B4-BE49-F238E27FC236}">
                <a16:creationId xmlns:a16="http://schemas.microsoft.com/office/drawing/2014/main" id="{3BD60D61-2137-044B-ACFC-547B2CC876A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438946"/>
            <a:ext cx="1277183" cy="419054"/>
          </a:xfrm>
          <a:prstGeom prst="rect">
            <a:avLst/>
          </a:prstGeom>
        </p:spPr>
      </p:pic>
      <p:pic>
        <p:nvPicPr>
          <p:cNvPr id="29" name="Image 28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070BF077-7C27-0C46-8239-E3CA14A562F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1068" y="6255534"/>
            <a:ext cx="1450932" cy="31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410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xplanatoray_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19621C7-4E11-3741-9414-3209D4B344A8}"/>
              </a:ext>
            </a:extLst>
          </p:cNvPr>
          <p:cNvSpPr/>
          <p:nvPr userDrawn="1"/>
        </p:nvSpPr>
        <p:spPr>
          <a:xfrm>
            <a:off x="1" y="1"/>
            <a:ext cx="12192000" cy="6857999"/>
          </a:xfrm>
          <a:prstGeom prst="rect">
            <a:avLst/>
          </a:prstGeom>
          <a:solidFill>
            <a:srgbClr val="55585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AF41EA71-CE16-9240-93E0-C41700BB39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9750" y="6613810"/>
            <a:ext cx="809066" cy="224741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4CEC33C8-DCEF-6A42-9186-A559322F4D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6977" y="6573941"/>
            <a:ext cx="505867" cy="255362"/>
          </a:xfrm>
          <a:prstGeom prst="rect">
            <a:avLst/>
          </a:prstGeom>
        </p:spPr>
      </p:pic>
      <p:sp>
        <p:nvSpPr>
          <p:cNvPr id="18" name="Espace réservé du texte 21">
            <a:extLst>
              <a:ext uri="{FF2B5EF4-FFF2-40B4-BE49-F238E27FC236}">
                <a16:creationId xmlns:a16="http://schemas.microsoft.com/office/drawing/2014/main" id="{DDBE7D0E-F523-5848-80D4-A91583E9EF6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6802" y="4342920"/>
            <a:ext cx="3148832" cy="880971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</a:t>
            </a:r>
            <a:r>
              <a:rPr lang="en-GB" noProof="0" dirty="0" err="1"/>
              <a:t>sitametConsectetr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. Duis </a:t>
            </a:r>
            <a:r>
              <a:rPr lang="en-GB" noProof="0" dirty="0" err="1"/>
              <a:t>lucisitTus</a:t>
            </a:r>
            <a:r>
              <a:rPr lang="en-GB" noProof="0" dirty="0"/>
              <a:t>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</a:t>
            </a:r>
          </a:p>
        </p:txBody>
      </p:sp>
      <p:sp>
        <p:nvSpPr>
          <p:cNvPr id="34" name="Espace réservé du texte 21">
            <a:extLst>
              <a:ext uri="{FF2B5EF4-FFF2-40B4-BE49-F238E27FC236}">
                <a16:creationId xmlns:a16="http://schemas.microsoft.com/office/drawing/2014/main" id="{57A6AB8D-2264-4345-B6D1-666C0B5C70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9067" y="3484791"/>
            <a:ext cx="2741770" cy="58114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1" i="0">
                <a:solidFill>
                  <a:schemeClr val="bg1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PLANIFICATION</a:t>
            </a:r>
          </a:p>
        </p:txBody>
      </p:sp>
      <p:sp>
        <p:nvSpPr>
          <p:cNvPr id="16" name="Espace réservé du texte 21">
            <a:extLst>
              <a:ext uri="{FF2B5EF4-FFF2-40B4-BE49-F238E27FC236}">
                <a16:creationId xmlns:a16="http://schemas.microsoft.com/office/drawing/2014/main" id="{D70D7F2E-32D7-444D-BEEE-F29F154C6FC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53734" y="529186"/>
            <a:ext cx="7477600" cy="581140"/>
          </a:xfrm>
        </p:spPr>
        <p:txBody>
          <a:bodyPr anchor="t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5400" b="1" i="0">
                <a:solidFill>
                  <a:schemeClr val="bg1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HERE GOES YOUR TITLE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87A550-FC1F-D940-A964-5A342B689C47}"/>
              </a:ext>
            </a:extLst>
          </p:cNvPr>
          <p:cNvSpPr/>
          <p:nvPr userDrawn="1"/>
        </p:nvSpPr>
        <p:spPr>
          <a:xfrm flipH="1">
            <a:off x="395283" y="923149"/>
            <a:ext cx="45720" cy="3730374"/>
          </a:xfrm>
          <a:prstGeom prst="rect">
            <a:avLst/>
          </a:prstGeom>
          <a:solidFill>
            <a:srgbClr val="EF5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F934844-3AA5-2648-BD44-D0C81AFDE185}"/>
              </a:ext>
            </a:extLst>
          </p:cNvPr>
          <p:cNvSpPr/>
          <p:nvPr userDrawn="1"/>
        </p:nvSpPr>
        <p:spPr>
          <a:xfrm>
            <a:off x="0" y="-1"/>
            <a:ext cx="868681" cy="923150"/>
          </a:xfrm>
          <a:prstGeom prst="rect">
            <a:avLst/>
          </a:prstGeom>
          <a:solidFill>
            <a:srgbClr val="EF5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A06E71-2501-D74C-B7A8-A497C47C8E1C}"/>
              </a:ext>
            </a:extLst>
          </p:cNvPr>
          <p:cNvSpPr/>
          <p:nvPr userDrawn="1"/>
        </p:nvSpPr>
        <p:spPr>
          <a:xfrm rot="5400000" flipH="1">
            <a:off x="6282211" y="-3048575"/>
            <a:ext cx="45719" cy="11773857"/>
          </a:xfrm>
          <a:prstGeom prst="rect">
            <a:avLst/>
          </a:prstGeom>
          <a:solidFill>
            <a:srgbClr val="EF5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3279BF3-0B18-8D40-825A-4323FD9433BD}"/>
              </a:ext>
            </a:extLst>
          </p:cNvPr>
          <p:cNvSpPr/>
          <p:nvPr userDrawn="1"/>
        </p:nvSpPr>
        <p:spPr>
          <a:xfrm>
            <a:off x="1922138" y="2594055"/>
            <a:ext cx="421066" cy="444714"/>
          </a:xfrm>
          <a:prstGeom prst="ellipse">
            <a:avLst/>
          </a:prstGeom>
          <a:solidFill>
            <a:srgbClr val="EF5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7FEFE036-7ED2-6742-AB32-D3ECB58A31DE}"/>
              </a:ext>
            </a:extLst>
          </p:cNvPr>
          <p:cNvSpPr/>
          <p:nvPr userDrawn="1"/>
        </p:nvSpPr>
        <p:spPr>
          <a:xfrm>
            <a:off x="2008993" y="2685788"/>
            <a:ext cx="247355" cy="2612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8F08CA-7D3F-D548-B22F-7A51A6ECBF8E}"/>
              </a:ext>
            </a:extLst>
          </p:cNvPr>
          <p:cNvSpPr/>
          <p:nvPr userDrawn="1"/>
        </p:nvSpPr>
        <p:spPr>
          <a:xfrm flipH="1">
            <a:off x="2119952" y="3037851"/>
            <a:ext cx="45719" cy="261247"/>
          </a:xfrm>
          <a:prstGeom prst="rect">
            <a:avLst/>
          </a:prstGeom>
          <a:solidFill>
            <a:srgbClr val="EF5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8F458307-C73B-3D45-9078-3BC5C8389C6F}"/>
              </a:ext>
            </a:extLst>
          </p:cNvPr>
          <p:cNvSpPr/>
          <p:nvPr userDrawn="1"/>
        </p:nvSpPr>
        <p:spPr>
          <a:xfrm>
            <a:off x="5678974" y="2594055"/>
            <a:ext cx="421066" cy="444714"/>
          </a:xfrm>
          <a:prstGeom prst="ellipse">
            <a:avLst/>
          </a:prstGeom>
          <a:solidFill>
            <a:srgbClr val="EF5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9372E558-ED6F-9F45-922D-AF84F7C23F18}"/>
              </a:ext>
            </a:extLst>
          </p:cNvPr>
          <p:cNvSpPr/>
          <p:nvPr userDrawn="1"/>
        </p:nvSpPr>
        <p:spPr>
          <a:xfrm>
            <a:off x="5765829" y="2685788"/>
            <a:ext cx="247355" cy="2612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B29D42-7F0C-2849-9C80-69B8A2720035}"/>
              </a:ext>
            </a:extLst>
          </p:cNvPr>
          <p:cNvSpPr/>
          <p:nvPr userDrawn="1"/>
        </p:nvSpPr>
        <p:spPr>
          <a:xfrm flipH="1">
            <a:off x="5876788" y="3037851"/>
            <a:ext cx="45719" cy="261247"/>
          </a:xfrm>
          <a:prstGeom prst="rect">
            <a:avLst/>
          </a:prstGeom>
          <a:solidFill>
            <a:srgbClr val="EF5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808783C0-D7C2-474C-89DA-C36E237933D4}"/>
              </a:ext>
            </a:extLst>
          </p:cNvPr>
          <p:cNvSpPr/>
          <p:nvPr userDrawn="1"/>
        </p:nvSpPr>
        <p:spPr>
          <a:xfrm>
            <a:off x="9637446" y="2546343"/>
            <a:ext cx="421066" cy="444714"/>
          </a:xfrm>
          <a:prstGeom prst="ellipse">
            <a:avLst/>
          </a:prstGeom>
          <a:solidFill>
            <a:srgbClr val="EF5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7C5A1AD2-3384-EC4B-AF09-8BA27B1077BB}"/>
              </a:ext>
            </a:extLst>
          </p:cNvPr>
          <p:cNvSpPr/>
          <p:nvPr userDrawn="1"/>
        </p:nvSpPr>
        <p:spPr>
          <a:xfrm>
            <a:off x="9724301" y="2638076"/>
            <a:ext cx="247355" cy="2612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7F0B918-F52D-0944-ABB3-86644BC0F0DB}"/>
              </a:ext>
            </a:extLst>
          </p:cNvPr>
          <p:cNvSpPr/>
          <p:nvPr userDrawn="1"/>
        </p:nvSpPr>
        <p:spPr>
          <a:xfrm flipH="1">
            <a:off x="9835260" y="2990139"/>
            <a:ext cx="45719" cy="261247"/>
          </a:xfrm>
          <a:prstGeom prst="rect">
            <a:avLst/>
          </a:prstGeom>
          <a:solidFill>
            <a:srgbClr val="EF5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51" name="Espace réservé du texte 21">
            <a:extLst>
              <a:ext uri="{FF2B5EF4-FFF2-40B4-BE49-F238E27FC236}">
                <a16:creationId xmlns:a16="http://schemas.microsoft.com/office/drawing/2014/main" id="{33E9B61C-5C6D-F944-B920-F39F6A754F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48091" y="4342920"/>
            <a:ext cx="3148832" cy="880971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</a:t>
            </a:r>
            <a:r>
              <a:rPr lang="en-GB" noProof="0" dirty="0" err="1"/>
              <a:t>sitametConsectetr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. Duis </a:t>
            </a:r>
            <a:r>
              <a:rPr lang="en-GB" noProof="0" dirty="0" err="1"/>
              <a:t>lucisitTus</a:t>
            </a:r>
            <a:r>
              <a:rPr lang="en-GB" noProof="0" dirty="0"/>
              <a:t>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</a:t>
            </a:r>
          </a:p>
        </p:txBody>
      </p:sp>
      <p:sp>
        <p:nvSpPr>
          <p:cNvPr id="52" name="Espace réservé du texte 21">
            <a:extLst>
              <a:ext uri="{FF2B5EF4-FFF2-40B4-BE49-F238E27FC236}">
                <a16:creationId xmlns:a16="http://schemas.microsoft.com/office/drawing/2014/main" id="{2C641C67-FD8C-7049-9737-5CE7D0A1B25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68251" y="3484791"/>
            <a:ext cx="2708511" cy="58114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1" i="0">
                <a:solidFill>
                  <a:schemeClr val="bg1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DATA COLLECTION</a:t>
            </a:r>
          </a:p>
        </p:txBody>
      </p:sp>
      <p:sp>
        <p:nvSpPr>
          <p:cNvPr id="53" name="Espace réservé du texte 21">
            <a:extLst>
              <a:ext uri="{FF2B5EF4-FFF2-40B4-BE49-F238E27FC236}">
                <a16:creationId xmlns:a16="http://schemas.microsoft.com/office/drawing/2014/main" id="{E13E96D5-4347-2E41-A118-F6CC0FD89A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70046" y="4313073"/>
            <a:ext cx="3148832" cy="880971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</a:t>
            </a:r>
            <a:r>
              <a:rPr lang="en-GB" noProof="0" dirty="0" err="1"/>
              <a:t>sitametConsectetr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. Duis </a:t>
            </a:r>
            <a:r>
              <a:rPr lang="en-GB" noProof="0" dirty="0" err="1"/>
              <a:t>lucisitTus</a:t>
            </a:r>
            <a:r>
              <a:rPr lang="en-GB" noProof="0" dirty="0"/>
              <a:t>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</a:t>
            </a:r>
          </a:p>
        </p:txBody>
      </p:sp>
      <p:sp>
        <p:nvSpPr>
          <p:cNvPr id="54" name="Espace réservé du texte 21">
            <a:extLst>
              <a:ext uri="{FF2B5EF4-FFF2-40B4-BE49-F238E27FC236}">
                <a16:creationId xmlns:a16="http://schemas.microsoft.com/office/drawing/2014/main" id="{DA945BAE-F80D-644A-897E-09BFF2FD6B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90206" y="3454944"/>
            <a:ext cx="2708511" cy="58114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1" i="0">
                <a:solidFill>
                  <a:schemeClr val="bg1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DATA ANALYSIS</a:t>
            </a:r>
          </a:p>
        </p:txBody>
      </p:sp>
      <p:pic>
        <p:nvPicPr>
          <p:cNvPr id="26" name="Image 25" descr="Une image contenant extérieur, bouteille, vert, assis&#10;&#10;Description générée automatiquement">
            <a:extLst>
              <a:ext uri="{FF2B5EF4-FFF2-40B4-BE49-F238E27FC236}">
                <a16:creationId xmlns:a16="http://schemas.microsoft.com/office/drawing/2014/main" id="{01DAA7B3-8BDD-B746-9671-89945084F86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438946"/>
            <a:ext cx="1277183" cy="419054"/>
          </a:xfrm>
          <a:prstGeom prst="rect">
            <a:avLst/>
          </a:prstGeom>
        </p:spPr>
      </p:pic>
      <p:pic>
        <p:nvPicPr>
          <p:cNvPr id="29" name="Image 28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58D251EE-492A-8F41-91E1-AA196C1E000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1068" y="6255534"/>
            <a:ext cx="1450932" cy="31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344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xplanatoray_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38" descr="Une image contenant bâtiment, extérieur, maison, brique&#10;&#10;Description générée automatiquement">
            <a:extLst>
              <a:ext uri="{FF2B5EF4-FFF2-40B4-BE49-F238E27FC236}">
                <a16:creationId xmlns:a16="http://schemas.microsoft.com/office/drawing/2014/main" id="{FA45645B-7630-8A46-B371-E8B8C7C11B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8684"/>
            <a:ext cx="12191998" cy="687668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45169535-CE4A-9C41-93B1-37FD57034319}"/>
              </a:ext>
            </a:extLst>
          </p:cNvPr>
          <p:cNvSpPr/>
          <p:nvPr userDrawn="1"/>
        </p:nvSpPr>
        <p:spPr>
          <a:xfrm>
            <a:off x="549484" y="1077942"/>
            <a:ext cx="3537204" cy="4749005"/>
          </a:xfrm>
          <a:prstGeom prst="rect">
            <a:avLst/>
          </a:prstGeom>
          <a:solidFill>
            <a:srgbClr val="EE5859">
              <a:alpha val="8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F2EDD9-6FE0-C843-AFB7-06B2050F4BA8}"/>
              </a:ext>
            </a:extLst>
          </p:cNvPr>
          <p:cNvSpPr/>
          <p:nvPr userDrawn="1"/>
        </p:nvSpPr>
        <p:spPr>
          <a:xfrm>
            <a:off x="4361756" y="1077941"/>
            <a:ext cx="3537204" cy="4749005"/>
          </a:xfrm>
          <a:prstGeom prst="rect">
            <a:avLst/>
          </a:prstGeom>
          <a:solidFill>
            <a:srgbClr val="555859">
              <a:alpha val="8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8F39D58-C840-AF43-AFD0-96D1219F2273}"/>
              </a:ext>
            </a:extLst>
          </p:cNvPr>
          <p:cNvSpPr/>
          <p:nvPr userDrawn="1"/>
        </p:nvSpPr>
        <p:spPr>
          <a:xfrm>
            <a:off x="8196889" y="1041174"/>
            <a:ext cx="3537204" cy="4749005"/>
          </a:xfrm>
          <a:prstGeom prst="rect">
            <a:avLst/>
          </a:prstGeom>
          <a:solidFill>
            <a:srgbClr val="D4CABB">
              <a:alpha val="81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AF41EA71-CE16-9240-93E0-C41700BB39C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9750" y="6613810"/>
            <a:ext cx="809066" cy="224741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4CEC33C8-DCEF-6A42-9186-A559322F4D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6977" y="6573941"/>
            <a:ext cx="505867" cy="255362"/>
          </a:xfrm>
          <a:prstGeom prst="rect">
            <a:avLst/>
          </a:prstGeom>
        </p:spPr>
      </p:pic>
      <p:sp>
        <p:nvSpPr>
          <p:cNvPr id="18" name="Espace réservé du texte 21">
            <a:extLst>
              <a:ext uri="{FF2B5EF4-FFF2-40B4-BE49-F238E27FC236}">
                <a16:creationId xmlns:a16="http://schemas.microsoft.com/office/drawing/2014/main" id="{DDBE7D0E-F523-5848-80D4-A91583E9EF6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5222" y="3558710"/>
            <a:ext cx="2702867" cy="880971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</a:t>
            </a:r>
            <a:r>
              <a:rPr lang="en-GB" noProof="0" dirty="0" err="1"/>
              <a:t>sitametConsectetr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. Duis </a:t>
            </a:r>
            <a:r>
              <a:rPr lang="en-GB" noProof="0" dirty="0" err="1"/>
              <a:t>lucisitTus</a:t>
            </a:r>
            <a:r>
              <a:rPr lang="en-GB" noProof="0" dirty="0"/>
              <a:t>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</a:p>
        </p:txBody>
      </p:sp>
      <p:sp>
        <p:nvSpPr>
          <p:cNvPr id="34" name="Espace réservé du texte 21">
            <a:extLst>
              <a:ext uri="{FF2B5EF4-FFF2-40B4-BE49-F238E27FC236}">
                <a16:creationId xmlns:a16="http://schemas.microsoft.com/office/drawing/2014/main" id="{57A6AB8D-2264-4345-B6D1-666C0B5C70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82479" y="1590304"/>
            <a:ext cx="1641317" cy="58114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1" i="0">
                <a:solidFill>
                  <a:schemeClr val="bg1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SECTION 1</a:t>
            </a:r>
          </a:p>
        </p:txBody>
      </p:sp>
      <p:sp>
        <p:nvSpPr>
          <p:cNvPr id="43" name="Espace réservé du texte 21">
            <a:extLst>
              <a:ext uri="{FF2B5EF4-FFF2-40B4-BE49-F238E27FC236}">
                <a16:creationId xmlns:a16="http://schemas.microsoft.com/office/drawing/2014/main" id="{50015BC8-23ED-E848-B5CE-F4EFEA1FA5A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19683" y="3521287"/>
            <a:ext cx="2702867" cy="880971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</a:t>
            </a:r>
            <a:r>
              <a:rPr lang="en-GB" noProof="0" dirty="0" err="1"/>
              <a:t>sitametConsectetr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. Duis </a:t>
            </a:r>
            <a:r>
              <a:rPr lang="en-GB" noProof="0" dirty="0" err="1"/>
              <a:t>lucisitTus</a:t>
            </a:r>
            <a:r>
              <a:rPr lang="en-GB" noProof="0" dirty="0"/>
              <a:t>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</a:p>
        </p:txBody>
      </p:sp>
      <p:sp>
        <p:nvSpPr>
          <p:cNvPr id="44" name="Espace réservé du texte 21">
            <a:extLst>
              <a:ext uri="{FF2B5EF4-FFF2-40B4-BE49-F238E27FC236}">
                <a16:creationId xmlns:a16="http://schemas.microsoft.com/office/drawing/2014/main" id="{879C49E9-42F5-CA41-AB6A-1C4B27461EE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46940" y="1552881"/>
            <a:ext cx="1641317" cy="58114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1" i="0">
                <a:solidFill>
                  <a:schemeClr val="bg1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SECTION 2</a:t>
            </a:r>
          </a:p>
        </p:txBody>
      </p:sp>
      <p:sp>
        <p:nvSpPr>
          <p:cNvPr id="45" name="Espace réservé du texte 21">
            <a:extLst>
              <a:ext uri="{FF2B5EF4-FFF2-40B4-BE49-F238E27FC236}">
                <a16:creationId xmlns:a16="http://schemas.microsoft.com/office/drawing/2014/main" id="{ABC5ADDC-3F37-5C40-930F-11B2791CC20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17835" y="3516734"/>
            <a:ext cx="2702867" cy="880971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</a:t>
            </a:r>
            <a:r>
              <a:rPr lang="en-GB" noProof="0" dirty="0" err="1"/>
              <a:t>sitametConsectetr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. Duis </a:t>
            </a:r>
            <a:r>
              <a:rPr lang="en-GB" noProof="0" dirty="0" err="1"/>
              <a:t>lucisitTus</a:t>
            </a:r>
            <a:r>
              <a:rPr lang="en-GB" noProof="0" dirty="0"/>
              <a:t>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</a:p>
        </p:txBody>
      </p:sp>
      <p:sp>
        <p:nvSpPr>
          <p:cNvPr id="46" name="Espace réservé du texte 21">
            <a:extLst>
              <a:ext uri="{FF2B5EF4-FFF2-40B4-BE49-F238E27FC236}">
                <a16:creationId xmlns:a16="http://schemas.microsoft.com/office/drawing/2014/main" id="{8DA54D7B-2D54-D345-9E7A-5FBF444DFB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45092" y="1548328"/>
            <a:ext cx="1641317" cy="58114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1" i="0">
                <a:solidFill>
                  <a:schemeClr val="bg1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SECTION 3</a:t>
            </a:r>
          </a:p>
        </p:txBody>
      </p:sp>
      <p:pic>
        <p:nvPicPr>
          <p:cNvPr id="16" name="Image 15" descr="Une image contenant extérieur, bouteille, vert, assis&#10;&#10;Description générée automatiquement">
            <a:extLst>
              <a:ext uri="{FF2B5EF4-FFF2-40B4-BE49-F238E27FC236}">
                <a16:creationId xmlns:a16="http://schemas.microsoft.com/office/drawing/2014/main" id="{4A6A5A42-C0BB-D441-8C6F-1CF4E1F13FD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6438946"/>
            <a:ext cx="1277183" cy="419054"/>
          </a:xfrm>
          <a:prstGeom prst="rect">
            <a:avLst/>
          </a:prstGeom>
        </p:spPr>
      </p:pic>
      <p:pic>
        <p:nvPicPr>
          <p:cNvPr id="19" name="Image 18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5240F8DB-2DE0-3E46-8967-C9EBA6AB3F9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1068" y="6255534"/>
            <a:ext cx="1450932" cy="31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695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ac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 descr="Une image contenant extérieur, cité, bâtiment, montagne&#10;&#10;Description générée automatiquement">
            <a:extLst>
              <a:ext uri="{FF2B5EF4-FFF2-40B4-BE49-F238E27FC236}">
                <a16:creationId xmlns:a16="http://schemas.microsoft.com/office/drawing/2014/main" id="{97AD2BEE-4AD1-1E47-9E01-6FFB385590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-13690" y="1"/>
            <a:ext cx="1220569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94FBF8B-BEBF-3845-9B18-024A43B35A4E}"/>
              </a:ext>
            </a:extLst>
          </p:cNvPr>
          <p:cNvSpPr/>
          <p:nvPr userDrawn="1"/>
        </p:nvSpPr>
        <p:spPr>
          <a:xfrm>
            <a:off x="0" y="-9667"/>
            <a:ext cx="12178306" cy="6867666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648BFA-5624-FB4A-94DB-79D46D9DDA60}"/>
              </a:ext>
            </a:extLst>
          </p:cNvPr>
          <p:cNvSpPr/>
          <p:nvPr userDrawn="1"/>
        </p:nvSpPr>
        <p:spPr>
          <a:xfrm>
            <a:off x="6684579" y="1"/>
            <a:ext cx="5507422" cy="6877806"/>
          </a:xfrm>
          <a:prstGeom prst="rect">
            <a:avLst/>
          </a:prstGeom>
          <a:solidFill>
            <a:srgbClr val="55585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332912F-4A4C-404D-AE89-FF5A5ED65E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20160" y="194614"/>
            <a:ext cx="294169" cy="29416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695FE77-47ED-D84B-960B-650D96EC048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62232" y="757581"/>
            <a:ext cx="294169" cy="294169"/>
          </a:xfrm>
          <a:prstGeom prst="rect">
            <a:avLst/>
          </a:prstGeom>
        </p:spPr>
      </p:pic>
      <p:pic>
        <p:nvPicPr>
          <p:cNvPr id="15" name="Image 14" descr="Une image contenant oiseau&#10;&#10;Description générée automatiquement">
            <a:extLst>
              <a:ext uri="{FF2B5EF4-FFF2-40B4-BE49-F238E27FC236}">
                <a16:creationId xmlns:a16="http://schemas.microsoft.com/office/drawing/2014/main" id="{F48CB4FE-E32E-A745-A3CC-44632607604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62232" y="1320549"/>
            <a:ext cx="294170" cy="29417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6EFE044-6112-8B45-AE9E-9E7331F29882}"/>
              </a:ext>
            </a:extLst>
          </p:cNvPr>
          <p:cNvSpPr/>
          <p:nvPr userDrawn="1"/>
        </p:nvSpPr>
        <p:spPr>
          <a:xfrm>
            <a:off x="493025" y="1112533"/>
            <a:ext cx="4637344" cy="4531186"/>
          </a:xfrm>
          <a:prstGeom prst="rect">
            <a:avLst/>
          </a:prstGeom>
          <a:solidFill>
            <a:srgbClr val="EE5859">
              <a:alpha val="73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E3F6FBAF-8A3C-CD4B-80F1-D4638139769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891" y="2613847"/>
            <a:ext cx="324294" cy="324294"/>
          </a:xfrm>
          <a:prstGeom prst="rect">
            <a:avLst/>
          </a:prstGeom>
        </p:spPr>
      </p:pic>
      <p:pic>
        <p:nvPicPr>
          <p:cNvPr id="28" name="Image 27" descr="Une image contenant oiseau&#10;&#10;Description générée automatiquement">
            <a:extLst>
              <a:ext uri="{FF2B5EF4-FFF2-40B4-BE49-F238E27FC236}">
                <a16:creationId xmlns:a16="http://schemas.microsoft.com/office/drawing/2014/main" id="{6158ABCF-A474-1B40-83F6-CD77E756B79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696" y="3548655"/>
            <a:ext cx="371713" cy="371713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159EBA83-E00D-9A44-B2B9-929D6B0814F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935" y="4663226"/>
            <a:ext cx="371713" cy="371713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3DA27D85-9A02-6A4B-ABDD-121D5BCEEAF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9750" y="6613810"/>
            <a:ext cx="809066" cy="224741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E0540A48-F910-164B-AC64-BBD4724CFBB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6977" y="6573941"/>
            <a:ext cx="505867" cy="255362"/>
          </a:xfrm>
          <a:prstGeom prst="rect">
            <a:avLst/>
          </a:prstGeom>
        </p:spPr>
      </p:pic>
      <p:sp>
        <p:nvSpPr>
          <p:cNvPr id="34" name="Sous-titre 2">
            <a:extLst>
              <a:ext uri="{FF2B5EF4-FFF2-40B4-BE49-F238E27FC236}">
                <a16:creationId xmlns:a16="http://schemas.microsoft.com/office/drawing/2014/main" id="{1F53C7CA-871A-A944-9926-FF1A00BA1372}"/>
              </a:ext>
            </a:extLst>
          </p:cNvPr>
          <p:cNvSpPr txBox="1">
            <a:spLocks/>
          </p:cNvSpPr>
          <p:nvPr userDrawn="1"/>
        </p:nvSpPr>
        <p:spPr>
          <a:xfrm>
            <a:off x="5096824" y="6609138"/>
            <a:ext cx="5635255" cy="240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900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© UNHCR/Jim </a:t>
            </a:r>
            <a:r>
              <a:rPr lang="fr-CH" sz="900" dirty="0" err="1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Huylebroek</a:t>
            </a:r>
            <a:endParaRPr lang="es-ES" sz="900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23" name="Espace réservé du texte 21">
            <a:extLst>
              <a:ext uri="{FF2B5EF4-FFF2-40B4-BE49-F238E27FC236}">
                <a16:creationId xmlns:a16="http://schemas.microsoft.com/office/drawing/2014/main" id="{27071210-68AB-6141-80A9-3323643391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0667" y="2668149"/>
            <a:ext cx="3179619" cy="539983"/>
          </a:xfrm>
        </p:spPr>
        <p:txBody>
          <a:bodyPr anchor="t">
            <a:noAutofit/>
          </a:bodyPr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Geneva, Switzerland, </a:t>
            </a:r>
            <a:r>
              <a:rPr lang="en-GB" noProof="0" dirty="0" err="1"/>
              <a:t>Chemin</a:t>
            </a:r>
            <a:r>
              <a:rPr lang="en-GB" noProof="0" dirty="0"/>
              <a:t> de Balexert 7-9, MIE II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01ED4032-9B3C-4445-A85D-8C9AA64CD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63037" y="2154825"/>
            <a:ext cx="4751292" cy="2106613"/>
          </a:xfrm>
        </p:spPr>
        <p:txBody>
          <a:bodyPr anchor="ctr">
            <a:noAutofit/>
          </a:bodyPr>
          <a:lstStyle>
            <a:lvl1pPr marL="0" indent="0" algn="l">
              <a:buNone/>
              <a:defRPr sz="5400" b="1" i="0">
                <a:solidFill>
                  <a:schemeClr val="bg1"/>
                </a:solidFill>
                <a:latin typeface="Franklin Gothic Demi" panose="020B0603020102020204" pitchFamily="34" charset="0"/>
              </a:defRPr>
            </a:lvl1pPr>
          </a:lstStyle>
          <a:p>
            <a:pPr lvl="0"/>
            <a:r>
              <a:rPr lang="fr-FR" dirty="0"/>
              <a:t>THANKS FOR YOUR ATTENTION</a:t>
            </a:r>
            <a:endParaRPr lang="en-GB" dirty="0"/>
          </a:p>
        </p:txBody>
      </p:sp>
      <p:sp>
        <p:nvSpPr>
          <p:cNvPr id="37" name="Espace réservé du texte 21">
            <a:extLst>
              <a:ext uri="{FF2B5EF4-FFF2-40B4-BE49-F238E27FC236}">
                <a16:creationId xmlns:a16="http://schemas.microsoft.com/office/drawing/2014/main" id="{795F1E4D-6B6D-0A47-94F1-264260A37C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2705" y="1503318"/>
            <a:ext cx="2845744" cy="539982"/>
          </a:xfrm>
        </p:spPr>
        <p:txBody>
          <a:bodyPr anchor="ctr">
            <a:noAutofit/>
          </a:bodyPr>
          <a:lstStyle>
            <a:lvl1pPr marL="0" indent="0" algn="l">
              <a:buNone/>
              <a:defRPr sz="3200" b="1" i="0">
                <a:solidFill>
                  <a:schemeClr val="bg1"/>
                </a:solidFill>
                <a:latin typeface="Franklin Gothic Demi" panose="020B0603020102020204" pitchFamily="34" charset="0"/>
              </a:defRPr>
            </a:lvl1pPr>
          </a:lstStyle>
          <a:p>
            <a:pPr lvl="0"/>
            <a:r>
              <a:rPr lang="fr-FR" dirty="0"/>
              <a:t>CONTACT</a:t>
            </a:r>
            <a:endParaRPr lang="en-GB" dirty="0"/>
          </a:p>
        </p:txBody>
      </p:sp>
      <p:sp>
        <p:nvSpPr>
          <p:cNvPr id="38" name="Espace réservé du texte 21">
            <a:extLst>
              <a:ext uri="{FF2B5EF4-FFF2-40B4-BE49-F238E27FC236}">
                <a16:creationId xmlns:a16="http://schemas.microsoft.com/office/drawing/2014/main" id="{BA613B93-C87D-EF47-966F-E0F94D1A03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668" y="3598451"/>
            <a:ext cx="3179619" cy="539983"/>
          </a:xfrm>
        </p:spPr>
        <p:txBody>
          <a:bodyPr anchor="t">
            <a:noAutofit/>
          </a:bodyPr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 err="1"/>
              <a:t>name.lastname@impact-initiatives.org</a:t>
            </a:r>
            <a:endParaRPr lang="en-GB" noProof="0" dirty="0"/>
          </a:p>
        </p:txBody>
      </p:sp>
      <p:sp>
        <p:nvSpPr>
          <p:cNvPr id="39" name="Espace réservé du texte 21">
            <a:extLst>
              <a:ext uri="{FF2B5EF4-FFF2-40B4-BE49-F238E27FC236}">
                <a16:creationId xmlns:a16="http://schemas.microsoft.com/office/drawing/2014/main" id="{AAF3BDA0-75DE-5D48-AA4D-9748494DA4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667" y="4627692"/>
            <a:ext cx="3179619" cy="371714"/>
          </a:xfrm>
        </p:spPr>
        <p:txBody>
          <a:bodyPr anchor="t">
            <a:noAutofit/>
          </a:bodyPr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+41 225 66 29 63</a:t>
            </a:r>
          </a:p>
        </p:txBody>
      </p:sp>
      <p:pic>
        <p:nvPicPr>
          <p:cNvPr id="26" name="Image 25" descr="Une image contenant extérieur, bouteille, vert, assis&#10;&#10;Description générée automatiquement">
            <a:extLst>
              <a:ext uri="{FF2B5EF4-FFF2-40B4-BE49-F238E27FC236}">
                <a16:creationId xmlns:a16="http://schemas.microsoft.com/office/drawing/2014/main" id="{EB9A4FCC-0EBC-EA41-A576-3789DF1CA15E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6438946"/>
            <a:ext cx="1277183" cy="419054"/>
          </a:xfrm>
          <a:prstGeom prst="rect">
            <a:avLst/>
          </a:prstGeom>
        </p:spPr>
      </p:pic>
      <p:pic>
        <p:nvPicPr>
          <p:cNvPr id="33" name="Image 32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8EE0D041-9BC5-A245-BEEA-A791566EB68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1068" y="6255534"/>
            <a:ext cx="1450932" cy="31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721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ac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 descr="Une image contenant extérieur, cité, bâtiment, montagne&#10;&#10;Description générée automatiquement">
            <a:extLst>
              <a:ext uri="{FF2B5EF4-FFF2-40B4-BE49-F238E27FC236}">
                <a16:creationId xmlns:a16="http://schemas.microsoft.com/office/drawing/2014/main" id="{97AD2BEE-4AD1-1E47-9E01-6FFB385590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-13690" y="1"/>
            <a:ext cx="1220569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94FBF8B-BEBF-3845-9B18-024A43B35A4E}"/>
              </a:ext>
            </a:extLst>
          </p:cNvPr>
          <p:cNvSpPr/>
          <p:nvPr userDrawn="1"/>
        </p:nvSpPr>
        <p:spPr>
          <a:xfrm>
            <a:off x="0" y="-9667"/>
            <a:ext cx="12178306" cy="6867666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E85C9210-BA28-D64E-9E60-3E2F05E0685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9876" y="383648"/>
            <a:ext cx="809066" cy="22474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00484C7-FDEF-1C4D-A222-841BFAFAB38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7103" y="343779"/>
            <a:ext cx="505867" cy="2553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A6558CD-7152-9D4B-B66E-51D4FB3BC754}"/>
              </a:ext>
            </a:extLst>
          </p:cNvPr>
          <p:cNvSpPr/>
          <p:nvPr userDrawn="1"/>
        </p:nvSpPr>
        <p:spPr>
          <a:xfrm>
            <a:off x="1654408" y="1163406"/>
            <a:ext cx="8873042" cy="4531186"/>
          </a:xfrm>
          <a:prstGeom prst="rect">
            <a:avLst/>
          </a:prstGeom>
          <a:solidFill>
            <a:srgbClr val="EE5859">
              <a:alpha val="73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01ED4032-9B3C-4445-A85D-8C9AA64CD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09776" y="1466902"/>
            <a:ext cx="7358754" cy="2106613"/>
          </a:xfrm>
        </p:spPr>
        <p:txBody>
          <a:bodyPr anchor="ctr">
            <a:noAutofit/>
          </a:bodyPr>
          <a:lstStyle>
            <a:lvl1pPr marL="0" indent="0" algn="ctr">
              <a:buNone/>
              <a:defRPr sz="5400" b="0" i="0">
                <a:solidFill>
                  <a:schemeClr val="bg1"/>
                </a:solidFill>
                <a:latin typeface="Franklin Gothic Demi" panose="020B0603020102020204" pitchFamily="34" charset="0"/>
              </a:defRPr>
            </a:lvl1pPr>
          </a:lstStyle>
          <a:p>
            <a:pPr lvl="0"/>
            <a:r>
              <a:rPr lang="fr-FR" dirty="0"/>
              <a:t>THANKS FOR YOUR ATTENTION</a:t>
            </a:r>
            <a:endParaRPr lang="en-GB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A56FDBC-E531-204F-9584-5E0042DD060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48880" y="4154635"/>
            <a:ext cx="324294" cy="324294"/>
          </a:xfrm>
          <a:prstGeom prst="rect">
            <a:avLst/>
          </a:prstGeom>
        </p:spPr>
      </p:pic>
      <p:pic>
        <p:nvPicPr>
          <p:cNvPr id="14" name="Image 13" descr="Une image contenant oiseau&#10;&#10;Description générée automatiquement">
            <a:extLst>
              <a:ext uri="{FF2B5EF4-FFF2-40B4-BE49-F238E27FC236}">
                <a16:creationId xmlns:a16="http://schemas.microsoft.com/office/drawing/2014/main" id="{BAC8AD7F-32C5-5A40-B3B5-6C635073472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3509" y="4135955"/>
            <a:ext cx="371713" cy="37171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7761C82-049F-3141-8DAB-DE8EAD72472F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3032" y="4135955"/>
            <a:ext cx="371713" cy="37171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D5F4ED2-EB3C-EA42-AFEE-7BF08DCC4ACE}"/>
              </a:ext>
            </a:extLst>
          </p:cNvPr>
          <p:cNvSpPr/>
          <p:nvPr userDrawn="1"/>
        </p:nvSpPr>
        <p:spPr>
          <a:xfrm>
            <a:off x="11586258" y="2406936"/>
            <a:ext cx="605742" cy="1883391"/>
          </a:xfrm>
          <a:prstGeom prst="rect">
            <a:avLst/>
          </a:prstGeom>
          <a:solidFill>
            <a:srgbClr val="EE5859">
              <a:alpha val="73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258153DF-F4AE-9545-9B52-4F0E6C703673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20160" y="2715850"/>
            <a:ext cx="294169" cy="294169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1C7DA681-9D94-DD40-8EFA-B8FD2842262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62232" y="3278817"/>
            <a:ext cx="294169" cy="294169"/>
          </a:xfrm>
          <a:prstGeom prst="rect">
            <a:avLst/>
          </a:prstGeom>
        </p:spPr>
      </p:pic>
      <p:pic>
        <p:nvPicPr>
          <p:cNvPr id="29" name="Image 28" descr="Une image contenant oiseau&#10;&#10;Description générée automatiquement">
            <a:extLst>
              <a:ext uri="{FF2B5EF4-FFF2-40B4-BE49-F238E27FC236}">
                <a16:creationId xmlns:a16="http://schemas.microsoft.com/office/drawing/2014/main" id="{C5B0750F-D526-0E42-9D69-EE66EE3B5A3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62232" y="3841785"/>
            <a:ext cx="294170" cy="294170"/>
          </a:xfrm>
          <a:prstGeom prst="rect">
            <a:avLst/>
          </a:prstGeom>
        </p:spPr>
      </p:pic>
      <p:sp>
        <p:nvSpPr>
          <p:cNvPr id="30" name="Espace réservé du texte 21">
            <a:extLst>
              <a:ext uri="{FF2B5EF4-FFF2-40B4-BE49-F238E27FC236}">
                <a16:creationId xmlns:a16="http://schemas.microsoft.com/office/drawing/2014/main" id="{A32A0117-5A67-B243-BCD4-DCDD5E1AF0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924" y="4639108"/>
            <a:ext cx="2463316" cy="539983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Geneva, Switzerland, </a:t>
            </a:r>
            <a:r>
              <a:rPr lang="en-GB" noProof="0" dirty="0" err="1"/>
              <a:t>Chemin</a:t>
            </a:r>
            <a:r>
              <a:rPr lang="en-GB" noProof="0" dirty="0"/>
              <a:t> de Balexert 7-9, MIE II</a:t>
            </a:r>
          </a:p>
        </p:txBody>
      </p:sp>
      <p:sp>
        <p:nvSpPr>
          <p:cNvPr id="32" name="Espace réservé du texte 21">
            <a:extLst>
              <a:ext uri="{FF2B5EF4-FFF2-40B4-BE49-F238E27FC236}">
                <a16:creationId xmlns:a16="http://schemas.microsoft.com/office/drawing/2014/main" id="{576ECF80-1AEE-054A-B010-595C6D3795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57438" y="4666800"/>
            <a:ext cx="2163853" cy="539983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 err="1"/>
              <a:t>name.lastname@impact-initiatives.org</a:t>
            </a:r>
            <a:endParaRPr lang="en-GB" noProof="0" dirty="0"/>
          </a:p>
        </p:txBody>
      </p:sp>
      <p:sp>
        <p:nvSpPr>
          <p:cNvPr id="33" name="Espace réservé du texte 21">
            <a:extLst>
              <a:ext uri="{FF2B5EF4-FFF2-40B4-BE49-F238E27FC236}">
                <a16:creationId xmlns:a16="http://schemas.microsoft.com/office/drawing/2014/main" id="{1505AF36-A79C-F943-975D-BBEEE7839C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74012" y="4693716"/>
            <a:ext cx="1689116" cy="371714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+41 225 66 29 63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F678705-7065-7540-84B0-8991F327216B}"/>
              </a:ext>
            </a:extLst>
          </p:cNvPr>
          <p:cNvSpPr txBox="1"/>
          <p:nvPr userDrawn="1"/>
        </p:nvSpPr>
        <p:spPr>
          <a:xfrm>
            <a:off x="116958" y="6511752"/>
            <a:ext cx="20946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900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© UNHCR/Jim </a:t>
            </a:r>
            <a:r>
              <a:rPr lang="fr-CH" sz="900" dirty="0" err="1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Huylebroek</a:t>
            </a:r>
            <a:endParaRPr lang="es-ES" sz="900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25" name="Image 24" descr="Une image contenant extérieur, bouteille, vert, assis&#10;&#10;Description générée automatiquement">
            <a:extLst>
              <a:ext uri="{FF2B5EF4-FFF2-40B4-BE49-F238E27FC236}">
                <a16:creationId xmlns:a16="http://schemas.microsoft.com/office/drawing/2014/main" id="{688B6689-177E-284D-A0C8-6897046FBDB4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-3468"/>
            <a:ext cx="1277183" cy="419054"/>
          </a:xfrm>
          <a:prstGeom prst="rect">
            <a:avLst/>
          </a:prstGeom>
        </p:spPr>
      </p:pic>
      <p:pic>
        <p:nvPicPr>
          <p:cNvPr id="26" name="Image 25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B007C233-C190-9B44-BD12-B8A275F4440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0776" y="1179"/>
            <a:ext cx="1450932" cy="31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6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 descr="Une image contenant extérieur, cité, bâtiment, montagne&#10;&#10;Description générée automatiquement">
            <a:extLst>
              <a:ext uri="{FF2B5EF4-FFF2-40B4-BE49-F238E27FC236}">
                <a16:creationId xmlns:a16="http://schemas.microsoft.com/office/drawing/2014/main" id="{97AD2BEE-4AD1-1E47-9E01-6FFB385590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-13690" y="1"/>
            <a:ext cx="1220569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94FBF8B-BEBF-3845-9B18-024A43B35A4E}"/>
              </a:ext>
            </a:extLst>
          </p:cNvPr>
          <p:cNvSpPr/>
          <p:nvPr userDrawn="1"/>
        </p:nvSpPr>
        <p:spPr>
          <a:xfrm>
            <a:off x="0" y="-9667"/>
            <a:ext cx="12178306" cy="6867666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E85C9210-BA28-D64E-9E60-3E2F05E0685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9876" y="383648"/>
            <a:ext cx="809066" cy="22474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00484C7-FDEF-1C4D-A222-841BFAFAB38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7103" y="343779"/>
            <a:ext cx="505867" cy="25536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154DF4A-D3B5-5144-B4D9-7096C5559774}"/>
              </a:ext>
            </a:extLst>
          </p:cNvPr>
          <p:cNvSpPr/>
          <p:nvPr userDrawn="1"/>
        </p:nvSpPr>
        <p:spPr>
          <a:xfrm>
            <a:off x="1674273" y="1068650"/>
            <a:ext cx="8843453" cy="4531186"/>
          </a:xfrm>
          <a:prstGeom prst="rect">
            <a:avLst/>
          </a:prstGeom>
          <a:solidFill>
            <a:srgbClr val="EE5859">
              <a:alpha val="73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01ED4032-9B3C-4445-A85D-8C9AA64CD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09776" y="1466902"/>
            <a:ext cx="7358754" cy="2106613"/>
          </a:xfrm>
        </p:spPr>
        <p:txBody>
          <a:bodyPr anchor="ctr">
            <a:noAutofit/>
          </a:bodyPr>
          <a:lstStyle>
            <a:lvl1pPr marL="0" indent="0" algn="ctr">
              <a:buNone/>
              <a:defRPr sz="5400" b="0" i="0">
                <a:solidFill>
                  <a:schemeClr val="bg1"/>
                </a:solidFill>
                <a:latin typeface="Franklin Gothic Demi" panose="020B0603020102020204" pitchFamily="34" charset="0"/>
              </a:defRPr>
            </a:lvl1pPr>
          </a:lstStyle>
          <a:p>
            <a:pPr lvl="0"/>
            <a:r>
              <a:rPr lang="fr-FR" dirty="0"/>
              <a:t>HERE GOES </a:t>
            </a:r>
            <a:br>
              <a:rPr lang="fr-FR" dirty="0"/>
            </a:br>
            <a:r>
              <a:rPr lang="fr-FR" dirty="0"/>
              <a:t>YOUR TITLE</a:t>
            </a:r>
            <a:endParaRPr lang="en-GB" dirty="0"/>
          </a:p>
        </p:txBody>
      </p:sp>
      <p:sp>
        <p:nvSpPr>
          <p:cNvPr id="23" name="Espace réservé du texte 21">
            <a:extLst>
              <a:ext uri="{FF2B5EF4-FFF2-40B4-BE49-F238E27FC236}">
                <a16:creationId xmlns:a16="http://schemas.microsoft.com/office/drawing/2014/main" id="{27071210-68AB-6141-80A9-3323643391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09775" y="3971766"/>
            <a:ext cx="7358755" cy="880971"/>
          </a:xfrm>
        </p:spPr>
        <p:txBody>
          <a:bodyPr anchor="t">
            <a:noAutofit/>
          </a:bodyPr>
          <a:lstStyle>
            <a:lvl1pPr marL="0" indent="0" algn="ctr">
              <a:buNone/>
              <a:defRPr sz="2800" b="0" i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Here is an example of how your explanatory text could be placed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1D96920-6CCE-EB48-B7CF-4CBAF91AAC5C}"/>
              </a:ext>
            </a:extLst>
          </p:cNvPr>
          <p:cNvSpPr txBox="1"/>
          <p:nvPr userDrawn="1"/>
        </p:nvSpPr>
        <p:spPr>
          <a:xfrm>
            <a:off x="116958" y="6511752"/>
            <a:ext cx="20946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900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© UNHCR/Jim </a:t>
            </a:r>
            <a:r>
              <a:rPr lang="fr-CH" sz="900" dirty="0" err="1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Huylebroek</a:t>
            </a:r>
            <a:endParaRPr lang="es-ES" sz="900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14" name="Image 13" descr="Une image contenant extérieur, bouteille, vert, assis&#10;&#10;Description générée automatiquement">
            <a:extLst>
              <a:ext uri="{FF2B5EF4-FFF2-40B4-BE49-F238E27FC236}">
                <a16:creationId xmlns:a16="http://schemas.microsoft.com/office/drawing/2014/main" id="{F8AE2C65-F3F2-B247-A80C-C8CDA85DE12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-3468"/>
            <a:ext cx="1277183" cy="419054"/>
          </a:xfrm>
          <a:prstGeom prst="rect">
            <a:avLst/>
          </a:prstGeom>
        </p:spPr>
      </p:pic>
      <p:pic>
        <p:nvPicPr>
          <p:cNvPr id="15" name="Image 14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F0147611-42B5-4247-9B6B-1561B19377F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0776" y="1179"/>
            <a:ext cx="1450932" cy="31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3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 descr="Une image contenant extérieur, cité, bâtiment, montagne&#10;&#10;Description générée automatiquement">
            <a:extLst>
              <a:ext uri="{FF2B5EF4-FFF2-40B4-BE49-F238E27FC236}">
                <a16:creationId xmlns:a16="http://schemas.microsoft.com/office/drawing/2014/main" id="{97AD2BEE-4AD1-1E47-9E01-6FFB385590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-13690" y="1"/>
            <a:ext cx="1220569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94FBF8B-BEBF-3845-9B18-024A43B35A4E}"/>
              </a:ext>
            </a:extLst>
          </p:cNvPr>
          <p:cNvSpPr/>
          <p:nvPr userDrawn="1"/>
        </p:nvSpPr>
        <p:spPr>
          <a:xfrm>
            <a:off x="0" y="-9667"/>
            <a:ext cx="12178306" cy="6867666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BD5E6305-07FE-2840-9535-2627C16E850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9876" y="15505"/>
            <a:ext cx="1502124" cy="33024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E85C9210-BA28-D64E-9E60-3E2F05E0685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9876" y="383648"/>
            <a:ext cx="809066" cy="22474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00484C7-FDEF-1C4D-A222-841BFAFAB38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7103" y="343779"/>
            <a:ext cx="505867" cy="25536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154DF4A-D3B5-5144-B4D9-7096C5559774}"/>
              </a:ext>
            </a:extLst>
          </p:cNvPr>
          <p:cNvSpPr/>
          <p:nvPr userDrawn="1"/>
        </p:nvSpPr>
        <p:spPr>
          <a:xfrm>
            <a:off x="1674273" y="1068650"/>
            <a:ext cx="8843453" cy="4531186"/>
          </a:xfrm>
          <a:prstGeom prst="rect">
            <a:avLst/>
          </a:prstGeom>
          <a:solidFill>
            <a:srgbClr val="555859">
              <a:alpha val="73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01ED4032-9B3C-4445-A85D-8C9AA64CD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09776" y="1466902"/>
            <a:ext cx="7358754" cy="2106613"/>
          </a:xfrm>
        </p:spPr>
        <p:txBody>
          <a:bodyPr anchor="ctr">
            <a:noAutofit/>
          </a:bodyPr>
          <a:lstStyle>
            <a:lvl1pPr marL="0" indent="0" algn="ctr">
              <a:buNone/>
              <a:defRPr sz="5400" b="1" i="0">
                <a:solidFill>
                  <a:schemeClr val="bg1"/>
                </a:solidFill>
                <a:latin typeface="Franklin Gothic Demi" panose="020B0603020102020204" pitchFamily="34" charset="0"/>
              </a:defRPr>
            </a:lvl1pPr>
          </a:lstStyle>
          <a:p>
            <a:pPr lvl="0"/>
            <a:r>
              <a:rPr lang="fr-FR" dirty="0"/>
              <a:t>HERE GOES </a:t>
            </a:r>
            <a:br>
              <a:rPr lang="fr-FR" dirty="0"/>
            </a:br>
            <a:r>
              <a:rPr lang="fr-FR" dirty="0"/>
              <a:t>YOUR TITLE</a:t>
            </a:r>
            <a:endParaRPr lang="en-GB" dirty="0"/>
          </a:p>
        </p:txBody>
      </p:sp>
      <p:sp>
        <p:nvSpPr>
          <p:cNvPr id="23" name="Espace réservé du texte 21">
            <a:extLst>
              <a:ext uri="{FF2B5EF4-FFF2-40B4-BE49-F238E27FC236}">
                <a16:creationId xmlns:a16="http://schemas.microsoft.com/office/drawing/2014/main" id="{27071210-68AB-6141-80A9-3323643391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09775" y="3971766"/>
            <a:ext cx="7358755" cy="880971"/>
          </a:xfrm>
        </p:spPr>
        <p:txBody>
          <a:bodyPr anchor="t">
            <a:noAutofit/>
          </a:bodyPr>
          <a:lstStyle>
            <a:lvl1pPr marL="0" indent="0" algn="ctr">
              <a:buNone/>
              <a:defRPr sz="2800" b="0" i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Here is an example of how your explanatory text could be placed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7DFF9FC-8FFC-6142-A199-DABB8A153851}"/>
              </a:ext>
            </a:extLst>
          </p:cNvPr>
          <p:cNvSpPr txBox="1"/>
          <p:nvPr userDrawn="1"/>
        </p:nvSpPr>
        <p:spPr>
          <a:xfrm>
            <a:off x="116958" y="6511752"/>
            <a:ext cx="20946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900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© UNHCR/Jim </a:t>
            </a:r>
            <a:r>
              <a:rPr lang="fr-CH" sz="900" dirty="0" err="1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Huylebroek</a:t>
            </a:r>
            <a:endParaRPr lang="es-ES" sz="900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14" name="Image 13" descr="Une image contenant extérieur, bouteille, vert, assis&#10;&#10;Description générée automatiquement">
            <a:extLst>
              <a:ext uri="{FF2B5EF4-FFF2-40B4-BE49-F238E27FC236}">
                <a16:creationId xmlns:a16="http://schemas.microsoft.com/office/drawing/2014/main" id="{2F85B1DA-DC22-8440-ACE2-A28C84B686C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-3468"/>
            <a:ext cx="1277183" cy="41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3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 descr="Une image contenant extérieur, cité, bâtiment, montagne&#10;&#10;Description générée automatiquement">
            <a:extLst>
              <a:ext uri="{FF2B5EF4-FFF2-40B4-BE49-F238E27FC236}">
                <a16:creationId xmlns:a16="http://schemas.microsoft.com/office/drawing/2014/main" id="{97AD2BEE-4AD1-1E47-9E01-6FFB385590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-13690" y="1"/>
            <a:ext cx="1220569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94FBF8B-BEBF-3845-9B18-024A43B35A4E}"/>
              </a:ext>
            </a:extLst>
          </p:cNvPr>
          <p:cNvSpPr/>
          <p:nvPr userDrawn="1"/>
        </p:nvSpPr>
        <p:spPr>
          <a:xfrm>
            <a:off x="0" y="-9667"/>
            <a:ext cx="12178306" cy="6867666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E85C9210-BA28-D64E-9E60-3E2F05E0685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9876" y="383648"/>
            <a:ext cx="809066" cy="22474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00484C7-FDEF-1C4D-A222-841BFAFAB38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7103" y="343779"/>
            <a:ext cx="505867" cy="25536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CED164-86DB-DB43-9342-8C766A2A16B2}"/>
              </a:ext>
            </a:extLst>
          </p:cNvPr>
          <p:cNvSpPr/>
          <p:nvPr userDrawn="1"/>
        </p:nvSpPr>
        <p:spPr>
          <a:xfrm>
            <a:off x="-13690" y="1971493"/>
            <a:ext cx="12205691" cy="4129199"/>
          </a:xfrm>
          <a:prstGeom prst="rect">
            <a:avLst/>
          </a:prstGeom>
          <a:solidFill>
            <a:srgbClr val="EE5859">
              <a:alpha val="81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248387-49F4-DC4E-BC7E-1816199F6968}"/>
              </a:ext>
            </a:extLst>
          </p:cNvPr>
          <p:cNvSpPr/>
          <p:nvPr userDrawn="1"/>
        </p:nvSpPr>
        <p:spPr>
          <a:xfrm flipH="1">
            <a:off x="6096000" y="2370318"/>
            <a:ext cx="45720" cy="3730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01ED4032-9B3C-4445-A85D-8C9AA64CD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8552" y="2163956"/>
            <a:ext cx="5060920" cy="2106613"/>
          </a:xfrm>
        </p:spPr>
        <p:txBody>
          <a:bodyPr anchor="ctr">
            <a:noAutofit/>
          </a:bodyPr>
          <a:lstStyle>
            <a:lvl1pPr marL="0" indent="0" algn="l">
              <a:buNone/>
              <a:defRPr sz="5400" b="0" i="0">
                <a:solidFill>
                  <a:schemeClr val="bg1"/>
                </a:solidFill>
                <a:latin typeface="Franklin Gothic Demi" panose="020B0603020102020204" pitchFamily="34" charset="0"/>
              </a:defRPr>
            </a:lvl1pPr>
          </a:lstStyle>
          <a:p>
            <a:pPr lvl="0"/>
            <a:r>
              <a:rPr lang="fr-FR" dirty="0"/>
              <a:t>HERE GOES </a:t>
            </a:r>
            <a:br>
              <a:rPr lang="fr-FR" dirty="0"/>
            </a:br>
            <a:r>
              <a:rPr lang="fr-FR" dirty="0"/>
              <a:t>YOUR TITLE</a:t>
            </a:r>
            <a:endParaRPr lang="en-GB" dirty="0"/>
          </a:p>
        </p:txBody>
      </p:sp>
      <p:sp>
        <p:nvSpPr>
          <p:cNvPr id="23" name="Espace réservé du texte 21">
            <a:extLst>
              <a:ext uri="{FF2B5EF4-FFF2-40B4-BE49-F238E27FC236}">
                <a16:creationId xmlns:a16="http://schemas.microsoft.com/office/drawing/2014/main" id="{27071210-68AB-6141-80A9-3323643391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8553" y="4603778"/>
            <a:ext cx="5060920" cy="880971"/>
          </a:xfrm>
        </p:spPr>
        <p:txBody>
          <a:bodyPr anchor="t">
            <a:noAutofit/>
          </a:bodyPr>
          <a:lstStyle>
            <a:lvl1pPr marL="0" indent="0" algn="l">
              <a:buNone/>
              <a:defRPr sz="1800" b="1" i="0">
                <a:solidFill>
                  <a:schemeClr val="bg1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Here is an example of how your second title could be placed</a:t>
            </a:r>
          </a:p>
        </p:txBody>
      </p:sp>
      <p:sp>
        <p:nvSpPr>
          <p:cNvPr id="24" name="Espace réservé du texte 21">
            <a:extLst>
              <a:ext uri="{FF2B5EF4-FFF2-40B4-BE49-F238E27FC236}">
                <a16:creationId xmlns:a16="http://schemas.microsoft.com/office/drawing/2014/main" id="{BC2F58C2-CB1F-ED4E-96F0-9DC32CECD5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8022" y="2776776"/>
            <a:ext cx="5060920" cy="880971"/>
          </a:xfrm>
        </p:spPr>
        <p:txBody>
          <a:bodyPr anchor="t">
            <a:noAutofit/>
          </a:bodyPr>
          <a:lstStyle>
            <a:lvl1pPr marL="457200" indent="-457200" algn="l">
              <a:buFont typeface="+mj-lt"/>
              <a:buAutoNum type="arabicPeriod"/>
              <a:defRPr sz="2000" b="0" i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Introduction</a:t>
            </a:r>
          </a:p>
          <a:p>
            <a:pPr lvl="0"/>
            <a:r>
              <a:rPr lang="en-GB" noProof="0" dirty="0"/>
              <a:t>Themes</a:t>
            </a:r>
          </a:p>
          <a:p>
            <a:pPr lvl="0"/>
            <a:r>
              <a:rPr lang="en-GB" noProof="0" dirty="0"/>
              <a:t>Conclusion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B29577F-8AAA-2140-8AC7-5CC1D5B6EF1B}"/>
              </a:ext>
            </a:extLst>
          </p:cNvPr>
          <p:cNvSpPr txBox="1"/>
          <p:nvPr userDrawn="1"/>
        </p:nvSpPr>
        <p:spPr>
          <a:xfrm>
            <a:off x="116958" y="6511752"/>
            <a:ext cx="20946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900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© UNHCR/Jim </a:t>
            </a:r>
            <a:r>
              <a:rPr lang="fr-CH" sz="900" dirty="0" err="1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Huylebroek</a:t>
            </a:r>
            <a:endParaRPr lang="es-ES" sz="900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19" name="Image 18" descr="Une image contenant extérieur, bouteille, vert, assis&#10;&#10;Description générée automatiquement">
            <a:extLst>
              <a:ext uri="{FF2B5EF4-FFF2-40B4-BE49-F238E27FC236}">
                <a16:creationId xmlns:a16="http://schemas.microsoft.com/office/drawing/2014/main" id="{9D45C0D3-B8DF-1B4F-8C96-2378F6B0223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-3468"/>
            <a:ext cx="1277183" cy="419054"/>
          </a:xfrm>
          <a:prstGeom prst="rect">
            <a:avLst/>
          </a:prstGeom>
        </p:spPr>
      </p:pic>
      <p:pic>
        <p:nvPicPr>
          <p:cNvPr id="25" name="Image 24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8AABD7B9-436F-9340-899D-535EBAC0F70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0776" y="1179"/>
            <a:ext cx="1450932" cy="31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6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 descr="Une image contenant extérieur, cité, bâtiment, montagne&#10;&#10;Description générée automatiquement">
            <a:extLst>
              <a:ext uri="{FF2B5EF4-FFF2-40B4-BE49-F238E27FC236}">
                <a16:creationId xmlns:a16="http://schemas.microsoft.com/office/drawing/2014/main" id="{97AD2BEE-4AD1-1E47-9E01-6FFB385590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-13690" y="1"/>
            <a:ext cx="1220569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94FBF8B-BEBF-3845-9B18-024A43B35A4E}"/>
              </a:ext>
            </a:extLst>
          </p:cNvPr>
          <p:cNvSpPr/>
          <p:nvPr userDrawn="1"/>
        </p:nvSpPr>
        <p:spPr>
          <a:xfrm>
            <a:off x="0" y="-9667"/>
            <a:ext cx="12178306" cy="6867666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E85C9210-BA28-D64E-9E60-3E2F05E0685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9876" y="383648"/>
            <a:ext cx="809066" cy="22474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00484C7-FDEF-1C4D-A222-841BFAFAB38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7103" y="343779"/>
            <a:ext cx="505867" cy="25536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CED164-86DB-DB43-9342-8C766A2A16B2}"/>
              </a:ext>
            </a:extLst>
          </p:cNvPr>
          <p:cNvSpPr/>
          <p:nvPr userDrawn="1"/>
        </p:nvSpPr>
        <p:spPr>
          <a:xfrm>
            <a:off x="-13690" y="1971493"/>
            <a:ext cx="12205691" cy="4129199"/>
          </a:xfrm>
          <a:prstGeom prst="rect">
            <a:avLst/>
          </a:prstGeom>
          <a:solidFill>
            <a:srgbClr val="555859">
              <a:alpha val="81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248387-49F4-DC4E-BC7E-1816199F6968}"/>
              </a:ext>
            </a:extLst>
          </p:cNvPr>
          <p:cNvSpPr/>
          <p:nvPr userDrawn="1"/>
        </p:nvSpPr>
        <p:spPr>
          <a:xfrm flipH="1">
            <a:off x="6096000" y="2370318"/>
            <a:ext cx="45720" cy="3730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01ED4032-9B3C-4445-A85D-8C9AA64CD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8552" y="2163956"/>
            <a:ext cx="5060920" cy="2106613"/>
          </a:xfrm>
        </p:spPr>
        <p:txBody>
          <a:bodyPr anchor="ctr">
            <a:noAutofit/>
          </a:bodyPr>
          <a:lstStyle>
            <a:lvl1pPr marL="0" indent="0" algn="l">
              <a:buNone/>
              <a:defRPr sz="5400" b="0" i="0">
                <a:solidFill>
                  <a:schemeClr val="bg1"/>
                </a:solidFill>
                <a:latin typeface="Franklin Gothic Demi" panose="020B0603020102020204" pitchFamily="34" charset="0"/>
              </a:defRPr>
            </a:lvl1pPr>
          </a:lstStyle>
          <a:p>
            <a:pPr lvl="0"/>
            <a:r>
              <a:rPr lang="fr-FR" dirty="0"/>
              <a:t>HERE GOES </a:t>
            </a:r>
            <a:br>
              <a:rPr lang="fr-FR" dirty="0"/>
            </a:br>
            <a:r>
              <a:rPr lang="fr-FR" dirty="0"/>
              <a:t>YOUR TITLE</a:t>
            </a:r>
            <a:endParaRPr lang="en-GB" dirty="0"/>
          </a:p>
        </p:txBody>
      </p:sp>
      <p:sp>
        <p:nvSpPr>
          <p:cNvPr id="23" name="Espace réservé du texte 21">
            <a:extLst>
              <a:ext uri="{FF2B5EF4-FFF2-40B4-BE49-F238E27FC236}">
                <a16:creationId xmlns:a16="http://schemas.microsoft.com/office/drawing/2014/main" id="{27071210-68AB-6141-80A9-3323643391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8553" y="4603778"/>
            <a:ext cx="5060920" cy="880971"/>
          </a:xfrm>
        </p:spPr>
        <p:txBody>
          <a:bodyPr anchor="t">
            <a:noAutofit/>
          </a:bodyPr>
          <a:lstStyle>
            <a:lvl1pPr marL="0" indent="0" algn="l">
              <a:buNone/>
              <a:defRPr sz="1800" b="1" i="0">
                <a:solidFill>
                  <a:schemeClr val="bg1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Here is an example of how your second title could be placed</a:t>
            </a:r>
          </a:p>
        </p:txBody>
      </p:sp>
      <p:sp>
        <p:nvSpPr>
          <p:cNvPr id="24" name="Espace réservé du texte 21">
            <a:extLst>
              <a:ext uri="{FF2B5EF4-FFF2-40B4-BE49-F238E27FC236}">
                <a16:creationId xmlns:a16="http://schemas.microsoft.com/office/drawing/2014/main" id="{BC2F58C2-CB1F-ED4E-96F0-9DC32CECD5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8022" y="2776776"/>
            <a:ext cx="5060920" cy="880971"/>
          </a:xfrm>
        </p:spPr>
        <p:txBody>
          <a:bodyPr anchor="t">
            <a:noAutofit/>
          </a:bodyPr>
          <a:lstStyle>
            <a:lvl1pPr marL="457200" indent="-457200" algn="l">
              <a:buFont typeface="+mj-lt"/>
              <a:buAutoNum type="arabicPeriod"/>
              <a:defRPr sz="2000" b="0" i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Introduction</a:t>
            </a:r>
          </a:p>
          <a:p>
            <a:pPr lvl="0"/>
            <a:r>
              <a:rPr lang="en-GB" noProof="0" dirty="0"/>
              <a:t>Themes</a:t>
            </a:r>
          </a:p>
          <a:p>
            <a:pPr lvl="0"/>
            <a:r>
              <a:rPr lang="en-GB" noProof="0" dirty="0"/>
              <a:t>Conclusion</a:t>
            </a:r>
          </a:p>
          <a:p>
            <a:pPr lvl="0"/>
            <a:endParaRPr lang="en-GB" noProof="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74C7C25-4A75-904E-9914-3D5DFC52C75F}"/>
              </a:ext>
            </a:extLst>
          </p:cNvPr>
          <p:cNvSpPr txBox="1"/>
          <p:nvPr userDrawn="1"/>
        </p:nvSpPr>
        <p:spPr>
          <a:xfrm>
            <a:off x="116958" y="6511752"/>
            <a:ext cx="20946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900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© UNHCR/Jim </a:t>
            </a:r>
            <a:r>
              <a:rPr lang="fr-CH" sz="900" dirty="0" err="1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Huylebroek</a:t>
            </a:r>
            <a:endParaRPr lang="es-ES" sz="900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19" name="Image 18" descr="Une image contenant extérieur, bouteille, vert, assis&#10;&#10;Description générée automatiquement">
            <a:extLst>
              <a:ext uri="{FF2B5EF4-FFF2-40B4-BE49-F238E27FC236}">
                <a16:creationId xmlns:a16="http://schemas.microsoft.com/office/drawing/2014/main" id="{80D11B26-5232-B74D-99E0-D78DEE50C36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-3468"/>
            <a:ext cx="1277183" cy="419054"/>
          </a:xfrm>
          <a:prstGeom prst="rect">
            <a:avLst/>
          </a:prstGeom>
        </p:spPr>
      </p:pic>
      <p:pic>
        <p:nvPicPr>
          <p:cNvPr id="25" name="Image 24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1670ED95-3306-304D-9E2E-8CA9305FE64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0776" y="1179"/>
            <a:ext cx="1450932" cy="31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0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xplanatora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 descr="Une image contenant bâtiment, extérieur, maison, brique&#10;&#10;Description générée automatiquement">
            <a:extLst>
              <a:ext uri="{FF2B5EF4-FFF2-40B4-BE49-F238E27FC236}">
                <a16:creationId xmlns:a16="http://schemas.microsoft.com/office/drawing/2014/main" id="{098475F2-907F-7F40-AD6B-9996CE3851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144"/>
          <a:stretch/>
        </p:blipFill>
        <p:spPr>
          <a:xfrm>
            <a:off x="0" y="-9903"/>
            <a:ext cx="5633537" cy="686790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19621C7-4E11-3741-9414-3209D4B344A8}"/>
              </a:ext>
            </a:extLst>
          </p:cNvPr>
          <p:cNvSpPr/>
          <p:nvPr userDrawn="1"/>
        </p:nvSpPr>
        <p:spPr>
          <a:xfrm>
            <a:off x="5623393" y="1"/>
            <a:ext cx="6568607" cy="6857999"/>
          </a:xfrm>
          <a:prstGeom prst="rect">
            <a:avLst/>
          </a:prstGeom>
          <a:solidFill>
            <a:srgbClr val="D4CAB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7B36CB-1821-A54A-9004-BD4F65AB5D3F}"/>
              </a:ext>
            </a:extLst>
          </p:cNvPr>
          <p:cNvSpPr/>
          <p:nvPr userDrawn="1"/>
        </p:nvSpPr>
        <p:spPr>
          <a:xfrm flipH="1">
            <a:off x="6599342" y="1038518"/>
            <a:ext cx="45719" cy="4512323"/>
          </a:xfrm>
          <a:prstGeom prst="rect">
            <a:avLst/>
          </a:prstGeom>
          <a:solidFill>
            <a:srgbClr val="555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B2E5AD-3787-AF40-B01D-63C10E634E2B}"/>
              </a:ext>
            </a:extLst>
          </p:cNvPr>
          <p:cNvSpPr/>
          <p:nvPr userDrawn="1"/>
        </p:nvSpPr>
        <p:spPr>
          <a:xfrm>
            <a:off x="493025" y="1112533"/>
            <a:ext cx="4637344" cy="4531186"/>
          </a:xfrm>
          <a:prstGeom prst="rect">
            <a:avLst/>
          </a:prstGeom>
          <a:solidFill>
            <a:srgbClr val="EE5859">
              <a:alpha val="73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AF41EA71-CE16-9240-93E0-C41700BB39C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9750" y="6613810"/>
            <a:ext cx="809066" cy="224741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4CEC33C8-DCEF-6A42-9186-A559322F4D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6977" y="6573941"/>
            <a:ext cx="505867" cy="255362"/>
          </a:xfrm>
          <a:prstGeom prst="rect">
            <a:avLst/>
          </a:prstGeom>
        </p:spPr>
      </p:pic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01ED4032-9B3C-4445-A85D-8C9AA64CD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5675" y="1935947"/>
            <a:ext cx="3968668" cy="2106613"/>
          </a:xfrm>
        </p:spPr>
        <p:txBody>
          <a:bodyPr anchor="ctr">
            <a:noAutofit/>
          </a:bodyPr>
          <a:lstStyle>
            <a:lvl1pPr marL="0" indent="0" algn="l">
              <a:buNone/>
              <a:defRPr sz="5400" b="0" i="0">
                <a:solidFill>
                  <a:schemeClr val="bg1"/>
                </a:solidFill>
                <a:latin typeface="Franklin Gothic Demi" panose="020B0603020102020204" pitchFamily="34" charset="0"/>
              </a:defRPr>
            </a:lvl1pPr>
          </a:lstStyle>
          <a:p>
            <a:pPr lvl="0"/>
            <a:r>
              <a:rPr lang="fr-FR" dirty="0"/>
              <a:t>HERE GOES </a:t>
            </a:r>
            <a:br>
              <a:rPr lang="fr-FR" dirty="0"/>
            </a:br>
            <a:r>
              <a:rPr lang="fr-FR" dirty="0"/>
              <a:t>YOUR TITLE</a:t>
            </a:r>
            <a:endParaRPr lang="en-GB" dirty="0"/>
          </a:p>
        </p:txBody>
      </p:sp>
      <p:sp>
        <p:nvSpPr>
          <p:cNvPr id="23" name="Espace réservé du texte 21">
            <a:extLst>
              <a:ext uri="{FF2B5EF4-FFF2-40B4-BE49-F238E27FC236}">
                <a16:creationId xmlns:a16="http://schemas.microsoft.com/office/drawing/2014/main" id="{27071210-68AB-6141-80A9-3323643391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5675" y="4402654"/>
            <a:ext cx="3968668" cy="880971"/>
          </a:xfrm>
        </p:spPr>
        <p:txBody>
          <a:bodyPr anchor="t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Here is an example of how your explanatory text could be placed</a:t>
            </a:r>
          </a:p>
        </p:txBody>
      </p:sp>
      <p:sp>
        <p:nvSpPr>
          <p:cNvPr id="24" name="Espace réservé du texte 21">
            <a:extLst>
              <a:ext uri="{FF2B5EF4-FFF2-40B4-BE49-F238E27FC236}">
                <a16:creationId xmlns:a16="http://schemas.microsoft.com/office/drawing/2014/main" id="{BC2F58C2-CB1F-ED4E-96F0-9DC32CECD5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011924" y="2241863"/>
            <a:ext cx="5060920" cy="880971"/>
          </a:xfrm>
        </p:spPr>
        <p:txBody>
          <a:bodyPr anchor="t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 i="0">
                <a:solidFill>
                  <a:srgbClr val="555859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endParaRPr lang="en-GB" noProof="0" dirty="0"/>
          </a:p>
          <a:p>
            <a:pPr lvl="0"/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. Duis </a:t>
            </a:r>
            <a:r>
              <a:rPr lang="en-GB" noProof="0" dirty="0" err="1"/>
              <a:t>lucisit</a:t>
            </a:r>
            <a:endParaRPr lang="en-GB" noProof="0" dirty="0"/>
          </a:p>
          <a:p>
            <a:pPr lvl="0"/>
            <a:r>
              <a:rPr lang="en-GB" noProof="0" dirty="0"/>
              <a:t>Tus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urna</a:t>
            </a:r>
            <a:r>
              <a:rPr lang="en-GB" noProof="0" dirty="0"/>
              <a:t>.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 </a:t>
            </a:r>
            <a:r>
              <a:rPr lang="en-GB" noProof="0" dirty="0" err="1"/>
              <a:t>odio</a:t>
            </a:r>
            <a:r>
              <a:rPr lang="en-GB" noProof="0" dirty="0"/>
              <a:t> at</a:t>
            </a:r>
          </a:p>
          <a:p>
            <a:pPr lvl="0"/>
            <a:r>
              <a:rPr lang="en-GB" noProof="0" dirty="0" err="1"/>
              <a:t>Dignissim</a:t>
            </a:r>
            <a:r>
              <a:rPr lang="en-GB" noProof="0" dirty="0"/>
              <a:t> </a:t>
            </a:r>
            <a:r>
              <a:rPr lang="en-GB" noProof="0" dirty="0" err="1"/>
              <a:t>vehiczla</a:t>
            </a:r>
            <a:r>
              <a:rPr lang="en-GB" noProof="0" dirty="0"/>
              <a:t> </a:t>
            </a:r>
            <a:r>
              <a:rPr lang="en-GB" noProof="0" dirty="0" err="1"/>
              <a:t>dolor</a:t>
            </a:r>
            <a:r>
              <a:rPr lang="en-GB" noProof="0" dirty="0"/>
              <a:t>. </a:t>
            </a:r>
            <a:r>
              <a:rPr lang="en-GB" noProof="0" dirty="0" err="1"/>
              <a:t>Maescenas</a:t>
            </a:r>
            <a:r>
              <a:rPr lang="en-GB" noProof="0" dirty="0"/>
              <a:t> vestibulum </a:t>
            </a:r>
            <a:r>
              <a:rPr lang="en-GB" noProof="0" dirty="0" err="1"/>
              <a:t>elit</a:t>
            </a:r>
            <a:r>
              <a:rPr lang="en-GB" noProof="0" dirty="0"/>
              <a:t> </a:t>
            </a:r>
            <a:r>
              <a:rPr lang="en-GB" noProof="0" dirty="0" err="1"/>
              <a:t>sem,sed</a:t>
            </a:r>
            <a:endParaRPr lang="en-GB" noProof="0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noProof="0" dirty="0"/>
              <a:t>Tus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urna</a:t>
            </a:r>
            <a:r>
              <a:rPr lang="en-GB" noProof="0" dirty="0"/>
              <a:t>.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 </a:t>
            </a:r>
            <a:r>
              <a:rPr lang="en-GB" noProof="0" dirty="0" err="1"/>
              <a:t>odio</a:t>
            </a:r>
            <a:r>
              <a:rPr lang="en-GB" noProof="0" dirty="0"/>
              <a:t> at</a:t>
            </a:r>
          </a:p>
          <a:p>
            <a:pPr lvl="0"/>
            <a:endParaRPr lang="en-GB" noProof="0" dirty="0"/>
          </a:p>
        </p:txBody>
      </p:sp>
      <p:sp>
        <p:nvSpPr>
          <p:cNvPr id="34" name="Espace réservé du texte 21">
            <a:extLst>
              <a:ext uri="{FF2B5EF4-FFF2-40B4-BE49-F238E27FC236}">
                <a16:creationId xmlns:a16="http://schemas.microsoft.com/office/drawing/2014/main" id="{57A6AB8D-2264-4345-B6D1-666C0B5C70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8070" y="1038518"/>
            <a:ext cx="5060920" cy="581140"/>
          </a:xfrm>
        </p:spPr>
        <p:txBody>
          <a:bodyPr anchor="t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3200" b="1" i="0">
                <a:solidFill>
                  <a:srgbClr val="555859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HERE GOES YOUR TITLE </a:t>
            </a:r>
          </a:p>
        </p:txBody>
      </p:sp>
      <p:pic>
        <p:nvPicPr>
          <p:cNvPr id="15" name="Image 14" descr="Une image contenant extérieur, bouteille, vert, assis&#10;&#10;Description générée automatiquement">
            <a:extLst>
              <a:ext uri="{FF2B5EF4-FFF2-40B4-BE49-F238E27FC236}">
                <a16:creationId xmlns:a16="http://schemas.microsoft.com/office/drawing/2014/main" id="{384E20C7-F5EF-244E-8503-1A352AF37DD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6438946"/>
            <a:ext cx="1277183" cy="419054"/>
          </a:xfrm>
          <a:prstGeom prst="rect">
            <a:avLst/>
          </a:prstGeom>
        </p:spPr>
      </p:pic>
      <p:pic>
        <p:nvPicPr>
          <p:cNvPr id="16" name="Image 15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4890E76B-220E-7D4F-BCE5-6F6D87223EF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1068" y="6255534"/>
            <a:ext cx="1450932" cy="31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8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xplanatora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 descr="Une image contenant bâtiment, extérieur, maison, brique&#10;&#10;Description générée automatiquement">
            <a:extLst>
              <a:ext uri="{FF2B5EF4-FFF2-40B4-BE49-F238E27FC236}">
                <a16:creationId xmlns:a16="http://schemas.microsoft.com/office/drawing/2014/main" id="{098475F2-907F-7F40-AD6B-9996CE3851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144"/>
          <a:stretch/>
        </p:blipFill>
        <p:spPr>
          <a:xfrm>
            <a:off x="0" y="-9903"/>
            <a:ext cx="5633537" cy="686790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19621C7-4E11-3741-9414-3209D4B344A8}"/>
              </a:ext>
            </a:extLst>
          </p:cNvPr>
          <p:cNvSpPr/>
          <p:nvPr userDrawn="1"/>
        </p:nvSpPr>
        <p:spPr>
          <a:xfrm>
            <a:off x="5623393" y="1"/>
            <a:ext cx="6568607" cy="6857999"/>
          </a:xfrm>
          <a:prstGeom prst="rect">
            <a:avLst/>
          </a:prstGeom>
          <a:solidFill>
            <a:srgbClr val="55585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7B36CB-1821-A54A-9004-BD4F65AB5D3F}"/>
              </a:ext>
            </a:extLst>
          </p:cNvPr>
          <p:cNvSpPr/>
          <p:nvPr userDrawn="1"/>
        </p:nvSpPr>
        <p:spPr>
          <a:xfrm flipH="1">
            <a:off x="6599342" y="1038518"/>
            <a:ext cx="45719" cy="4512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B2E5AD-3787-AF40-B01D-63C10E634E2B}"/>
              </a:ext>
            </a:extLst>
          </p:cNvPr>
          <p:cNvSpPr/>
          <p:nvPr userDrawn="1"/>
        </p:nvSpPr>
        <p:spPr>
          <a:xfrm>
            <a:off x="493025" y="1112533"/>
            <a:ext cx="4637344" cy="4531186"/>
          </a:xfrm>
          <a:prstGeom prst="rect">
            <a:avLst/>
          </a:prstGeom>
          <a:solidFill>
            <a:srgbClr val="EE5859">
              <a:alpha val="73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AF41EA71-CE16-9240-93E0-C41700BB39C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9750" y="6613810"/>
            <a:ext cx="809066" cy="224741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4CEC33C8-DCEF-6A42-9186-A559322F4D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6977" y="6573941"/>
            <a:ext cx="505867" cy="255362"/>
          </a:xfrm>
          <a:prstGeom prst="rect">
            <a:avLst/>
          </a:prstGeom>
        </p:spPr>
      </p:pic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01ED4032-9B3C-4445-A85D-8C9AA64CD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5675" y="1935947"/>
            <a:ext cx="3968668" cy="2106613"/>
          </a:xfrm>
        </p:spPr>
        <p:txBody>
          <a:bodyPr anchor="ctr">
            <a:noAutofit/>
          </a:bodyPr>
          <a:lstStyle>
            <a:lvl1pPr marL="0" indent="0" algn="l">
              <a:buNone/>
              <a:defRPr sz="5400" b="0" i="0">
                <a:solidFill>
                  <a:schemeClr val="bg1"/>
                </a:solidFill>
                <a:latin typeface="Franklin Gothic Demi" panose="020B0603020102020204" pitchFamily="34" charset="0"/>
              </a:defRPr>
            </a:lvl1pPr>
          </a:lstStyle>
          <a:p>
            <a:pPr lvl="0"/>
            <a:r>
              <a:rPr lang="fr-FR" dirty="0"/>
              <a:t>HERE GOES </a:t>
            </a:r>
            <a:br>
              <a:rPr lang="fr-FR" dirty="0"/>
            </a:br>
            <a:r>
              <a:rPr lang="fr-FR" dirty="0"/>
              <a:t>YOUR TITLE</a:t>
            </a:r>
            <a:endParaRPr lang="en-GB" dirty="0"/>
          </a:p>
        </p:txBody>
      </p:sp>
      <p:sp>
        <p:nvSpPr>
          <p:cNvPr id="23" name="Espace réservé du texte 21">
            <a:extLst>
              <a:ext uri="{FF2B5EF4-FFF2-40B4-BE49-F238E27FC236}">
                <a16:creationId xmlns:a16="http://schemas.microsoft.com/office/drawing/2014/main" id="{27071210-68AB-6141-80A9-3323643391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5675" y="4402654"/>
            <a:ext cx="3968668" cy="880971"/>
          </a:xfrm>
        </p:spPr>
        <p:txBody>
          <a:bodyPr anchor="t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Here is an example of how your explanatory text could be placed</a:t>
            </a:r>
          </a:p>
        </p:txBody>
      </p:sp>
      <p:sp>
        <p:nvSpPr>
          <p:cNvPr id="24" name="Espace réservé du texte 21">
            <a:extLst>
              <a:ext uri="{FF2B5EF4-FFF2-40B4-BE49-F238E27FC236}">
                <a16:creationId xmlns:a16="http://schemas.microsoft.com/office/drawing/2014/main" id="{BC2F58C2-CB1F-ED4E-96F0-9DC32CECD5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011924" y="2241863"/>
            <a:ext cx="5060920" cy="880971"/>
          </a:xfrm>
        </p:spPr>
        <p:txBody>
          <a:bodyPr anchor="t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endParaRPr lang="en-GB" noProof="0" dirty="0"/>
          </a:p>
          <a:p>
            <a:pPr lvl="0"/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. Duis </a:t>
            </a:r>
            <a:r>
              <a:rPr lang="en-GB" noProof="0" dirty="0" err="1"/>
              <a:t>lucisit</a:t>
            </a:r>
            <a:endParaRPr lang="en-GB" noProof="0" dirty="0"/>
          </a:p>
          <a:p>
            <a:pPr lvl="0"/>
            <a:r>
              <a:rPr lang="en-GB" noProof="0" dirty="0"/>
              <a:t>Tus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urna</a:t>
            </a:r>
            <a:r>
              <a:rPr lang="en-GB" noProof="0" dirty="0"/>
              <a:t>.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 </a:t>
            </a:r>
            <a:r>
              <a:rPr lang="en-GB" noProof="0" dirty="0" err="1"/>
              <a:t>odio</a:t>
            </a:r>
            <a:r>
              <a:rPr lang="en-GB" noProof="0" dirty="0"/>
              <a:t> at</a:t>
            </a:r>
          </a:p>
          <a:p>
            <a:pPr lvl="0"/>
            <a:r>
              <a:rPr lang="en-GB" noProof="0" dirty="0" err="1"/>
              <a:t>Dignissim</a:t>
            </a:r>
            <a:r>
              <a:rPr lang="en-GB" noProof="0" dirty="0"/>
              <a:t> </a:t>
            </a:r>
            <a:r>
              <a:rPr lang="en-GB" noProof="0" dirty="0" err="1"/>
              <a:t>vehiczla</a:t>
            </a:r>
            <a:r>
              <a:rPr lang="en-GB" noProof="0" dirty="0"/>
              <a:t> </a:t>
            </a:r>
            <a:r>
              <a:rPr lang="en-GB" noProof="0" dirty="0" err="1"/>
              <a:t>dolor</a:t>
            </a:r>
            <a:r>
              <a:rPr lang="en-GB" noProof="0" dirty="0"/>
              <a:t>. </a:t>
            </a:r>
            <a:r>
              <a:rPr lang="en-GB" noProof="0" dirty="0" err="1"/>
              <a:t>Maescenas</a:t>
            </a:r>
            <a:r>
              <a:rPr lang="en-GB" noProof="0" dirty="0"/>
              <a:t> vestibulum </a:t>
            </a:r>
            <a:r>
              <a:rPr lang="en-GB" noProof="0" dirty="0" err="1"/>
              <a:t>elit</a:t>
            </a:r>
            <a:r>
              <a:rPr lang="en-GB" noProof="0" dirty="0"/>
              <a:t> </a:t>
            </a:r>
            <a:r>
              <a:rPr lang="en-GB" noProof="0" dirty="0" err="1"/>
              <a:t>sem,sed</a:t>
            </a:r>
            <a:endParaRPr lang="en-GB" noProof="0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noProof="0" dirty="0"/>
              <a:t>Tus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urna</a:t>
            </a:r>
            <a:r>
              <a:rPr lang="en-GB" noProof="0" dirty="0"/>
              <a:t>.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 </a:t>
            </a:r>
            <a:r>
              <a:rPr lang="en-GB" noProof="0" dirty="0" err="1"/>
              <a:t>odio</a:t>
            </a:r>
            <a:r>
              <a:rPr lang="en-GB" noProof="0" dirty="0"/>
              <a:t> at</a:t>
            </a:r>
          </a:p>
          <a:p>
            <a:pPr lvl="0"/>
            <a:endParaRPr lang="en-GB" noProof="0" dirty="0"/>
          </a:p>
        </p:txBody>
      </p:sp>
      <p:sp>
        <p:nvSpPr>
          <p:cNvPr id="34" name="Espace réservé du texte 21">
            <a:extLst>
              <a:ext uri="{FF2B5EF4-FFF2-40B4-BE49-F238E27FC236}">
                <a16:creationId xmlns:a16="http://schemas.microsoft.com/office/drawing/2014/main" id="{57A6AB8D-2264-4345-B6D1-666C0B5C70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8070" y="1038518"/>
            <a:ext cx="5060920" cy="581140"/>
          </a:xfrm>
        </p:spPr>
        <p:txBody>
          <a:bodyPr anchor="t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3200" b="1" i="0">
                <a:solidFill>
                  <a:schemeClr val="bg1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HERE GOES YOUR TITLE </a:t>
            </a:r>
          </a:p>
        </p:txBody>
      </p:sp>
      <p:pic>
        <p:nvPicPr>
          <p:cNvPr id="15" name="Image 14" descr="Une image contenant extérieur, bouteille, vert, assis&#10;&#10;Description générée automatiquement">
            <a:extLst>
              <a:ext uri="{FF2B5EF4-FFF2-40B4-BE49-F238E27FC236}">
                <a16:creationId xmlns:a16="http://schemas.microsoft.com/office/drawing/2014/main" id="{DE369319-D896-C847-906A-EA3EE010BEE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6438946"/>
            <a:ext cx="1277183" cy="419054"/>
          </a:xfrm>
          <a:prstGeom prst="rect">
            <a:avLst/>
          </a:prstGeom>
        </p:spPr>
      </p:pic>
      <p:pic>
        <p:nvPicPr>
          <p:cNvPr id="16" name="Image 15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E42CBAD8-3F95-AC4A-A9AE-4C1349FCDE9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1068" y="6255534"/>
            <a:ext cx="1450932" cy="31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xplanatora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19621C7-4E11-3741-9414-3209D4B344A8}"/>
              </a:ext>
            </a:extLst>
          </p:cNvPr>
          <p:cNvSpPr/>
          <p:nvPr userDrawn="1"/>
        </p:nvSpPr>
        <p:spPr>
          <a:xfrm>
            <a:off x="3580885" y="1"/>
            <a:ext cx="8611115" cy="6857999"/>
          </a:xfrm>
          <a:prstGeom prst="rect">
            <a:avLst/>
          </a:prstGeom>
          <a:solidFill>
            <a:srgbClr val="55585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AF41EA71-CE16-9240-93E0-C41700BB39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9750" y="6613810"/>
            <a:ext cx="809066" cy="224741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4CEC33C8-DCEF-6A42-9186-A559322F4D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6977" y="6573941"/>
            <a:ext cx="505867" cy="255362"/>
          </a:xfrm>
          <a:prstGeom prst="rect">
            <a:avLst/>
          </a:prstGeom>
        </p:spPr>
      </p:pic>
      <p:pic>
        <p:nvPicPr>
          <p:cNvPr id="33" name="Image 32" descr="Une image contenant dessin, bouteille, assis, rouge&#10;&#10;Description générée automatiquement">
            <a:extLst>
              <a:ext uri="{FF2B5EF4-FFF2-40B4-BE49-F238E27FC236}">
                <a16:creationId xmlns:a16="http://schemas.microsoft.com/office/drawing/2014/main" id="{A7E0579C-8699-FD4B-A607-A37974479C6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" y="6325147"/>
            <a:ext cx="1133856" cy="532853"/>
          </a:xfrm>
          <a:prstGeom prst="rect">
            <a:avLst/>
          </a:prstGeom>
        </p:spPr>
      </p:pic>
      <p:sp>
        <p:nvSpPr>
          <p:cNvPr id="24" name="Espace réservé du texte 21">
            <a:extLst>
              <a:ext uri="{FF2B5EF4-FFF2-40B4-BE49-F238E27FC236}">
                <a16:creationId xmlns:a16="http://schemas.microsoft.com/office/drawing/2014/main" id="{BC2F58C2-CB1F-ED4E-96F0-9DC32CECD5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4468" y="2818160"/>
            <a:ext cx="5060920" cy="880971"/>
          </a:xfrm>
        </p:spPr>
        <p:txBody>
          <a:bodyPr anchor="t">
            <a:no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000" b="0" i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endParaRPr lang="en-GB" noProof="0" dirty="0"/>
          </a:p>
          <a:p>
            <a:pPr lvl="0"/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. Duis </a:t>
            </a:r>
            <a:r>
              <a:rPr lang="en-GB" noProof="0" dirty="0" err="1"/>
              <a:t>lucisit</a:t>
            </a:r>
            <a:endParaRPr lang="en-GB" noProof="0" dirty="0"/>
          </a:p>
          <a:p>
            <a:pPr lvl="0"/>
            <a:r>
              <a:rPr lang="en-GB" noProof="0" dirty="0"/>
              <a:t>Tus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urna</a:t>
            </a:r>
            <a:r>
              <a:rPr lang="en-GB" noProof="0" dirty="0"/>
              <a:t>.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 </a:t>
            </a:r>
            <a:r>
              <a:rPr lang="en-GB" noProof="0" dirty="0" err="1"/>
              <a:t>odio</a:t>
            </a:r>
            <a:r>
              <a:rPr lang="en-GB" noProof="0" dirty="0"/>
              <a:t> at</a:t>
            </a:r>
          </a:p>
          <a:p>
            <a:pPr lvl="0"/>
            <a:r>
              <a:rPr lang="en-GB" noProof="0" dirty="0" err="1"/>
              <a:t>Dignissim</a:t>
            </a:r>
            <a:r>
              <a:rPr lang="en-GB" noProof="0" dirty="0"/>
              <a:t> </a:t>
            </a:r>
            <a:r>
              <a:rPr lang="en-GB" noProof="0" dirty="0" err="1"/>
              <a:t>vehiczla</a:t>
            </a:r>
            <a:r>
              <a:rPr lang="en-GB" noProof="0" dirty="0"/>
              <a:t> </a:t>
            </a:r>
            <a:r>
              <a:rPr lang="en-GB" noProof="0" dirty="0" err="1"/>
              <a:t>dolor</a:t>
            </a:r>
            <a:r>
              <a:rPr lang="en-GB" noProof="0" dirty="0"/>
              <a:t>. </a:t>
            </a:r>
            <a:r>
              <a:rPr lang="en-GB" noProof="0" dirty="0" err="1"/>
              <a:t>Maescenas</a:t>
            </a:r>
            <a:r>
              <a:rPr lang="en-GB" noProof="0" dirty="0"/>
              <a:t> vestibulum </a:t>
            </a:r>
            <a:r>
              <a:rPr lang="en-GB" noProof="0" dirty="0" err="1"/>
              <a:t>elit</a:t>
            </a:r>
            <a:r>
              <a:rPr lang="en-GB" noProof="0" dirty="0"/>
              <a:t> </a:t>
            </a:r>
            <a:r>
              <a:rPr lang="en-GB" noProof="0" dirty="0" err="1"/>
              <a:t>sem,sed</a:t>
            </a:r>
            <a:endParaRPr lang="en-GB" noProof="0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noProof="0" dirty="0"/>
              <a:t>Tus </a:t>
            </a:r>
            <a:r>
              <a:rPr lang="en-GB" noProof="0" dirty="0" err="1"/>
              <a:t>eurismof</a:t>
            </a:r>
            <a:r>
              <a:rPr lang="en-GB" noProof="0" dirty="0"/>
              <a:t> </a:t>
            </a:r>
            <a:r>
              <a:rPr lang="en-GB" noProof="0" dirty="0" err="1"/>
              <a:t>urna</a:t>
            </a:r>
            <a:r>
              <a:rPr lang="en-GB" noProof="0" dirty="0"/>
              <a:t>. </a:t>
            </a:r>
            <a:r>
              <a:rPr lang="en-GB" noProof="0" dirty="0" err="1"/>
              <a:t>Nullam</a:t>
            </a:r>
            <a:r>
              <a:rPr lang="en-GB" noProof="0" dirty="0"/>
              <a:t> libero </a:t>
            </a:r>
            <a:r>
              <a:rPr lang="en-GB" noProof="0" dirty="0" err="1"/>
              <a:t>arcu</a:t>
            </a:r>
            <a:r>
              <a:rPr lang="en-GB" noProof="0" dirty="0"/>
              <a:t>, </a:t>
            </a:r>
            <a:r>
              <a:rPr lang="en-GB" noProof="0" dirty="0" err="1"/>
              <a:t>interdum</a:t>
            </a:r>
            <a:r>
              <a:rPr lang="en-GB" noProof="0" dirty="0"/>
              <a:t> id </a:t>
            </a:r>
            <a:r>
              <a:rPr lang="en-GB" noProof="0" dirty="0" err="1"/>
              <a:t>odio</a:t>
            </a:r>
            <a:r>
              <a:rPr lang="en-GB" noProof="0" dirty="0"/>
              <a:t> at</a:t>
            </a:r>
          </a:p>
          <a:p>
            <a:pPr lvl="0"/>
            <a:endParaRPr lang="en-GB" noProof="0" dirty="0"/>
          </a:p>
        </p:txBody>
      </p:sp>
      <p:sp>
        <p:nvSpPr>
          <p:cNvPr id="34" name="Espace réservé du texte 21">
            <a:extLst>
              <a:ext uri="{FF2B5EF4-FFF2-40B4-BE49-F238E27FC236}">
                <a16:creationId xmlns:a16="http://schemas.microsoft.com/office/drawing/2014/main" id="{57A6AB8D-2264-4345-B6D1-666C0B5C70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1718" y="600031"/>
            <a:ext cx="7629449" cy="581140"/>
          </a:xfrm>
        </p:spPr>
        <p:txBody>
          <a:bodyPr anchor="t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3200" b="1" i="0">
                <a:solidFill>
                  <a:schemeClr val="bg1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HERE GOES YOUR TITLE </a:t>
            </a:r>
          </a:p>
        </p:txBody>
      </p:sp>
      <p:pic>
        <p:nvPicPr>
          <p:cNvPr id="14" name="Image 13" descr="Une image contenant bâtiment, extérieur, maison, brique&#10;&#10;Description générée automatiquement">
            <a:extLst>
              <a:ext uri="{FF2B5EF4-FFF2-40B4-BE49-F238E27FC236}">
                <a16:creationId xmlns:a16="http://schemas.microsoft.com/office/drawing/2014/main" id="{DCD56B5A-7066-1E4E-AC51-5066A769A5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3580885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1B39B43-9AE0-084B-9788-15C255E9B664}"/>
              </a:ext>
            </a:extLst>
          </p:cNvPr>
          <p:cNvSpPr/>
          <p:nvPr userDrawn="1"/>
        </p:nvSpPr>
        <p:spPr>
          <a:xfrm>
            <a:off x="310904" y="2239834"/>
            <a:ext cx="2896443" cy="2052661"/>
          </a:xfrm>
          <a:prstGeom prst="rect">
            <a:avLst/>
          </a:prstGeom>
          <a:solidFill>
            <a:srgbClr val="EF5858">
              <a:alpha val="73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01ED4032-9B3C-4445-A85D-8C9AA64CD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8873" y="2307763"/>
            <a:ext cx="2243137" cy="1916802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 b="0" i="0">
                <a:solidFill>
                  <a:schemeClr val="bg1"/>
                </a:solidFill>
                <a:latin typeface="Franklin Gothic Demi" panose="020B0603020102020204" pitchFamily="34" charset="0"/>
              </a:defRPr>
            </a:lvl1pPr>
          </a:lstStyle>
          <a:p>
            <a:pPr lvl="0"/>
            <a:r>
              <a:rPr lang="fr-FR" dirty="0"/>
              <a:t>YOUR TITLE</a:t>
            </a:r>
            <a:endParaRPr lang="en-GB" dirty="0"/>
          </a:p>
        </p:txBody>
      </p:sp>
      <p:sp>
        <p:nvSpPr>
          <p:cNvPr id="18" name="Espace réservé du texte 21">
            <a:extLst>
              <a:ext uri="{FF2B5EF4-FFF2-40B4-BE49-F238E27FC236}">
                <a16:creationId xmlns:a16="http://schemas.microsoft.com/office/drawing/2014/main" id="{7909CF78-EAF8-C14D-93B3-DD329230BF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1718" y="1511559"/>
            <a:ext cx="6531933" cy="880971"/>
          </a:xfrm>
        </p:spPr>
        <p:txBody>
          <a:bodyPr anchor="t">
            <a:noAutofit/>
          </a:bodyPr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Franklin Gothic Demi" panose="020B0603020102020204" pitchFamily="34" charset="0"/>
                <a:cs typeface="Leelawadee" panose="020B0502040204020203" pitchFamily="34" charset="-34"/>
              </a:defRPr>
            </a:lvl1pPr>
          </a:lstStyle>
          <a:p>
            <a:pPr lvl="0"/>
            <a:r>
              <a:rPr lang="en-GB" noProof="0" dirty="0"/>
              <a:t>Here is an example of how your second title could be placed</a:t>
            </a:r>
          </a:p>
        </p:txBody>
      </p:sp>
      <p:pic>
        <p:nvPicPr>
          <p:cNvPr id="17" name="Image 16" descr="Une image contenant extérieur, bouteille, vert, assis&#10;&#10;Description générée automatiquement">
            <a:extLst>
              <a:ext uri="{FF2B5EF4-FFF2-40B4-BE49-F238E27FC236}">
                <a16:creationId xmlns:a16="http://schemas.microsoft.com/office/drawing/2014/main" id="{C5BA9962-67FE-304B-90F9-84859BAFF98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438946"/>
            <a:ext cx="1277183" cy="419054"/>
          </a:xfrm>
          <a:prstGeom prst="rect">
            <a:avLst/>
          </a:prstGeom>
        </p:spPr>
      </p:pic>
      <p:pic>
        <p:nvPicPr>
          <p:cNvPr id="19" name="Image 18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2B2302D7-4BCB-1E4F-977B-9980C74EFCE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1068" y="6255534"/>
            <a:ext cx="1450932" cy="31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0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4839A54-539F-A947-98F1-4D39C0012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9D18DA-DC84-5A49-A4EA-E3CAEAA4C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C9CDB9-F292-8349-8F8A-0DDDFFC6C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82C94-9C2F-DB48-860F-8264F206F8B4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7014DC-796E-3442-9708-536B3F18A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A28D3E-B19E-3142-B1D3-782E3FBB2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0C0C1-A777-AC4B-AA45-C58CC84246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22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661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CEF91F31-BB9E-894F-B037-CDC4AEDAB2D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89581" y="2375694"/>
            <a:ext cx="8212837" cy="11728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>
                <a:solidFill>
                  <a:srgbClr val="EF5859"/>
                </a:solidFill>
              </a:rPr>
              <a:t>Possibility of overlaying MCNA and Remote Sensing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F4E053-8070-6B5C-6258-E8C8020CFB24}"/>
              </a:ext>
            </a:extLst>
          </p:cNvPr>
          <p:cNvSpPr txBox="1"/>
          <p:nvPr/>
        </p:nvSpPr>
        <p:spPr>
          <a:xfrm>
            <a:off x="10905688" y="6384022"/>
            <a:ext cx="1065402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rial Narrow" panose="020B0606020202030204" pitchFamily="34" charset="0"/>
              </a:rPr>
              <a:t>8/2022</a:t>
            </a:r>
          </a:p>
        </p:txBody>
      </p:sp>
    </p:spTree>
    <p:extLst>
      <p:ext uri="{BB962C8B-B14F-4D97-AF65-F5344CB8AC3E}">
        <p14:creationId xmlns:p14="http://schemas.microsoft.com/office/powerpoint/2010/main" val="304735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25B72F-C52B-8AB5-ED1A-66A4147B26C5}"/>
              </a:ext>
            </a:extLst>
          </p:cNvPr>
          <p:cNvSpPr txBox="1"/>
          <p:nvPr/>
        </p:nvSpPr>
        <p:spPr>
          <a:xfrm>
            <a:off x="2105637" y="1719743"/>
            <a:ext cx="792759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solidFill>
                  <a:schemeClr val="bg1"/>
                </a:solidFill>
              </a:rPr>
              <a:t>Initial Assumptions- </a:t>
            </a:r>
          </a:p>
          <a:p>
            <a:endParaRPr lang="en-GB" sz="2400" b="1" u="sng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	1. Households with a greater distance from water bodies will have lower food consumption scores due to a shortage of livelihood elements such as fishing and agriculture.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	2. Households close to water sources might have a greater medical expense than households far from the water body due to chronic disease caused by the low quality of water. </a:t>
            </a:r>
          </a:p>
        </p:txBody>
      </p:sp>
    </p:spTree>
    <p:extLst>
      <p:ext uri="{BB962C8B-B14F-4D97-AF65-F5344CB8AC3E}">
        <p14:creationId xmlns:p14="http://schemas.microsoft.com/office/powerpoint/2010/main" val="195253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2DE2084-4DE0-FF4A-B53E-0B56729924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09776" y="1321216"/>
            <a:ext cx="7358754" cy="2106613"/>
          </a:xfrm>
        </p:spPr>
        <p:txBody>
          <a:bodyPr/>
          <a:lstStyle/>
          <a:p>
            <a:r>
              <a:rPr lang="en-GB" sz="2400" dirty="0"/>
              <a:t>1. Households with a greater distance from water sources will have lower food consumption scores due to a shortage of livelihood elements such as finishing.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306F8C-15F2-5842-A4F4-288346913C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23470" y="3406435"/>
            <a:ext cx="7358755" cy="880971"/>
          </a:xfrm>
        </p:spPr>
        <p:txBody>
          <a:bodyPr/>
          <a:lstStyle/>
          <a:p>
            <a:r>
              <a:rPr lang="en-GB" dirty="0"/>
              <a:t>H0: There is no correlation between distance from water bodies and FCS</a:t>
            </a:r>
          </a:p>
        </p:txBody>
      </p:sp>
    </p:spTree>
    <p:extLst>
      <p:ext uri="{BB962C8B-B14F-4D97-AF65-F5344CB8AC3E}">
        <p14:creationId xmlns:p14="http://schemas.microsoft.com/office/powerpoint/2010/main" val="32058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E44F79B-1C5D-5749-9C19-4C4E33D1FF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6623" y="1156184"/>
            <a:ext cx="7358754" cy="932675"/>
          </a:xfrm>
        </p:spPr>
        <p:txBody>
          <a:bodyPr/>
          <a:lstStyle/>
          <a:p>
            <a:r>
              <a:rPr lang="en-GB" sz="3600" dirty="0" err="1"/>
              <a:t>Pearsons</a:t>
            </a:r>
            <a:r>
              <a:rPr lang="en-GB" sz="3600" dirty="0"/>
              <a:t> correlation test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512411-A9B3-9B22-6737-6788FA595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90786"/>
              </p:ext>
            </p:extLst>
          </p:nvPr>
        </p:nvGraphicFramePr>
        <p:xfrm>
          <a:off x="1967544" y="2088859"/>
          <a:ext cx="8256911" cy="939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3003">
                  <a:extLst>
                    <a:ext uri="{9D8B030D-6E8A-4147-A177-3AD203B41FA5}">
                      <a16:colId xmlns:a16="http://schemas.microsoft.com/office/drawing/2014/main" val="2163525886"/>
                    </a:ext>
                  </a:extLst>
                </a:gridCol>
                <a:gridCol w="1174459">
                  <a:extLst>
                    <a:ext uri="{9D8B030D-6E8A-4147-A177-3AD203B41FA5}">
                      <a16:colId xmlns:a16="http://schemas.microsoft.com/office/drawing/2014/main" val="2302704667"/>
                    </a:ext>
                  </a:extLst>
                </a:gridCol>
                <a:gridCol w="1325460">
                  <a:extLst>
                    <a:ext uri="{9D8B030D-6E8A-4147-A177-3AD203B41FA5}">
                      <a16:colId xmlns:a16="http://schemas.microsoft.com/office/drawing/2014/main" val="2660570920"/>
                    </a:ext>
                  </a:extLst>
                </a:gridCol>
                <a:gridCol w="872455">
                  <a:extLst>
                    <a:ext uri="{9D8B030D-6E8A-4147-A177-3AD203B41FA5}">
                      <a16:colId xmlns:a16="http://schemas.microsoft.com/office/drawing/2014/main" val="3762973297"/>
                    </a:ext>
                  </a:extLst>
                </a:gridCol>
                <a:gridCol w="3001534">
                  <a:extLst>
                    <a:ext uri="{9D8B030D-6E8A-4147-A177-3AD203B41FA5}">
                      <a16:colId xmlns:a16="http://schemas.microsoft.com/office/drawing/2014/main" val="700468065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>
                          <a:effectLst/>
                          <a:latin typeface="Arial Narrow" panose="020B0606020202030204" pitchFamily="34" charset="0"/>
                        </a:rPr>
                        <a:t>dep_variable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>
                          <a:effectLst/>
                          <a:latin typeface="Arial Narrow" panose="020B0606020202030204" pitchFamily="34" charset="0"/>
                        </a:rPr>
                        <a:t>ind_variable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>
                          <a:effectLst/>
                          <a:latin typeface="Arial Narrow" panose="020B0606020202030204" pitchFamily="34" charset="0"/>
                        </a:rPr>
                        <a:t>correlation_value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>
                          <a:effectLst/>
                          <a:latin typeface="Arial Narrow" panose="020B0606020202030204" pitchFamily="34" charset="0"/>
                        </a:rPr>
                        <a:t>p_value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  <a:latin typeface="Arial Narrow" panose="020B0606020202030204" pitchFamily="34" charset="0"/>
                        </a:rPr>
                        <a:t>Interpretation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6604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  <a:latin typeface="Arial Narrow" panose="020B0606020202030204" pitchFamily="34" charset="0"/>
                        </a:rPr>
                        <a:t>Distance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  <a:latin typeface="Arial Narrow" panose="020B0606020202030204" pitchFamily="34" charset="0"/>
                        </a:rPr>
                        <a:t>fcs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>
                          <a:effectLst/>
                          <a:latin typeface="Arial Narrow" panose="020B0606020202030204" pitchFamily="34" charset="0"/>
                        </a:rPr>
                        <a:t>-0.116528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>
                          <a:effectLst/>
                          <a:latin typeface="Arial Narrow" panose="020B0606020202030204" pitchFamily="34" charset="0"/>
                        </a:rPr>
                        <a:t>~ 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>
                          <a:effectLst/>
                          <a:latin typeface="Arial Narrow" panose="020B0606020202030204" pitchFamily="34" charset="0"/>
                        </a:rPr>
                        <a:t>The test rejects H0 hence there is a significant relationship between Distance and FCS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9073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  <a:latin typeface="Arial Narrow" panose="020B0606020202030204" pitchFamily="34" charset="0"/>
                        </a:rPr>
                        <a:t>rs_avg_dist_perm_water_pix_20172020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  <a:latin typeface="Arial Narrow" panose="020B0606020202030204" pitchFamily="34" charset="0"/>
                        </a:rPr>
                        <a:t>fcs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>
                          <a:effectLst/>
                          <a:latin typeface="Arial Narrow" panose="020B0606020202030204" pitchFamily="34" charset="0"/>
                        </a:rPr>
                        <a:t>-0.072301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  <a:latin typeface="Arial Narrow" panose="020B0606020202030204" pitchFamily="34" charset="0"/>
                        </a:rPr>
                        <a:t>~ 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>
                          <a:effectLst/>
                          <a:latin typeface="Arial Narrow" panose="020B0606020202030204" pitchFamily="34" charset="0"/>
                        </a:rPr>
                        <a:t>The test reject H0 hence there is significant relationship between rs_avg_dist_perm_water_pix_20172020 and fcs. 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2649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1A6BF5-AE6E-D09E-8198-60DCCCB5DA26}"/>
              </a:ext>
            </a:extLst>
          </p:cNvPr>
          <p:cNvSpPr txBox="1"/>
          <p:nvPr/>
        </p:nvSpPr>
        <p:spPr>
          <a:xfrm>
            <a:off x="1967544" y="3360534"/>
            <a:ext cx="8429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- FCS is inversely proportional to the distance from the water source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       - still, need more validation? 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            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</a:rPr>
              <a:t>- Is there any relation between priority needs for food and distance from the water body? 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GB" sz="1400" i="1" dirty="0">
                <a:solidFill>
                  <a:schemeClr val="bg1">
                    <a:lumMod val="95000"/>
                  </a:schemeClr>
                </a:solidFill>
              </a:rPr>
              <a:t>    -If FCS !~ Distance then Distance ~ </a:t>
            </a:r>
            <a:r>
              <a:rPr lang="en-GB" sz="1400" i="1" dirty="0" err="1">
                <a:solidFill>
                  <a:schemeClr val="bg1">
                    <a:lumMod val="95000"/>
                  </a:schemeClr>
                </a:solidFill>
              </a:rPr>
              <a:t>Priority_needs.food</a:t>
            </a:r>
            <a:r>
              <a:rPr lang="en-GB" sz="1400" i="1" dirty="0">
                <a:solidFill>
                  <a:schemeClr val="bg1">
                    <a:lumMod val="95000"/>
                  </a:schemeClr>
                </a:solidFill>
              </a:rPr>
              <a:t> () </a:t>
            </a:r>
            <a:r>
              <a:rPr lang="en-GB" sz="1600" b="1" i="1" dirty="0">
                <a:solidFill>
                  <a:srgbClr val="EF5859"/>
                </a:solidFill>
              </a:rPr>
              <a:t>&lt;- New assumption!</a:t>
            </a:r>
            <a:endParaRPr lang="en-GB" b="1" i="1" dirty="0">
              <a:solidFill>
                <a:srgbClr val="EF58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71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6390A4-AE54-FB83-94F8-54507D338167}"/>
              </a:ext>
            </a:extLst>
          </p:cNvPr>
          <p:cNvSpPr txBox="1"/>
          <p:nvPr/>
        </p:nvSpPr>
        <p:spPr>
          <a:xfrm>
            <a:off x="2337732" y="1303752"/>
            <a:ext cx="7516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The T-test between distance from the water body and </a:t>
            </a:r>
            <a:r>
              <a:rPr lang="en-GB" sz="2000" b="1" dirty="0" err="1">
                <a:solidFill>
                  <a:schemeClr val="bg1"/>
                </a:solidFill>
              </a:rPr>
              <a:t>priority_needs.food</a:t>
            </a:r>
            <a:r>
              <a:rPr lang="en-GB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2E4EF8-4FF9-E06B-A6C4-B8C1BA73EA00}"/>
              </a:ext>
            </a:extLst>
          </p:cNvPr>
          <p:cNvSpPr txBox="1"/>
          <p:nvPr/>
        </p:nvSpPr>
        <p:spPr>
          <a:xfrm>
            <a:off x="2382473" y="2048325"/>
            <a:ext cx="7189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solidFill>
                  <a:schemeClr val="bg1"/>
                </a:solidFill>
              </a:rPr>
              <a:t>Assumption: </a:t>
            </a:r>
            <a:r>
              <a:rPr lang="en-GB" sz="1600" dirty="0">
                <a:solidFill>
                  <a:schemeClr val="bg1"/>
                </a:solidFill>
              </a:rPr>
              <a:t>If our previous finding (distance !~ FCS) is true, </a:t>
            </a:r>
            <a:r>
              <a:rPr lang="en-GB" sz="1600" b="1" dirty="0">
                <a:solidFill>
                  <a:schemeClr val="bg1"/>
                </a:solidFill>
              </a:rPr>
              <a:t>there will be a significant difference in mean for those who reported “yes” to </a:t>
            </a:r>
            <a:r>
              <a:rPr lang="en-GB" sz="1600" b="1" dirty="0" err="1">
                <a:solidFill>
                  <a:schemeClr val="bg1"/>
                </a:solidFill>
              </a:rPr>
              <a:t>priority_needs.food</a:t>
            </a:r>
            <a:r>
              <a:rPr lang="en-GB" sz="1600" b="1" dirty="0">
                <a:solidFill>
                  <a:schemeClr val="bg1"/>
                </a:solidFill>
              </a:rPr>
              <a:t> and who reported “no”.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9CCA9F6-CBFF-3CD9-91B9-6F28B767D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367291"/>
              </p:ext>
            </p:extLst>
          </p:nvPr>
        </p:nvGraphicFramePr>
        <p:xfrm>
          <a:off x="1938323" y="3097927"/>
          <a:ext cx="8432800" cy="748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5300">
                  <a:extLst>
                    <a:ext uri="{9D8B030D-6E8A-4147-A177-3AD203B41FA5}">
                      <a16:colId xmlns:a16="http://schemas.microsoft.com/office/drawing/2014/main" val="1966486898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510398847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180902626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860911109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83872447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 err="1">
                          <a:effectLst/>
                          <a:latin typeface="Arial Narrow" panose="020B0606020202030204" pitchFamily="34" charset="0"/>
                        </a:rPr>
                        <a:t>independent_variable</a:t>
                      </a:r>
                      <a:endParaRPr lang="en-GB" sz="1000" b="1" i="0" u="none" strike="noStrike" dirty="0"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 err="1">
                          <a:effectLst/>
                          <a:latin typeface="Arial Narrow" panose="020B0606020202030204" pitchFamily="34" charset="0"/>
                        </a:rPr>
                        <a:t>dependent_variables</a:t>
                      </a:r>
                      <a:endParaRPr lang="en-GB" sz="1000" b="1" i="0" u="none" strike="noStrike" dirty="0"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  <a:latin typeface="Arial Narrow" panose="020B0606020202030204" pitchFamily="34" charset="0"/>
                        </a:rPr>
                        <a:t>t_value</a:t>
                      </a:r>
                      <a:endParaRPr lang="en-GB" sz="1000" b="1" i="0" u="none" strike="noStrike"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  <a:latin typeface="Arial Narrow" panose="020B0606020202030204" pitchFamily="34" charset="0"/>
                        </a:rPr>
                        <a:t>p_value</a:t>
                      </a:r>
                      <a:endParaRPr lang="en-GB" sz="1000" b="1" i="0" u="none" strike="noStrike"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  <a:latin typeface="Arial Narrow" panose="020B0606020202030204" pitchFamily="34" charset="0"/>
                        </a:rPr>
                        <a:t>df</a:t>
                      </a:r>
                      <a:endParaRPr lang="en-GB" sz="1000" b="1" i="0" u="none" strike="noStrike"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6597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  <a:latin typeface="Arial Narrow" panose="020B0606020202030204" pitchFamily="34" charset="0"/>
                        </a:rPr>
                        <a:t>Distance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  <a:latin typeface="Arial Narrow" panose="020B0606020202030204" pitchFamily="34" charset="0"/>
                        </a:rPr>
                        <a:t>need_priorities.food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  <a:latin typeface="Arial Narrow" panose="020B0606020202030204" pitchFamily="34" charset="0"/>
                        </a:rPr>
                        <a:t>3.88401615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  <a:latin typeface="Arial Narrow" panose="020B0606020202030204" pitchFamily="34" charset="0"/>
                        </a:rPr>
                        <a:t>0.000103266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  <a:latin typeface="Arial Narrow" panose="020B0606020202030204" pitchFamily="34" charset="0"/>
                        </a:rPr>
                        <a:t>12697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3404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  <a:latin typeface="Arial Narrow" panose="020B0606020202030204" pitchFamily="34" charset="0"/>
                        </a:rPr>
                        <a:t>rs_avg_dist_perm_water_pix_20172020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  <a:latin typeface="Arial Narrow" panose="020B0606020202030204" pitchFamily="34" charset="0"/>
                        </a:rPr>
                        <a:t>need_priorities.food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  <a:latin typeface="Arial Narrow" panose="020B0606020202030204" pitchFamily="34" charset="0"/>
                        </a:rPr>
                        <a:t>4.083591403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  <a:latin typeface="Arial Narrow" panose="020B0606020202030204" pitchFamily="34" charset="0"/>
                        </a:rPr>
                        <a:t>4.46442E-05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  <a:latin typeface="Arial Narrow" panose="020B0606020202030204" pitchFamily="34" charset="0"/>
                        </a:rPr>
                        <a:t>11541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91505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704839-F7CC-9348-E05C-3D48A3196A4C}"/>
              </a:ext>
            </a:extLst>
          </p:cNvPr>
          <p:cNvSpPr txBox="1"/>
          <p:nvPr/>
        </p:nvSpPr>
        <p:spPr>
          <a:xfrm>
            <a:off x="2221151" y="4095677"/>
            <a:ext cx="79966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P&lt; 05 ~ Significant difference in mean, which supports our previous finding. In simple words- 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sz="1600" i="1" dirty="0">
                <a:solidFill>
                  <a:schemeClr val="bg1"/>
                </a:solidFill>
              </a:rPr>
              <a:t>Households far from water bodies have low food consumption score and there is also evidence that the distance from water bodies are proportional to food needs </a:t>
            </a:r>
            <a:endParaRPr lang="en-GB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9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2DE2084-4DE0-FF4A-B53E-0B56729924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09776" y="1321216"/>
            <a:ext cx="7358754" cy="2106613"/>
          </a:xfrm>
        </p:spPr>
        <p:txBody>
          <a:bodyPr/>
          <a:lstStyle/>
          <a:p>
            <a:r>
              <a:rPr lang="en-GB" sz="2400" dirty="0"/>
              <a:t>	2. Households close to water sources might have a greater medical expense than households far from the water body due to chronic disease caused by the low quality of water.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306F8C-15F2-5842-A4F4-288346913C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09775" y="3767162"/>
            <a:ext cx="7358755" cy="880971"/>
          </a:xfrm>
        </p:spPr>
        <p:txBody>
          <a:bodyPr/>
          <a:lstStyle/>
          <a:p>
            <a:r>
              <a:rPr lang="en-GB" dirty="0"/>
              <a:t>H0: There is no correlation between distance from water bodies and medical expense</a:t>
            </a:r>
          </a:p>
        </p:txBody>
      </p:sp>
    </p:spTree>
    <p:extLst>
      <p:ext uri="{BB962C8B-B14F-4D97-AF65-F5344CB8AC3E}">
        <p14:creationId xmlns:p14="http://schemas.microsoft.com/office/powerpoint/2010/main" val="193854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1">
            <a:extLst>
              <a:ext uri="{FF2B5EF4-FFF2-40B4-BE49-F238E27FC236}">
                <a16:creationId xmlns:a16="http://schemas.microsoft.com/office/drawing/2014/main" id="{10041927-4EEE-4E84-4697-9F4D31569013}"/>
              </a:ext>
            </a:extLst>
          </p:cNvPr>
          <p:cNvSpPr txBox="1">
            <a:spLocks/>
          </p:cNvSpPr>
          <p:nvPr/>
        </p:nvSpPr>
        <p:spPr>
          <a:xfrm>
            <a:off x="2416623" y="917511"/>
            <a:ext cx="7358754" cy="9326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1" i="0" kern="1200">
                <a:solidFill>
                  <a:schemeClr val="bg1"/>
                </a:solidFill>
                <a:latin typeface="Franklin Gothic Demi" panose="020B06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 err="1"/>
              <a:t>Pearsons</a:t>
            </a:r>
            <a:r>
              <a:rPr lang="en-GB" sz="3600" dirty="0"/>
              <a:t> correlation test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6F56F1-AAFC-3003-4BA8-47267B392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446009"/>
              </p:ext>
            </p:extLst>
          </p:nvPr>
        </p:nvGraphicFramePr>
        <p:xfrm>
          <a:off x="2341927" y="1872749"/>
          <a:ext cx="7508145" cy="1030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185">
                  <a:extLst>
                    <a:ext uri="{9D8B030D-6E8A-4147-A177-3AD203B41FA5}">
                      <a16:colId xmlns:a16="http://schemas.microsoft.com/office/drawing/2014/main" val="833413861"/>
                    </a:ext>
                  </a:extLst>
                </a:gridCol>
                <a:gridCol w="870590">
                  <a:extLst>
                    <a:ext uri="{9D8B030D-6E8A-4147-A177-3AD203B41FA5}">
                      <a16:colId xmlns:a16="http://schemas.microsoft.com/office/drawing/2014/main" val="165337283"/>
                    </a:ext>
                  </a:extLst>
                </a:gridCol>
                <a:gridCol w="1098941">
                  <a:extLst>
                    <a:ext uri="{9D8B030D-6E8A-4147-A177-3AD203B41FA5}">
                      <a16:colId xmlns:a16="http://schemas.microsoft.com/office/drawing/2014/main" val="3181775481"/>
                    </a:ext>
                  </a:extLst>
                </a:gridCol>
                <a:gridCol w="685054">
                  <a:extLst>
                    <a:ext uri="{9D8B030D-6E8A-4147-A177-3AD203B41FA5}">
                      <a16:colId xmlns:a16="http://schemas.microsoft.com/office/drawing/2014/main" val="51166178"/>
                    </a:ext>
                  </a:extLst>
                </a:gridCol>
                <a:gridCol w="3787375">
                  <a:extLst>
                    <a:ext uri="{9D8B030D-6E8A-4147-A177-3AD203B41FA5}">
                      <a16:colId xmlns:a16="http://schemas.microsoft.com/office/drawing/2014/main" val="165476304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  <a:latin typeface="Arial Narrow" panose="020B0606020202030204" pitchFamily="34" charset="0"/>
                        </a:rPr>
                        <a:t>dep_variable</a:t>
                      </a:r>
                      <a:endParaRPr lang="en-GB" sz="1000" b="1" i="0" u="none" strike="noStrike"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  <a:latin typeface="Arial Narrow" panose="020B0606020202030204" pitchFamily="34" charset="0"/>
                        </a:rPr>
                        <a:t>ind_variable</a:t>
                      </a:r>
                      <a:endParaRPr lang="en-GB" sz="1000" b="1" i="0" u="none" strike="noStrike"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  <a:latin typeface="Arial Narrow" panose="020B0606020202030204" pitchFamily="34" charset="0"/>
                        </a:rPr>
                        <a:t>correlation_value</a:t>
                      </a:r>
                      <a:endParaRPr lang="en-GB" sz="1000" b="1" i="0" u="none" strike="noStrike"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  <a:latin typeface="Arial Narrow" panose="020B0606020202030204" pitchFamily="34" charset="0"/>
                        </a:rPr>
                        <a:t>p_value</a:t>
                      </a:r>
                      <a:endParaRPr lang="en-GB" sz="1000" b="1" i="0" u="none" strike="noStrike"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  <a:latin typeface="Arial Narrow" panose="020B0606020202030204" pitchFamily="34" charset="0"/>
                        </a:rPr>
                        <a:t>Interpretation</a:t>
                      </a:r>
                      <a:endParaRPr lang="en-GB" sz="1000" b="1" i="0" u="none" strike="noStrike"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4071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  <a:latin typeface="Arial Narrow" panose="020B0606020202030204" pitchFamily="34" charset="0"/>
                        </a:rPr>
                        <a:t>Distance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  <a:latin typeface="Arial Narrow" panose="020B0606020202030204" pitchFamily="34" charset="0"/>
                        </a:rPr>
                        <a:t>medical_exp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  <a:latin typeface="Arial Narrow" panose="020B0606020202030204" pitchFamily="34" charset="0"/>
                        </a:rPr>
                        <a:t>0.114142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~ 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  <a:latin typeface="Arial Narrow" panose="020B0606020202030204" pitchFamily="34" charset="0"/>
                        </a:rPr>
                        <a:t>The test rejects H0 hence there is significant relationship between Distance and </a:t>
                      </a:r>
                      <a:r>
                        <a:rPr lang="en-GB" sz="1000" u="none" strike="noStrike" dirty="0" err="1">
                          <a:effectLst/>
                          <a:latin typeface="Arial Narrow" panose="020B0606020202030204" pitchFamily="34" charset="0"/>
                        </a:rPr>
                        <a:t>medical_exp</a:t>
                      </a:r>
                      <a:r>
                        <a:rPr lang="en-GB" sz="1000" u="none" strike="noStrike" dirty="0">
                          <a:effectLst/>
                          <a:latin typeface="Arial Narrow" panose="020B0606020202030204" pitchFamily="34" charset="0"/>
                        </a:rPr>
                        <a:t> and there is a negligible (positive) relation </a:t>
                      </a:r>
                      <a:r>
                        <a:rPr lang="en-GB" sz="1000" u="none" strike="noStrike" dirty="0" err="1">
                          <a:effectLst/>
                          <a:latin typeface="Arial Narrow" panose="020B0606020202030204" pitchFamily="34" charset="0"/>
                        </a:rPr>
                        <a:t>btween</a:t>
                      </a:r>
                      <a:r>
                        <a:rPr lang="en-GB" sz="1000" u="none" strike="noStrike" dirty="0">
                          <a:effectLst/>
                          <a:latin typeface="Arial Narrow" panose="020B0606020202030204" pitchFamily="34" charset="0"/>
                        </a:rPr>
                        <a:t> them. 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9111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  <a:latin typeface="Arial Narrow" panose="020B0606020202030204" pitchFamily="34" charset="0"/>
                        </a:rPr>
                        <a:t>rs_avg_dist_perm_water_pix_20172020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  <a:latin typeface="Arial Narrow" panose="020B0606020202030204" pitchFamily="34" charset="0"/>
                        </a:rPr>
                        <a:t>medical_exp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  <a:latin typeface="Arial Narrow" panose="020B0606020202030204" pitchFamily="34" charset="0"/>
                        </a:rPr>
                        <a:t>0.044458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~ 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  <a:latin typeface="Arial Narrow" panose="020B0606020202030204" pitchFamily="34" charset="0"/>
                        </a:rPr>
                        <a:t>The test rejects H0 hence there is significant relationship between rs_avg_dist_perm_water_pix_20172020 and </a:t>
                      </a:r>
                      <a:r>
                        <a:rPr lang="en-GB" sz="1000" u="none" strike="noStrike" dirty="0" err="1">
                          <a:effectLst/>
                          <a:latin typeface="Arial Narrow" panose="020B0606020202030204" pitchFamily="34" charset="0"/>
                        </a:rPr>
                        <a:t>medical_exp</a:t>
                      </a:r>
                      <a:r>
                        <a:rPr lang="en-GB" sz="1000" u="none" strike="noStrike" dirty="0">
                          <a:effectLst/>
                          <a:latin typeface="Arial Narrow" panose="020B0606020202030204" pitchFamily="34" charset="0"/>
                        </a:rPr>
                        <a:t> and there is a negligible (positive) relation </a:t>
                      </a:r>
                      <a:r>
                        <a:rPr lang="en-GB" sz="1000" u="none" strike="noStrike" dirty="0" err="1">
                          <a:effectLst/>
                          <a:latin typeface="Arial Narrow" panose="020B0606020202030204" pitchFamily="34" charset="0"/>
                        </a:rPr>
                        <a:t>btween</a:t>
                      </a:r>
                      <a:r>
                        <a:rPr lang="en-GB" sz="1000" u="none" strike="noStrike" dirty="0">
                          <a:effectLst/>
                          <a:latin typeface="Arial Narrow" panose="020B0606020202030204" pitchFamily="34" charset="0"/>
                        </a:rPr>
                        <a:t> them. 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1141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203DE54-6F55-BE72-ADC7-6BC009E1E883}"/>
              </a:ext>
            </a:extLst>
          </p:cNvPr>
          <p:cNvSpPr txBox="1"/>
          <p:nvPr/>
        </p:nvSpPr>
        <p:spPr>
          <a:xfrm>
            <a:off x="1962150" y="3024449"/>
            <a:ext cx="804160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Positive relation, this means far from water bodies, the more expenses on medical! (</a:t>
            </a:r>
            <a:r>
              <a:rPr lang="en-GB" i="1" dirty="0">
                <a:solidFill>
                  <a:srgbClr val="EF5859"/>
                </a:solidFill>
              </a:rPr>
              <a:t>Make no sense?)</a:t>
            </a:r>
            <a:r>
              <a:rPr lang="en-GB" i="1" dirty="0">
                <a:solidFill>
                  <a:schemeClr val="bg1"/>
                </a:solidFill>
              </a:rPr>
              <a:t>.</a:t>
            </a:r>
            <a:r>
              <a:rPr lang="en-GB" i="1" dirty="0">
                <a:solidFill>
                  <a:srgbClr val="EF5859"/>
                </a:solidFill>
              </a:rPr>
              <a:t> 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What can be the reason-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bg1">
                    <a:lumMod val="95000"/>
                  </a:schemeClr>
                </a:solidFill>
              </a:rPr>
              <a:t>Geography, cities are based on rivers? 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bg1">
                    <a:lumMod val="95000"/>
                  </a:schemeClr>
                </a:solidFill>
              </a:rPr>
              <a:t>Medical expenses is high in a rural areas, why? 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bg1">
                    <a:lumMod val="95000"/>
                  </a:schemeClr>
                </a:solidFill>
              </a:rPr>
              <a:t>Perhaps no medical facility nearby?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5437FF-EE50-6E56-CC6D-9A563664438E}"/>
              </a:ext>
            </a:extLst>
          </p:cNvPr>
          <p:cNvSpPr txBox="1"/>
          <p:nvPr/>
        </p:nvSpPr>
        <p:spPr>
          <a:xfrm>
            <a:off x="2021746" y="4744322"/>
            <a:ext cx="8041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Is there any backup to support this assumption?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let’s check the priority needs for a health care centre in the rural area.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38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D112144-8F8B-5A63-F604-971D93956F96}"/>
              </a:ext>
            </a:extLst>
          </p:cNvPr>
          <p:cNvSpPr txBox="1"/>
          <p:nvPr/>
        </p:nvSpPr>
        <p:spPr>
          <a:xfrm>
            <a:off x="1812666" y="3358216"/>
            <a:ext cx="8041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There is a significant difference in the mean for those who reported yes to 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priority_needs.healthcare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 and those who reported “no”. 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This means in rural areas (as cities are close to waterbodies), there is a shortage of healthcare centres which results in increasing medical expense 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F839D0-E4D7-19B3-D0DF-D17379854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24370"/>
              </p:ext>
            </p:extLst>
          </p:nvPr>
        </p:nvGraphicFramePr>
        <p:xfrm>
          <a:off x="1963490" y="2250779"/>
          <a:ext cx="8432800" cy="748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5300">
                  <a:extLst>
                    <a:ext uri="{9D8B030D-6E8A-4147-A177-3AD203B41FA5}">
                      <a16:colId xmlns:a16="http://schemas.microsoft.com/office/drawing/2014/main" val="1823982141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061124255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49507144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921022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361875759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  <a:latin typeface="Arial Narrow" panose="020B0606020202030204" pitchFamily="34" charset="0"/>
                        </a:rPr>
                        <a:t>independent_variable</a:t>
                      </a:r>
                      <a:endParaRPr lang="en-GB" sz="1000" b="1" i="0" u="none" strike="noStrike"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 err="1">
                          <a:effectLst/>
                          <a:latin typeface="Arial Narrow" panose="020B0606020202030204" pitchFamily="34" charset="0"/>
                        </a:rPr>
                        <a:t>dependent_variables</a:t>
                      </a:r>
                      <a:endParaRPr lang="en-GB" sz="1000" b="1" i="0" u="none" strike="noStrike" dirty="0"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 err="1">
                          <a:effectLst/>
                          <a:latin typeface="Arial Narrow" panose="020B0606020202030204" pitchFamily="34" charset="0"/>
                        </a:rPr>
                        <a:t>t_value</a:t>
                      </a:r>
                      <a:endParaRPr lang="en-GB" sz="1000" b="1" i="0" u="none" strike="noStrike" dirty="0"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  <a:latin typeface="Arial Narrow" panose="020B0606020202030204" pitchFamily="34" charset="0"/>
                        </a:rPr>
                        <a:t>p_value</a:t>
                      </a:r>
                      <a:endParaRPr lang="en-GB" sz="1000" b="1" i="0" u="none" strike="noStrike"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  <a:latin typeface="Arial Narrow" panose="020B0606020202030204" pitchFamily="34" charset="0"/>
                        </a:rPr>
                        <a:t>df</a:t>
                      </a:r>
                      <a:endParaRPr lang="en-GB" sz="1000" b="1" i="0" u="none" strike="noStrike"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93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  <a:latin typeface="Arial Narrow" panose="020B0606020202030204" pitchFamily="34" charset="0"/>
                        </a:rPr>
                        <a:t>Distance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  <a:latin typeface="Arial Narrow" panose="020B0606020202030204" pitchFamily="34" charset="0"/>
                        </a:rPr>
                        <a:t>need_priorities.healthcare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  <a:latin typeface="Arial Narrow" panose="020B0606020202030204" pitchFamily="34" charset="0"/>
                        </a:rPr>
                        <a:t>5.186289507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  <a:latin typeface="Arial Narrow" panose="020B0606020202030204" pitchFamily="34" charset="0"/>
                        </a:rPr>
                        <a:t>2.17826E-07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  <a:latin typeface="Arial Narrow" panose="020B0606020202030204" pitchFamily="34" charset="0"/>
                        </a:rPr>
                        <a:t>12697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0374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  <a:latin typeface="Arial Narrow" panose="020B0606020202030204" pitchFamily="34" charset="0"/>
                        </a:rPr>
                        <a:t>rs_avg_dist_perm_water_pix_20172020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  <a:latin typeface="Arial Narrow" panose="020B0606020202030204" pitchFamily="34" charset="0"/>
                        </a:rPr>
                        <a:t>need_priorities.healthcare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  <a:latin typeface="Arial Narrow" panose="020B0606020202030204" pitchFamily="34" charset="0"/>
                        </a:rPr>
                        <a:t>2.032943279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  <a:latin typeface="Arial Narrow" panose="020B0606020202030204" pitchFamily="34" charset="0"/>
                        </a:rPr>
                        <a:t>0.042081094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  <a:latin typeface="Arial Narrow" panose="020B0606020202030204" pitchFamily="34" charset="0"/>
                        </a:rPr>
                        <a:t>11541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1105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901033A-7C3D-2048-B2D8-6B474C596698}"/>
              </a:ext>
            </a:extLst>
          </p:cNvPr>
          <p:cNvSpPr txBox="1"/>
          <p:nvPr/>
        </p:nvSpPr>
        <p:spPr>
          <a:xfrm>
            <a:off x="2337732" y="1303752"/>
            <a:ext cx="7516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The T-test between distance from the water body and </a:t>
            </a:r>
            <a:r>
              <a:rPr lang="en-GB" sz="2000" b="1" dirty="0" err="1">
                <a:solidFill>
                  <a:schemeClr val="bg1"/>
                </a:solidFill>
              </a:rPr>
              <a:t>priority_needs.healthcare</a:t>
            </a:r>
            <a:r>
              <a:rPr lang="en-GB" sz="2000" b="1" dirty="0">
                <a:solidFill>
                  <a:schemeClr val="bg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304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25B72F-C52B-8AB5-ED1A-66A4147B26C5}"/>
              </a:ext>
            </a:extLst>
          </p:cNvPr>
          <p:cNvSpPr txBox="1"/>
          <p:nvPr/>
        </p:nvSpPr>
        <p:spPr>
          <a:xfrm>
            <a:off x="2533474" y="1936283"/>
            <a:ext cx="6535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u="sng" dirty="0">
                <a:solidFill>
                  <a:srgbClr val="EF5858"/>
                </a:solidFill>
              </a:rPr>
              <a:t>What about the effect of Urban/Rural on other indicators?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04724E-606C-72D6-3512-7017097EE954}"/>
              </a:ext>
            </a:extLst>
          </p:cNvPr>
          <p:cNvSpPr txBox="1"/>
          <p:nvPr/>
        </p:nvSpPr>
        <p:spPr>
          <a:xfrm>
            <a:off x="8103765" y="4454554"/>
            <a:ext cx="2181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chemeClr val="bg1"/>
                </a:solidFill>
                <a:latin typeface="Arial Narrow" panose="020B0606020202030204" pitchFamily="34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59718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13393</TotalTime>
  <Words>751</Words>
  <Application>Microsoft Office PowerPoint</Application>
  <PresentationFormat>Widescreen</PresentationFormat>
  <Paragraphs>97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Franklin Gothic Demi</vt:lpstr>
      <vt:lpstr>Leelawadee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Cynthia SOMASUNDARAM</dc:creator>
  <cp:lastModifiedBy>Md Mehedi Hasan KHAN</cp:lastModifiedBy>
  <cp:revision>201</cp:revision>
  <dcterms:created xsi:type="dcterms:W3CDTF">2020-04-16T08:07:18Z</dcterms:created>
  <dcterms:modified xsi:type="dcterms:W3CDTF">2022-08-31T12:58:11Z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4287360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S9.0.1</vt:lpwstr>
  </property>
</Properties>
</file>