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9" r:id="rId4"/>
    <p:sldId id="264" r:id="rId5"/>
    <p:sldId id="265" r:id="rId6"/>
    <p:sldId id="267" r:id="rId7"/>
    <p:sldId id="266" r:id="rId8"/>
    <p:sldId id="257" r:id="rId9"/>
    <p:sldId id="258" r:id="rId10"/>
    <p:sldId id="261" r:id="rId11"/>
    <p:sldId id="270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5D6FF-C6D6-40BC-86EF-11BCF981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OOP Level</a:t>
            </a:r>
            <a:r>
              <a:rPr lang="ko-KR" altLang="en-US" dirty="0"/>
              <a:t>의 </a:t>
            </a:r>
            <a:r>
              <a:rPr lang="ko-KR" altLang="en-US" dirty="0" err="1"/>
              <a:t>리팩토링</a:t>
            </a:r>
            <a:r>
              <a:rPr lang="en-US" altLang="ko-KR" dirty="0"/>
              <a:t> –</a:t>
            </a:r>
            <a:r>
              <a:rPr lang="ko-KR" altLang="en-US" dirty="0"/>
              <a:t> </a:t>
            </a:r>
            <a:r>
              <a:rPr lang="en-US" altLang="ko-KR" sz="3100" dirty="0" err="1"/>
              <a:t>CommandHandler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FD70C0-00DC-474A-99DD-06B487A2A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640" y="1077796"/>
            <a:ext cx="10515600" cy="4927686"/>
          </a:xfrm>
        </p:spPr>
        <p:txBody>
          <a:bodyPr/>
          <a:lstStyle/>
          <a:p>
            <a:r>
              <a:rPr lang="en-US" altLang="ko-KR" dirty="0"/>
              <a:t>Factory Pattern </a:t>
            </a:r>
            <a:r>
              <a:rPr lang="ko-KR" altLang="en-US" dirty="0"/>
              <a:t>적용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B2509E-CBF3-40C3-B04B-5CA3D4D43696}"/>
              </a:ext>
            </a:extLst>
          </p:cNvPr>
          <p:cNvSpPr/>
          <p:nvPr/>
        </p:nvSpPr>
        <p:spPr>
          <a:xfrm>
            <a:off x="4821958" y="1077796"/>
            <a:ext cx="7051084" cy="5670179"/>
          </a:xfrm>
          <a:prstGeom prst="rect">
            <a:avLst/>
          </a:prstGeom>
          <a:noFill/>
          <a:ln w="57150"/>
          <a:effectLst>
            <a:glow rad="101600">
              <a:schemeClr val="bg2">
                <a:lumMod val="75000"/>
                <a:lumOff val="25000"/>
                <a:alpha val="6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684E565-7AF5-4431-8543-871ED6446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599" y="1310407"/>
            <a:ext cx="6781800" cy="1571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3A2D020-F68E-4DDE-B561-1A8F8BA9C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599" y="4686269"/>
            <a:ext cx="6781801" cy="1809750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5E22C041-13D5-440E-8D26-0B6D7941C58B}"/>
              </a:ext>
            </a:extLst>
          </p:cNvPr>
          <p:cNvSpPr/>
          <p:nvPr/>
        </p:nvSpPr>
        <p:spPr>
          <a:xfrm>
            <a:off x="7739470" y="3101418"/>
            <a:ext cx="1216058" cy="133289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호출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A81BE5-B49F-4A7E-BF98-1D77B4963E28}"/>
              </a:ext>
            </a:extLst>
          </p:cNvPr>
          <p:cNvSpPr/>
          <p:nvPr/>
        </p:nvSpPr>
        <p:spPr>
          <a:xfrm>
            <a:off x="7940835" y="1809444"/>
            <a:ext cx="3645185" cy="26445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DAC403-CFD3-4119-A952-6944D609C8E3}"/>
              </a:ext>
            </a:extLst>
          </p:cNvPr>
          <p:cNvSpPr txBox="1"/>
          <p:nvPr/>
        </p:nvSpPr>
        <p:spPr>
          <a:xfrm>
            <a:off x="318958" y="1809444"/>
            <a:ext cx="4739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Opcode</a:t>
            </a:r>
            <a:r>
              <a:rPr lang="ko-KR" altLang="en-US" dirty="0"/>
              <a:t>에 따른 </a:t>
            </a:r>
            <a:r>
              <a:rPr lang="en-US" altLang="ko-KR" dirty="0"/>
              <a:t>command handler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flush, erase</a:t>
            </a:r>
            <a:r>
              <a:rPr lang="ko-KR" altLang="en-US" dirty="0"/>
              <a:t>도 아래에 추가하여 </a:t>
            </a:r>
            <a:r>
              <a:rPr lang="en-US" altLang="ko-KR" dirty="0"/>
              <a:t>factory </a:t>
            </a:r>
            <a:r>
              <a:rPr lang="ko-KR" altLang="en-US" dirty="0"/>
              <a:t>기능 사용함</a:t>
            </a:r>
          </a:p>
        </p:txBody>
      </p:sp>
    </p:spTree>
    <p:extLst>
      <p:ext uri="{BB962C8B-B14F-4D97-AF65-F5344CB8AC3E}">
        <p14:creationId xmlns:p14="http://schemas.microsoft.com/office/powerpoint/2010/main" val="57389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5D6FF-C6D6-40BC-86EF-11BCF981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OOP Level</a:t>
            </a:r>
            <a:r>
              <a:rPr lang="ko-KR" altLang="en-US" dirty="0"/>
              <a:t>의 </a:t>
            </a:r>
            <a:r>
              <a:rPr lang="ko-KR" altLang="en-US" dirty="0" err="1"/>
              <a:t>리팩토링</a:t>
            </a:r>
            <a:r>
              <a:rPr lang="en-US" altLang="ko-KR" dirty="0"/>
              <a:t> –</a:t>
            </a:r>
            <a:r>
              <a:rPr lang="ko-KR" altLang="en-US" dirty="0"/>
              <a:t> </a:t>
            </a:r>
            <a:r>
              <a:rPr lang="en-US" altLang="ko-KR" sz="3100" dirty="0" err="1"/>
              <a:t>CommandHandler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FD70C0-00DC-474A-99DD-06B487A2A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640" y="1077796"/>
            <a:ext cx="10515600" cy="4927686"/>
          </a:xfrm>
        </p:spPr>
        <p:txBody>
          <a:bodyPr/>
          <a:lstStyle/>
          <a:p>
            <a:r>
              <a:rPr lang="en-US" altLang="ko-KR" dirty="0"/>
              <a:t>Command Pattern </a:t>
            </a:r>
            <a:r>
              <a:rPr lang="ko-KR" altLang="en-US" dirty="0"/>
              <a:t>적용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DAC403-CFD3-4119-A952-6944D609C8E3}"/>
              </a:ext>
            </a:extLst>
          </p:cNvPr>
          <p:cNvSpPr txBox="1"/>
          <p:nvPr/>
        </p:nvSpPr>
        <p:spPr>
          <a:xfrm>
            <a:off x="318958" y="1809444"/>
            <a:ext cx="4739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CmdHandler</a:t>
            </a:r>
            <a:r>
              <a:rPr lang="en-US" altLang="ko-KR" dirty="0"/>
              <a:t> base class</a:t>
            </a:r>
            <a:r>
              <a:rPr lang="ko-KR" altLang="en-US" dirty="0"/>
              <a:t>를 통해</a:t>
            </a:r>
            <a:br>
              <a:rPr lang="en-US" altLang="ko-KR" dirty="0"/>
            </a:br>
            <a:r>
              <a:rPr lang="en-US" altLang="ko-KR" dirty="0"/>
              <a:t>opcode</a:t>
            </a:r>
            <a:r>
              <a:rPr lang="ko-KR" altLang="en-US" dirty="0"/>
              <a:t>에 따른 각각의 </a:t>
            </a:r>
            <a:r>
              <a:rPr lang="en-US" altLang="ko-KR" dirty="0"/>
              <a:t>handler </a:t>
            </a:r>
            <a:r>
              <a:rPr lang="ko-KR" altLang="en-US" dirty="0"/>
              <a:t>호출될 수 있도록 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939241-8F13-4FF2-88F3-C980AD1AD8C9}"/>
              </a:ext>
            </a:extLst>
          </p:cNvPr>
          <p:cNvSpPr/>
          <p:nvPr/>
        </p:nvSpPr>
        <p:spPr>
          <a:xfrm>
            <a:off x="4821958" y="1077796"/>
            <a:ext cx="7051084" cy="5670179"/>
          </a:xfrm>
          <a:prstGeom prst="rect">
            <a:avLst/>
          </a:prstGeom>
          <a:noFill/>
          <a:ln w="57150"/>
          <a:effectLst>
            <a:glow rad="101600">
              <a:schemeClr val="bg2">
                <a:lumMod val="75000"/>
                <a:lumOff val="25000"/>
                <a:alpha val="6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1AFBBD5-2AE7-4B5A-B836-323D3F8BE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599" y="1310407"/>
            <a:ext cx="6781800" cy="1571625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9BCEC264-28B3-4689-A508-4F3BCE154244}"/>
              </a:ext>
            </a:extLst>
          </p:cNvPr>
          <p:cNvSpPr/>
          <p:nvPr/>
        </p:nvSpPr>
        <p:spPr>
          <a:xfrm>
            <a:off x="7739470" y="2708730"/>
            <a:ext cx="1216058" cy="133289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호출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D4A75E-5D29-4A04-90A5-43859A688211}"/>
              </a:ext>
            </a:extLst>
          </p:cNvPr>
          <p:cNvSpPr/>
          <p:nvPr/>
        </p:nvSpPr>
        <p:spPr>
          <a:xfrm>
            <a:off x="5339039" y="2092248"/>
            <a:ext cx="3974643" cy="5232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7646656-2E40-4084-9C1C-559E43B8B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19" y="4100520"/>
            <a:ext cx="5396700" cy="235462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48C0A8-D4D3-4149-8D7B-D2CF80DFFC0B}"/>
              </a:ext>
            </a:extLst>
          </p:cNvPr>
          <p:cNvSpPr/>
          <p:nvPr/>
        </p:nvSpPr>
        <p:spPr>
          <a:xfrm>
            <a:off x="5486400" y="4441093"/>
            <a:ext cx="5005633" cy="8944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44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FEACD-CB66-4EE8-A893-372E9D45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</a:t>
            </a:r>
            <a:r>
              <a:rPr lang="en-US" altLang="ko-KR" dirty="0"/>
              <a:t>class diagram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AAF87D-F3F2-47EA-88BA-54610768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957" y="960002"/>
            <a:ext cx="6457360" cy="582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1192456-BA9F-43B4-B8FA-346F3B8F10CD}"/>
              </a:ext>
            </a:extLst>
          </p:cNvPr>
          <p:cNvSpPr/>
          <p:nvPr/>
        </p:nvSpPr>
        <p:spPr>
          <a:xfrm>
            <a:off x="518473" y="1336484"/>
            <a:ext cx="2262433" cy="54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60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FEACD-CB66-4EE8-A893-372E9D45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프로젝트 </a:t>
            </a:r>
            <a:r>
              <a:rPr lang="en-US" altLang="ko-KR" dirty="0"/>
              <a:t>class diagram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192456-BA9F-43B4-B8FA-346F3B8F10CD}"/>
              </a:ext>
            </a:extLst>
          </p:cNvPr>
          <p:cNvSpPr/>
          <p:nvPr/>
        </p:nvSpPr>
        <p:spPr>
          <a:xfrm>
            <a:off x="518473" y="1336484"/>
            <a:ext cx="2262433" cy="54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SHELL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59BB15-7151-46F1-952E-1B09FBC38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88" y="2045967"/>
            <a:ext cx="11679024" cy="450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89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957B741-BADA-446C-9087-E1F75D1E8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TDD &amp; Mocking </a:t>
            </a:r>
            <a:r>
              <a:rPr lang="ko-KR" altLang="en-US" dirty="0"/>
              <a:t>활용 예시</a:t>
            </a:r>
          </a:p>
        </p:txBody>
      </p:sp>
    </p:spTree>
    <p:extLst>
      <p:ext uri="{BB962C8B-B14F-4D97-AF65-F5344CB8AC3E}">
        <p14:creationId xmlns:p14="http://schemas.microsoft.com/office/powerpoint/2010/main" val="139293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051898-689F-4824-9ED3-0EB5C2DBB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" y="1316376"/>
            <a:ext cx="6600825" cy="32194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AB15691-B7F7-4F94-A8CA-A0329112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TDD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Command Handler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F4DB92-138F-44B9-9C1E-BAE03AE9A6E7}"/>
              </a:ext>
            </a:extLst>
          </p:cNvPr>
          <p:cNvSpPr/>
          <p:nvPr/>
        </p:nvSpPr>
        <p:spPr>
          <a:xfrm>
            <a:off x="914399" y="2289291"/>
            <a:ext cx="6363094" cy="3030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C71855-118E-4295-88E2-EB406AE65170}"/>
              </a:ext>
            </a:extLst>
          </p:cNvPr>
          <p:cNvSpPr/>
          <p:nvPr/>
        </p:nvSpPr>
        <p:spPr>
          <a:xfrm>
            <a:off x="923826" y="3962552"/>
            <a:ext cx="5590096" cy="3030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B753AC-3B08-4B24-BD9F-DF50D36D5A80}"/>
              </a:ext>
            </a:extLst>
          </p:cNvPr>
          <p:cNvSpPr/>
          <p:nvPr/>
        </p:nvSpPr>
        <p:spPr>
          <a:xfrm>
            <a:off x="914399" y="2575928"/>
            <a:ext cx="6363094" cy="3030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 </a:t>
            </a:r>
            <a:r>
              <a:rPr lang="ko-KR" altLang="en-US" dirty="0"/>
              <a:t>시 </a:t>
            </a:r>
            <a:r>
              <a:rPr lang="en-US" altLang="ko-KR" dirty="0"/>
              <a:t>LBA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 이상이면 </a:t>
            </a:r>
            <a:r>
              <a:rPr lang="en-US" altLang="ko-KR" dirty="0"/>
              <a:t>error</a:t>
            </a:r>
            <a:r>
              <a:rPr lang="ko-KR" altLang="en-US" dirty="0"/>
              <a:t>나도록 확인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F92C4A-6A2D-4B53-8347-03AAF8DAD249}"/>
              </a:ext>
            </a:extLst>
          </p:cNvPr>
          <p:cNvSpPr/>
          <p:nvPr/>
        </p:nvSpPr>
        <p:spPr>
          <a:xfrm>
            <a:off x="914399" y="4265631"/>
            <a:ext cx="6363094" cy="3030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 </a:t>
            </a:r>
            <a:r>
              <a:rPr lang="ko-KR" altLang="en-US" dirty="0"/>
              <a:t>시 </a:t>
            </a:r>
            <a:r>
              <a:rPr lang="en-US" altLang="ko-KR" dirty="0"/>
              <a:t>LBA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 이상이면 </a:t>
            </a:r>
            <a:r>
              <a:rPr lang="en-US" altLang="ko-KR" dirty="0"/>
              <a:t>error</a:t>
            </a:r>
            <a:r>
              <a:rPr lang="ko-KR" altLang="en-US" dirty="0"/>
              <a:t>나도록 확인</a:t>
            </a:r>
          </a:p>
        </p:txBody>
      </p:sp>
    </p:spTree>
    <p:extLst>
      <p:ext uri="{BB962C8B-B14F-4D97-AF65-F5344CB8AC3E}">
        <p14:creationId xmlns:p14="http://schemas.microsoft.com/office/powerpoint/2010/main" val="98880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15691-B7F7-4F94-A8CA-A0329112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TDD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Command Handler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F25C9A-3649-4F52-82C4-95727C268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" y="1316376"/>
            <a:ext cx="6419850" cy="33718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A07FCA0-69B6-460A-A2EC-0DAC4A6EF404}"/>
              </a:ext>
            </a:extLst>
          </p:cNvPr>
          <p:cNvSpPr/>
          <p:nvPr/>
        </p:nvSpPr>
        <p:spPr>
          <a:xfrm>
            <a:off x="914399" y="2289291"/>
            <a:ext cx="6363094" cy="3030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DEB284-CBA2-4218-8601-6A34F96B6C4A}"/>
              </a:ext>
            </a:extLst>
          </p:cNvPr>
          <p:cNvSpPr/>
          <p:nvPr/>
        </p:nvSpPr>
        <p:spPr>
          <a:xfrm>
            <a:off x="914399" y="2575928"/>
            <a:ext cx="6363094" cy="3030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 </a:t>
            </a:r>
            <a:r>
              <a:rPr lang="ko-KR" altLang="en-US" dirty="0"/>
              <a:t>시</a:t>
            </a:r>
            <a:r>
              <a:rPr lang="en-US" altLang="ko-KR" dirty="0"/>
              <a:t> data</a:t>
            </a:r>
            <a:r>
              <a:rPr lang="ko-KR" altLang="en-US" dirty="0"/>
              <a:t>를 함께 보내주지 않으면 </a:t>
            </a:r>
            <a:r>
              <a:rPr lang="en-US" altLang="ko-KR" dirty="0"/>
              <a:t>exception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567020-6329-44BB-A41D-2E6F0315F1BB}"/>
              </a:ext>
            </a:extLst>
          </p:cNvPr>
          <p:cNvSpPr/>
          <p:nvPr/>
        </p:nvSpPr>
        <p:spPr>
          <a:xfrm>
            <a:off x="914399" y="4098510"/>
            <a:ext cx="6363094" cy="3030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6CAD16-EC45-4E18-9B16-299C2D057E7A}"/>
              </a:ext>
            </a:extLst>
          </p:cNvPr>
          <p:cNvSpPr/>
          <p:nvPr/>
        </p:nvSpPr>
        <p:spPr>
          <a:xfrm>
            <a:off x="914399" y="4385147"/>
            <a:ext cx="6363094" cy="3030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 </a:t>
            </a:r>
            <a:r>
              <a:rPr lang="ko-KR" altLang="en-US" dirty="0"/>
              <a:t>시 </a:t>
            </a:r>
            <a:r>
              <a:rPr lang="en-US" altLang="ko-KR" dirty="0"/>
              <a:t>data</a:t>
            </a:r>
            <a:r>
              <a:rPr lang="ko-KR" altLang="en-US" dirty="0"/>
              <a:t>를 함께 보내주면 </a:t>
            </a:r>
            <a:r>
              <a:rPr lang="en-US" altLang="ko-KR" dirty="0"/>
              <a:t>exception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88C5876-11A2-4E50-A0C9-699B4A418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4854329"/>
            <a:ext cx="7267575" cy="153352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D48CBB-B3DF-4435-AEE7-374896AE6976}"/>
              </a:ext>
            </a:extLst>
          </p:cNvPr>
          <p:cNvSpPr/>
          <p:nvPr/>
        </p:nvSpPr>
        <p:spPr>
          <a:xfrm>
            <a:off x="963104" y="5844040"/>
            <a:ext cx="6363094" cy="3030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FC1F054-AA0A-4256-A537-4DE6408A824C}"/>
              </a:ext>
            </a:extLst>
          </p:cNvPr>
          <p:cNvSpPr/>
          <p:nvPr/>
        </p:nvSpPr>
        <p:spPr>
          <a:xfrm>
            <a:off x="963104" y="6130677"/>
            <a:ext cx="6363094" cy="3030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Read, Write, Ease, Flush</a:t>
            </a:r>
            <a:r>
              <a:rPr lang="ko-KR" altLang="en-US" dirty="0"/>
              <a:t>를 제외한 다른 </a:t>
            </a:r>
            <a:r>
              <a:rPr lang="en-US" altLang="ko-KR" dirty="0"/>
              <a:t>opcode </a:t>
            </a:r>
            <a:r>
              <a:rPr lang="ko-KR" altLang="en-US" dirty="0" err="1"/>
              <a:t>수행시</a:t>
            </a:r>
            <a:r>
              <a:rPr lang="ko-KR" altLang="en-US" dirty="0"/>
              <a:t> </a:t>
            </a:r>
            <a:r>
              <a:rPr lang="en-US" altLang="ko-KR" dirty="0" err="1"/>
              <a:t>nullptr</a:t>
            </a:r>
            <a:r>
              <a:rPr lang="en-US" altLang="ko-KR" dirty="0"/>
              <a:t> error check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51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AF5801-E412-4075-AAEC-B0474D1FF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" y="1125485"/>
            <a:ext cx="6972300" cy="23241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204BBE-FE67-4C0D-B1F7-0A09F1AED2AF}"/>
              </a:ext>
            </a:extLst>
          </p:cNvPr>
          <p:cNvSpPr/>
          <p:nvPr/>
        </p:nvSpPr>
        <p:spPr>
          <a:xfrm>
            <a:off x="405353" y="1103423"/>
            <a:ext cx="7381188" cy="23241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E7D263-3C4C-439E-80C3-B2EE4F48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Mocking – Command Handler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DADB71-3434-4F3D-9DBD-DA96963D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3498223"/>
            <a:ext cx="5114925" cy="2590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D69C0C-D9B6-428A-8D0C-5AFB9AB31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905" y="3449585"/>
            <a:ext cx="4200525" cy="30575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36E7CD7-14E6-4D14-98FE-4AD1939E2AA6}"/>
              </a:ext>
            </a:extLst>
          </p:cNvPr>
          <p:cNvSpPr/>
          <p:nvPr/>
        </p:nvSpPr>
        <p:spPr>
          <a:xfrm>
            <a:off x="678729" y="5965744"/>
            <a:ext cx="4977354" cy="5272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</a:t>
            </a:r>
            <a:r>
              <a:rPr lang="ko-KR" altLang="en-US" dirty="0"/>
              <a:t>시 실제 </a:t>
            </a:r>
            <a:r>
              <a:rPr lang="en-US" altLang="ko-KR" dirty="0" err="1"/>
              <a:t>retur</a:t>
            </a:r>
            <a:r>
              <a:rPr lang="ko-KR" altLang="en-US" dirty="0"/>
              <a:t>되는 </a:t>
            </a:r>
            <a:r>
              <a:rPr lang="en-US" altLang="ko-KR" dirty="0"/>
              <a:t>data</a:t>
            </a:r>
            <a:r>
              <a:rPr lang="ko-KR" altLang="en-US" dirty="0"/>
              <a:t>는 없으므로 </a:t>
            </a:r>
            <a:r>
              <a:rPr lang="en-US" altLang="ko-KR" dirty="0"/>
              <a:t>expect call</a:t>
            </a:r>
            <a:r>
              <a:rPr lang="ko-KR" altLang="en-US" dirty="0"/>
              <a:t>이 됐는지 </a:t>
            </a:r>
            <a:r>
              <a:rPr lang="en-US" altLang="ko-KR" dirty="0"/>
              <a:t>mocking</a:t>
            </a:r>
            <a:r>
              <a:rPr lang="ko-KR" altLang="en-US" dirty="0"/>
              <a:t>을 통한 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2BC9FC-250A-4D9D-8753-3987322683F1}"/>
              </a:ext>
            </a:extLst>
          </p:cNvPr>
          <p:cNvSpPr/>
          <p:nvPr/>
        </p:nvSpPr>
        <p:spPr>
          <a:xfrm>
            <a:off x="953678" y="2865901"/>
            <a:ext cx="6363094" cy="3030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E7C03C-8A20-4CD5-8A4C-A7CE1562D2AC}"/>
              </a:ext>
            </a:extLst>
          </p:cNvPr>
          <p:cNvSpPr/>
          <p:nvPr/>
        </p:nvSpPr>
        <p:spPr>
          <a:xfrm>
            <a:off x="1000809" y="4760686"/>
            <a:ext cx="4626993" cy="5735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E5A671-2B15-477B-9EBF-04B2DEDBB72F}"/>
              </a:ext>
            </a:extLst>
          </p:cNvPr>
          <p:cNvSpPr/>
          <p:nvPr/>
        </p:nvSpPr>
        <p:spPr>
          <a:xfrm>
            <a:off x="5942027" y="5252451"/>
            <a:ext cx="3979403" cy="5735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04F653-4E96-4015-A8C2-A9E730DD3C40}"/>
              </a:ext>
            </a:extLst>
          </p:cNvPr>
          <p:cNvSpPr/>
          <p:nvPr/>
        </p:nvSpPr>
        <p:spPr>
          <a:xfrm>
            <a:off x="5902750" y="6229154"/>
            <a:ext cx="5645564" cy="3785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 data</a:t>
            </a:r>
            <a:r>
              <a:rPr lang="ko-KR" altLang="en-US" dirty="0"/>
              <a:t>는 </a:t>
            </a:r>
            <a:r>
              <a:rPr lang="en-US" altLang="ko-KR" dirty="0"/>
              <a:t>result.txt</a:t>
            </a:r>
            <a:r>
              <a:rPr lang="ko-KR" altLang="en-US" dirty="0"/>
              <a:t>에 저장되므로 </a:t>
            </a:r>
            <a:r>
              <a:rPr lang="en-US" altLang="ko-KR" dirty="0"/>
              <a:t>mocking</a:t>
            </a:r>
            <a:r>
              <a:rPr lang="ko-KR" altLang="en-US" dirty="0"/>
              <a:t>을 통한 호출 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BF006B-8D9B-4AF5-83D7-FAB755323480}"/>
              </a:ext>
            </a:extLst>
          </p:cNvPr>
          <p:cNvSpPr/>
          <p:nvPr/>
        </p:nvSpPr>
        <p:spPr>
          <a:xfrm>
            <a:off x="955250" y="1613706"/>
            <a:ext cx="6363094" cy="3030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DAF7CFE1-2334-4FE9-B404-CF2180440E63}"/>
              </a:ext>
            </a:extLst>
          </p:cNvPr>
          <p:cNvSpPr/>
          <p:nvPr/>
        </p:nvSpPr>
        <p:spPr>
          <a:xfrm>
            <a:off x="7816392" y="1247378"/>
            <a:ext cx="867266" cy="203619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A165AF-898E-436C-8B7E-0479EAC84866}"/>
              </a:ext>
            </a:extLst>
          </p:cNvPr>
          <p:cNvSpPr txBox="1"/>
          <p:nvPr/>
        </p:nvSpPr>
        <p:spPr>
          <a:xfrm>
            <a:off x="8408709" y="2156210"/>
            <a:ext cx="1668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Mocking </a:t>
            </a:r>
            <a:r>
              <a:rPr lang="ko-KR" altLang="en-US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420886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활용한 </a:t>
            </a:r>
            <a:r>
              <a:rPr lang="ko-KR" altLang="en-US" dirty="0" err="1"/>
              <a:t>클린코드</a:t>
            </a:r>
            <a:r>
              <a:rPr lang="ko-KR" altLang="en-US" dirty="0"/>
              <a:t> 결과 비교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Method level</a:t>
            </a:r>
            <a:r>
              <a:rPr lang="ko-KR" altLang="en-US" dirty="0"/>
              <a:t> </a:t>
            </a:r>
            <a:r>
              <a:rPr lang="ko-KR" altLang="en-US" dirty="0" err="1"/>
              <a:t>리팩토링</a:t>
            </a:r>
            <a:r>
              <a:rPr lang="ko-KR" altLang="en-US" dirty="0"/>
              <a:t> 예시 </a:t>
            </a:r>
            <a:r>
              <a:rPr lang="en-US" altLang="ko-KR" dirty="0"/>
              <a:t>– </a:t>
            </a:r>
            <a:r>
              <a:rPr lang="en-US" altLang="ko-KR" sz="3600" dirty="0"/>
              <a:t>command buffer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164</Words>
  <Application>Microsoft Office PowerPoint</Application>
  <PresentationFormat>와이드스크린</PresentationFormat>
  <Paragraphs>27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Malgun Gothic</vt:lpstr>
      <vt:lpstr>Arial</vt:lpstr>
      <vt:lpstr>Office 테마</vt:lpstr>
      <vt:lpstr>PowerPoint 프레젠테이션</vt:lpstr>
      <vt:lpstr>프로젝트 class diagram</vt:lpstr>
      <vt:lpstr>프로젝트 class diagram</vt:lpstr>
      <vt:lpstr>PowerPoint 프레젠테이션</vt:lpstr>
      <vt:lpstr>TDD – Command Handler</vt:lpstr>
      <vt:lpstr>TDD – Command Handler</vt:lpstr>
      <vt:lpstr>Mocking – Command Handler</vt:lpstr>
      <vt:lpstr>PowerPoint 프레젠테이션</vt:lpstr>
      <vt:lpstr>Method level 리팩토링 예시 – command buffer</vt:lpstr>
      <vt:lpstr>OOP Level의 리팩토링 – CommandHandler</vt:lpstr>
      <vt:lpstr>OOP Level의 리팩토링 – CommandHandler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9</cp:revision>
  <dcterms:created xsi:type="dcterms:W3CDTF">2024-04-15T01:50:35Z</dcterms:created>
  <dcterms:modified xsi:type="dcterms:W3CDTF">2024-07-11T06:35:42Z</dcterms:modified>
</cp:coreProperties>
</file>