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61" r:id="rId10"/>
    <p:sldId id="260" r:id="rId11"/>
    <p:sldId id="25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75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 Command Pattern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42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BB035-E6D4-4409-95D5-DA646282A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BB035-E6D4-4409-95D5-DA646282A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Shell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97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57B741-BADA-446C-9087-E1F75D1E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&amp; Mocking </a:t>
            </a:r>
            <a:r>
              <a:rPr lang="ko-KR" altLang="en-US" dirty="0"/>
              <a:t>활용 예시</a:t>
            </a:r>
          </a:p>
        </p:txBody>
      </p:sp>
    </p:spTree>
    <p:extLst>
      <p:ext uri="{BB962C8B-B14F-4D97-AF65-F5344CB8AC3E}">
        <p14:creationId xmlns:p14="http://schemas.microsoft.com/office/powerpoint/2010/main" val="13929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3E0EC-DA4E-44D2-A0EC-D24966580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D263-3C4C-439E-80C3-B2EE4F48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– Command 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8907B-283C-429F-827C-F2F2018A5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활용한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Method level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예시 </a:t>
            </a:r>
            <a:r>
              <a:rPr lang="en-US" altLang="ko-KR" dirty="0"/>
              <a:t>– </a:t>
            </a:r>
            <a:r>
              <a:rPr lang="en-US" altLang="ko-KR" sz="3600" dirty="0"/>
              <a:t>command buffer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CommandHandlerFactory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Factory Pattern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57389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와이드스크린</PresentationFormat>
  <Paragraphs>13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PowerPoint 프레젠테이션</vt:lpstr>
      <vt:lpstr>프로젝트 class diagram</vt:lpstr>
      <vt:lpstr>프로젝트 class diagram</vt:lpstr>
      <vt:lpstr>PowerPoint 프레젠테이션</vt:lpstr>
      <vt:lpstr>TDD – Command Handler</vt:lpstr>
      <vt:lpstr>Mocking – Command Handler</vt:lpstr>
      <vt:lpstr>PowerPoint 프레젠테이션</vt:lpstr>
      <vt:lpstr>Method level 리팩토링 예시 – command buffer</vt:lpstr>
      <vt:lpstr>OOP Level의 리팩토링 – CommandHandlerFactory</vt:lpstr>
      <vt:lpstr>OOP Level의 리팩토링 – CommandHandler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</cp:revision>
  <dcterms:created xsi:type="dcterms:W3CDTF">2024-04-15T01:50:35Z</dcterms:created>
  <dcterms:modified xsi:type="dcterms:W3CDTF">2024-07-11T04:28:52Z</dcterms:modified>
</cp:coreProperties>
</file>