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9" r:id="rId4"/>
    <p:sldId id="264" r:id="rId5"/>
    <p:sldId id="265" r:id="rId6"/>
    <p:sldId id="267" r:id="rId7"/>
    <p:sldId id="266" r:id="rId8"/>
    <p:sldId id="257" r:id="rId9"/>
    <p:sldId id="258" r:id="rId10"/>
    <p:sldId id="261" r:id="rId11"/>
    <p:sldId id="27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40" y="1077796"/>
            <a:ext cx="10515600" cy="4927686"/>
          </a:xfrm>
        </p:spPr>
        <p:txBody>
          <a:bodyPr/>
          <a:lstStyle/>
          <a:p>
            <a:r>
              <a:rPr lang="en-US" altLang="ko-KR" dirty="0"/>
              <a:t>Factory Pattern </a:t>
            </a:r>
            <a:r>
              <a:rPr lang="ko-KR" altLang="en-US" dirty="0"/>
              <a:t>적용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B2509E-CBF3-40C3-B04B-5CA3D4D43696}"/>
              </a:ext>
            </a:extLst>
          </p:cNvPr>
          <p:cNvSpPr/>
          <p:nvPr/>
        </p:nvSpPr>
        <p:spPr>
          <a:xfrm>
            <a:off x="4821958" y="1077796"/>
            <a:ext cx="7051084" cy="5670179"/>
          </a:xfrm>
          <a:prstGeom prst="rect">
            <a:avLst/>
          </a:prstGeom>
          <a:noFill/>
          <a:ln w="5715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84E565-7AF5-4431-8543-871ED644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99" y="1310407"/>
            <a:ext cx="6781800" cy="1571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A2D020-F68E-4DDE-B561-1A8F8BA9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99" y="4686269"/>
            <a:ext cx="6781801" cy="1809750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E22C041-13D5-440E-8D26-0B6D7941C58B}"/>
              </a:ext>
            </a:extLst>
          </p:cNvPr>
          <p:cNvSpPr/>
          <p:nvPr/>
        </p:nvSpPr>
        <p:spPr>
          <a:xfrm>
            <a:off x="7739470" y="3101418"/>
            <a:ext cx="1216058" cy="13328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호출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C403-CFD3-4119-A952-6944D609C8E3}"/>
              </a:ext>
            </a:extLst>
          </p:cNvPr>
          <p:cNvSpPr txBox="1"/>
          <p:nvPr/>
        </p:nvSpPr>
        <p:spPr>
          <a:xfrm>
            <a:off x="318958" y="1809444"/>
            <a:ext cx="4739018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Opcode</a:t>
            </a:r>
            <a:r>
              <a:rPr lang="ko-KR" altLang="en-US" b="1" dirty="0"/>
              <a:t>에 따른 </a:t>
            </a:r>
            <a:r>
              <a:rPr lang="en-US" altLang="ko-KR" b="1" dirty="0"/>
              <a:t>command handler </a:t>
            </a:r>
            <a:r>
              <a:rPr lang="ko-KR" altLang="en-US" b="1" dirty="0"/>
              <a:t>생성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flush, erase</a:t>
            </a:r>
            <a:r>
              <a:rPr lang="ko-KR" altLang="en-US" b="1" dirty="0"/>
              <a:t>도 아래에 추가하여 </a:t>
            </a:r>
            <a:br>
              <a:rPr lang="en-US" altLang="ko-KR" b="1" dirty="0"/>
            </a:br>
            <a:r>
              <a:rPr lang="en-US" altLang="ko-KR" b="1" dirty="0"/>
              <a:t>factory </a:t>
            </a:r>
            <a:r>
              <a:rPr lang="ko-KR" altLang="en-US" b="1" dirty="0"/>
              <a:t>기능 사용함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A7E816-4478-4997-AD8F-3928147B0507}"/>
              </a:ext>
            </a:extLst>
          </p:cNvPr>
          <p:cNvSpPr/>
          <p:nvPr/>
        </p:nvSpPr>
        <p:spPr>
          <a:xfrm>
            <a:off x="7932914" y="1809445"/>
            <a:ext cx="3624759" cy="301458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996306-0047-4300-A9AC-6CF61B06EE4B}"/>
              </a:ext>
            </a:extLst>
          </p:cNvPr>
          <p:cNvSpPr/>
          <p:nvPr/>
        </p:nvSpPr>
        <p:spPr>
          <a:xfrm>
            <a:off x="5813228" y="5955982"/>
            <a:ext cx="3624759" cy="301458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9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40" y="1077796"/>
            <a:ext cx="10515600" cy="4927686"/>
          </a:xfrm>
        </p:spPr>
        <p:txBody>
          <a:bodyPr/>
          <a:lstStyle/>
          <a:p>
            <a:r>
              <a:rPr lang="en-US" altLang="ko-KR" dirty="0"/>
              <a:t>Command Pattern </a:t>
            </a:r>
            <a:r>
              <a:rPr lang="ko-KR" altLang="en-US" dirty="0"/>
              <a:t>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C403-CFD3-4119-A952-6944D609C8E3}"/>
              </a:ext>
            </a:extLst>
          </p:cNvPr>
          <p:cNvSpPr txBox="1"/>
          <p:nvPr/>
        </p:nvSpPr>
        <p:spPr>
          <a:xfrm>
            <a:off x="318958" y="1809444"/>
            <a:ext cx="4739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CmdHandler</a:t>
            </a:r>
            <a:r>
              <a:rPr lang="en-US" altLang="ko-KR" b="1" dirty="0"/>
              <a:t> base class</a:t>
            </a:r>
            <a:r>
              <a:rPr lang="ko-KR" altLang="en-US" b="1" dirty="0"/>
              <a:t>를 통해</a:t>
            </a:r>
            <a:br>
              <a:rPr lang="en-US" altLang="ko-KR" b="1" dirty="0"/>
            </a:br>
            <a:r>
              <a:rPr lang="en-US" altLang="ko-KR" b="1" dirty="0"/>
              <a:t>opcode</a:t>
            </a:r>
            <a:r>
              <a:rPr lang="ko-KR" altLang="en-US" b="1" dirty="0"/>
              <a:t>에 따른 각각의 </a:t>
            </a:r>
            <a:r>
              <a:rPr lang="en-US" altLang="ko-KR" b="1" dirty="0"/>
              <a:t>handler </a:t>
            </a:r>
            <a:r>
              <a:rPr lang="ko-KR" altLang="en-US" b="1" dirty="0"/>
              <a:t>호출될 수 있도록 함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39241-8F13-4FF2-88F3-C980AD1AD8C9}"/>
              </a:ext>
            </a:extLst>
          </p:cNvPr>
          <p:cNvSpPr/>
          <p:nvPr/>
        </p:nvSpPr>
        <p:spPr>
          <a:xfrm>
            <a:off x="4821958" y="1077796"/>
            <a:ext cx="7051084" cy="5670179"/>
          </a:xfrm>
          <a:prstGeom prst="rect">
            <a:avLst/>
          </a:prstGeom>
          <a:noFill/>
          <a:ln w="5715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AFBBD5-2AE7-4B5A-B836-323D3F8B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99" y="1310407"/>
            <a:ext cx="6781800" cy="157162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BCEC264-28B3-4689-A508-4F3BCE154244}"/>
              </a:ext>
            </a:extLst>
          </p:cNvPr>
          <p:cNvSpPr/>
          <p:nvPr/>
        </p:nvSpPr>
        <p:spPr>
          <a:xfrm>
            <a:off x="7739470" y="2708730"/>
            <a:ext cx="1216058" cy="13328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호출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646656-2E40-4084-9C1C-559E43B8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19" y="4100520"/>
            <a:ext cx="5396700" cy="23546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CEC45B-832E-4C82-B168-01B7E9A3A3F0}"/>
              </a:ext>
            </a:extLst>
          </p:cNvPr>
          <p:cNvSpPr/>
          <p:nvPr/>
        </p:nvSpPr>
        <p:spPr>
          <a:xfrm>
            <a:off x="5321646" y="2096219"/>
            <a:ext cx="3968269" cy="553614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23EDFC-621C-42DD-874D-9D745758B5A8}"/>
              </a:ext>
            </a:extLst>
          </p:cNvPr>
          <p:cNvSpPr/>
          <p:nvPr/>
        </p:nvSpPr>
        <p:spPr>
          <a:xfrm>
            <a:off x="5583269" y="4438563"/>
            <a:ext cx="4903148" cy="911650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AF87D-F3F2-47EA-88BA-54610768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57" y="960002"/>
            <a:ext cx="6457360" cy="58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192456-BA9F-43B4-B8FA-346F3B8F10CD}"/>
              </a:ext>
            </a:extLst>
          </p:cNvPr>
          <p:cNvSpPr/>
          <p:nvPr/>
        </p:nvSpPr>
        <p:spPr>
          <a:xfrm>
            <a:off x="518473" y="1336484"/>
            <a:ext cx="2262433" cy="54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92456-BA9F-43B4-B8FA-346F3B8F10CD}"/>
              </a:ext>
            </a:extLst>
          </p:cNvPr>
          <p:cNvSpPr/>
          <p:nvPr/>
        </p:nvSpPr>
        <p:spPr>
          <a:xfrm>
            <a:off x="518473" y="1336484"/>
            <a:ext cx="2262433" cy="54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11EA85-717E-4AC2-B0B4-AEFF04C5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" y="1931972"/>
            <a:ext cx="11988993" cy="46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57B741-BADA-446C-9087-E1F75D1E8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&amp; Mocking </a:t>
            </a:r>
            <a:r>
              <a:rPr lang="ko-KR" altLang="en-US" dirty="0"/>
              <a:t>활용 예시</a:t>
            </a:r>
          </a:p>
        </p:txBody>
      </p:sp>
    </p:spTree>
    <p:extLst>
      <p:ext uri="{BB962C8B-B14F-4D97-AF65-F5344CB8AC3E}">
        <p14:creationId xmlns:p14="http://schemas.microsoft.com/office/powerpoint/2010/main" val="13929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051898-689F-4824-9ED3-0EB5C2DB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00825" cy="3219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4DB92-138F-44B9-9C1E-BAE03AE9A6E7}"/>
              </a:ext>
            </a:extLst>
          </p:cNvPr>
          <p:cNvSpPr/>
          <p:nvPr/>
        </p:nvSpPr>
        <p:spPr>
          <a:xfrm>
            <a:off x="923826" y="2287628"/>
            <a:ext cx="6363094" cy="303079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F0444-B230-4C3E-97CD-AF01410F3D05}"/>
              </a:ext>
            </a:extLst>
          </p:cNvPr>
          <p:cNvSpPr txBox="1"/>
          <p:nvPr/>
        </p:nvSpPr>
        <p:spPr>
          <a:xfrm>
            <a:off x="923826" y="2618324"/>
            <a:ext cx="6099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Write </a:t>
            </a:r>
            <a:r>
              <a:rPr lang="ko-KR" altLang="en-US" b="1" dirty="0"/>
              <a:t>시 </a:t>
            </a:r>
            <a:r>
              <a:rPr lang="en-US" altLang="ko-KR" b="1" dirty="0"/>
              <a:t>LBA</a:t>
            </a:r>
            <a:r>
              <a:rPr lang="ko-KR" altLang="en-US" b="1" dirty="0"/>
              <a:t> </a:t>
            </a:r>
            <a:r>
              <a:rPr lang="en-US" altLang="ko-KR" b="1" dirty="0"/>
              <a:t>100</a:t>
            </a:r>
            <a:r>
              <a:rPr lang="ko-KR" altLang="en-US" b="1" dirty="0"/>
              <a:t> 이상이면 </a:t>
            </a:r>
            <a:r>
              <a:rPr lang="en-US" altLang="ko-KR" b="1" dirty="0"/>
              <a:t>error</a:t>
            </a:r>
            <a:r>
              <a:rPr lang="ko-KR" altLang="en-US" b="1" dirty="0"/>
              <a:t>나도록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186B1D-FF6D-4D0C-9D19-FE73A8781CC2}"/>
              </a:ext>
            </a:extLst>
          </p:cNvPr>
          <p:cNvSpPr txBox="1"/>
          <p:nvPr/>
        </p:nvSpPr>
        <p:spPr>
          <a:xfrm>
            <a:off x="856821" y="4363146"/>
            <a:ext cx="6099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Read </a:t>
            </a:r>
            <a:r>
              <a:rPr lang="ko-KR" altLang="en-US" b="1" dirty="0"/>
              <a:t>시 </a:t>
            </a:r>
            <a:r>
              <a:rPr lang="en-US" altLang="ko-KR" b="1" dirty="0"/>
              <a:t>LBA</a:t>
            </a:r>
            <a:r>
              <a:rPr lang="ko-KR" altLang="en-US" b="1" dirty="0"/>
              <a:t> </a:t>
            </a:r>
            <a:r>
              <a:rPr lang="en-US" altLang="ko-KR" b="1" dirty="0"/>
              <a:t>100</a:t>
            </a:r>
            <a:r>
              <a:rPr lang="ko-KR" altLang="en-US" b="1" dirty="0"/>
              <a:t> 이상이면 </a:t>
            </a:r>
            <a:r>
              <a:rPr lang="en-US" altLang="ko-KR" b="1" dirty="0"/>
              <a:t>error</a:t>
            </a:r>
            <a:r>
              <a:rPr lang="ko-KR" altLang="en-US" b="1" dirty="0"/>
              <a:t>나도록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183741-4B25-424F-AC8E-5B30C88289E6}"/>
              </a:ext>
            </a:extLst>
          </p:cNvPr>
          <p:cNvSpPr/>
          <p:nvPr/>
        </p:nvSpPr>
        <p:spPr>
          <a:xfrm>
            <a:off x="883769" y="4006772"/>
            <a:ext cx="6363094" cy="303079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F25C9A-3649-4F52-82C4-95727C26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419850" cy="33718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8C5876-11A2-4E50-A0C9-699B4A41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854329"/>
            <a:ext cx="7267575" cy="153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FF8CD9-B9E2-4458-8696-1F3B92AE1B3B}"/>
              </a:ext>
            </a:extLst>
          </p:cNvPr>
          <p:cNvSpPr txBox="1"/>
          <p:nvPr/>
        </p:nvSpPr>
        <p:spPr>
          <a:xfrm>
            <a:off x="1095080" y="2659753"/>
            <a:ext cx="6099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Write </a:t>
            </a:r>
            <a:r>
              <a:rPr lang="ko-KR" altLang="en-US" b="1" dirty="0"/>
              <a:t>시</a:t>
            </a:r>
            <a:r>
              <a:rPr lang="en-US" altLang="ko-KR" b="1" dirty="0"/>
              <a:t> data</a:t>
            </a:r>
            <a:r>
              <a:rPr lang="ko-KR" altLang="en-US" b="1" dirty="0"/>
              <a:t>를 함께 보내주지 않으면 </a:t>
            </a:r>
            <a:r>
              <a:rPr lang="en-US" altLang="ko-KR" b="1" dirty="0"/>
              <a:t>exception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1FCF9-71C8-45FE-A05D-2B2E17668EE8}"/>
              </a:ext>
            </a:extLst>
          </p:cNvPr>
          <p:cNvSpPr txBox="1"/>
          <p:nvPr/>
        </p:nvSpPr>
        <p:spPr>
          <a:xfrm>
            <a:off x="1046375" y="4447832"/>
            <a:ext cx="6099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Read </a:t>
            </a:r>
            <a:r>
              <a:rPr lang="ko-KR" altLang="en-US" b="1" dirty="0"/>
              <a:t>시 </a:t>
            </a:r>
            <a:r>
              <a:rPr lang="en-US" altLang="ko-KR" b="1" dirty="0"/>
              <a:t>data</a:t>
            </a:r>
            <a:r>
              <a:rPr lang="ko-KR" altLang="en-US" b="1" dirty="0"/>
              <a:t>를 함께 보내주면 </a:t>
            </a:r>
            <a:r>
              <a:rPr lang="en-US" altLang="ko-KR" b="1" dirty="0"/>
              <a:t>exception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9AA37-894A-4290-B971-AB08556CA2A6}"/>
              </a:ext>
            </a:extLst>
          </p:cNvPr>
          <p:cNvSpPr txBox="1"/>
          <p:nvPr/>
        </p:nvSpPr>
        <p:spPr>
          <a:xfrm>
            <a:off x="953681" y="6178797"/>
            <a:ext cx="6363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Read, Write, Ease, Flush</a:t>
            </a:r>
            <a:r>
              <a:rPr lang="ko-KR" altLang="en-US" b="1" dirty="0"/>
              <a:t>를 제외한 다른 </a:t>
            </a:r>
            <a:r>
              <a:rPr lang="en-US" altLang="ko-KR" b="1" dirty="0"/>
              <a:t>opcode </a:t>
            </a:r>
            <a:r>
              <a:rPr lang="ko-KR" altLang="en-US" b="1" dirty="0" err="1"/>
              <a:t>수행시</a:t>
            </a:r>
            <a:r>
              <a:rPr lang="ko-KR" altLang="en-US" b="1" dirty="0"/>
              <a:t> </a:t>
            </a:r>
            <a:r>
              <a:rPr lang="en-US" altLang="ko-KR" b="1" dirty="0" err="1"/>
              <a:t>nullptr</a:t>
            </a:r>
            <a:r>
              <a:rPr lang="en-US" altLang="ko-KR" b="1" dirty="0"/>
              <a:t> error check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83883D-B632-4F00-AB28-ABB63241A6B5}"/>
              </a:ext>
            </a:extLst>
          </p:cNvPr>
          <p:cNvSpPr/>
          <p:nvPr/>
        </p:nvSpPr>
        <p:spPr>
          <a:xfrm>
            <a:off x="893497" y="2343338"/>
            <a:ext cx="5478120" cy="284737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1BB5A3-DB94-484F-B619-E87EECE7DD6C}"/>
              </a:ext>
            </a:extLst>
          </p:cNvPr>
          <p:cNvSpPr/>
          <p:nvPr/>
        </p:nvSpPr>
        <p:spPr>
          <a:xfrm>
            <a:off x="878218" y="4082118"/>
            <a:ext cx="6363094" cy="303079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F76E74-FF5C-4724-A124-994B62DD62D0}"/>
              </a:ext>
            </a:extLst>
          </p:cNvPr>
          <p:cNvSpPr/>
          <p:nvPr/>
        </p:nvSpPr>
        <p:spPr>
          <a:xfrm>
            <a:off x="878218" y="5839190"/>
            <a:ext cx="3460318" cy="303079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AF5801-E412-4075-AAEC-B0474D1F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125485"/>
            <a:ext cx="6972300" cy="23241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204BBE-FE67-4C0D-B1F7-0A09F1AED2AF}"/>
              </a:ext>
            </a:extLst>
          </p:cNvPr>
          <p:cNvSpPr/>
          <p:nvPr/>
        </p:nvSpPr>
        <p:spPr>
          <a:xfrm>
            <a:off x="405353" y="1103423"/>
            <a:ext cx="7381188" cy="2324100"/>
          </a:xfrm>
          <a:prstGeom prst="rect">
            <a:avLst/>
          </a:prstGeom>
          <a:solidFill>
            <a:schemeClr val="bg1">
              <a:lumMod val="85000"/>
              <a:alpha val="1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E7D263-3C4C-439E-80C3-B2EE4F48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– Command Handler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DADB71-3434-4F3D-9DBD-DA96963D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3498223"/>
            <a:ext cx="5114925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69C0C-D9B6-428A-8D0C-5AFB9AB3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05" y="3449585"/>
            <a:ext cx="4200525" cy="3057525"/>
          </a:xfrm>
          <a:prstGeom prst="rect">
            <a:avLst/>
          </a:prstGeom>
        </p:spPr>
      </p:pic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AF7CFE1-2334-4FE9-B404-CF2180440E63}"/>
              </a:ext>
            </a:extLst>
          </p:cNvPr>
          <p:cNvSpPr/>
          <p:nvPr/>
        </p:nvSpPr>
        <p:spPr>
          <a:xfrm>
            <a:off x="7816392" y="1247378"/>
            <a:ext cx="867266" cy="20361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65AF-898E-436C-8B7E-0479EAC84866}"/>
              </a:ext>
            </a:extLst>
          </p:cNvPr>
          <p:cNvSpPr txBox="1"/>
          <p:nvPr/>
        </p:nvSpPr>
        <p:spPr>
          <a:xfrm>
            <a:off x="8408709" y="2156210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Mocking </a:t>
            </a:r>
            <a:r>
              <a:rPr lang="ko-KR" altLang="en-US" b="1" dirty="0"/>
              <a:t>함수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B3F9F7-6A7F-43FA-839C-04DA6D6D37FC}"/>
              </a:ext>
            </a:extLst>
          </p:cNvPr>
          <p:cNvSpPr txBox="1"/>
          <p:nvPr/>
        </p:nvSpPr>
        <p:spPr>
          <a:xfrm>
            <a:off x="-28282" y="6024637"/>
            <a:ext cx="6099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Write</a:t>
            </a:r>
            <a:r>
              <a:rPr lang="ko-KR" altLang="en-US" b="1" dirty="0"/>
              <a:t>시 실제 </a:t>
            </a:r>
            <a:r>
              <a:rPr lang="en-US" altLang="ko-KR" b="1" dirty="0"/>
              <a:t>return</a:t>
            </a:r>
            <a:r>
              <a:rPr lang="ko-KR" altLang="en-US" b="1" dirty="0"/>
              <a:t>되는 </a:t>
            </a:r>
            <a:r>
              <a:rPr lang="en-US" altLang="ko-KR" b="1" dirty="0"/>
              <a:t>data</a:t>
            </a:r>
            <a:r>
              <a:rPr lang="ko-KR" altLang="en-US" b="1" dirty="0"/>
              <a:t>는 없으므로</a:t>
            </a:r>
            <a:endParaRPr lang="en-US" altLang="ko-KR" b="1" dirty="0"/>
          </a:p>
          <a:p>
            <a:pPr algn="ctr"/>
            <a:r>
              <a:rPr lang="en-US" altLang="ko-KR" b="1" dirty="0"/>
              <a:t>expect call</a:t>
            </a:r>
            <a:r>
              <a:rPr lang="ko-KR" altLang="en-US" b="1" dirty="0"/>
              <a:t>이 됐는지 </a:t>
            </a:r>
            <a:r>
              <a:rPr lang="en-US" altLang="ko-KR" b="1" dirty="0"/>
              <a:t>mocking</a:t>
            </a:r>
            <a:r>
              <a:rPr lang="ko-KR" altLang="en-US" b="1" dirty="0"/>
              <a:t>을 통한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385D7-110A-4EE7-9A2B-D11FD3C708A8}"/>
              </a:ext>
            </a:extLst>
          </p:cNvPr>
          <p:cNvSpPr txBox="1"/>
          <p:nvPr/>
        </p:nvSpPr>
        <p:spPr>
          <a:xfrm>
            <a:off x="5498183" y="6376806"/>
            <a:ext cx="6113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Read data</a:t>
            </a:r>
            <a:r>
              <a:rPr lang="ko-KR" altLang="en-US" b="1" dirty="0"/>
              <a:t>는 </a:t>
            </a:r>
            <a:r>
              <a:rPr lang="en-US" altLang="ko-KR" b="1" dirty="0"/>
              <a:t>result.txt</a:t>
            </a:r>
            <a:r>
              <a:rPr lang="ko-KR" altLang="en-US" b="1" dirty="0"/>
              <a:t>에 저장되므로 </a:t>
            </a:r>
            <a:r>
              <a:rPr lang="en-US" altLang="ko-KR" b="1" dirty="0"/>
              <a:t>mocking</a:t>
            </a:r>
            <a:r>
              <a:rPr lang="ko-KR" altLang="en-US" b="1" dirty="0"/>
              <a:t>을 통한 호출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DE4834-3F85-43AE-875B-1A3518961AE8}"/>
              </a:ext>
            </a:extLst>
          </p:cNvPr>
          <p:cNvSpPr/>
          <p:nvPr/>
        </p:nvSpPr>
        <p:spPr>
          <a:xfrm>
            <a:off x="6023841" y="5244295"/>
            <a:ext cx="3932396" cy="602870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3653E-76AF-40B6-A6FA-2F413CF1599E}"/>
              </a:ext>
            </a:extLst>
          </p:cNvPr>
          <p:cNvSpPr/>
          <p:nvPr/>
        </p:nvSpPr>
        <p:spPr>
          <a:xfrm>
            <a:off x="880114" y="4796547"/>
            <a:ext cx="4805984" cy="612032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7211C9-1A1E-441A-8B0D-88F72F1FAF65}"/>
              </a:ext>
            </a:extLst>
          </p:cNvPr>
          <p:cNvSpPr/>
          <p:nvPr/>
        </p:nvSpPr>
        <p:spPr>
          <a:xfrm>
            <a:off x="903574" y="1622984"/>
            <a:ext cx="6674705" cy="322616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B63DE6-F8A7-466B-AFB0-7A85AB6B0FE9}"/>
              </a:ext>
            </a:extLst>
          </p:cNvPr>
          <p:cNvSpPr/>
          <p:nvPr/>
        </p:nvSpPr>
        <p:spPr>
          <a:xfrm>
            <a:off x="933426" y="2862149"/>
            <a:ext cx="6674705" cy="322616"/>
          </a:xfrm>
          <a:prstGeom prst="rect">
            <a:avLst/>
          </a:prstGeom>
          <a:solidFill>
            <a:srgbClr val="FFC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활용한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Method level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예시 </a:t>
            </a:r>
            <a:r>
              <a:rPr lang="en-US" altLang="ko-KR" dirty="0"/>
              <a:t>– </a:t>
            </a:r>
            <a:r>
              <a:rPr lang="en-US" altLang="ko-KR" sz="3600" dirty="0"/>
              <a:t>command buffer</a:t>
            </a:r>
            <a:endParaRPr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8AAEB7D-DA85-4B17-9921-0CFE71A8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6399" y="1143783"/>
            <a:ext cx="5153496" cy="4927686"/>
          </a:xfrm>
        </p:spPr>
        <p:txBody>
          <a:bodyPr/>
          <a:lstStyle/>
          <a:p>
            <a:r>
              <a:rPr lang="en-US" altLang="ko-KR" dirty="0" err="1"/>
              <a:t>updateCommandBuffer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8572B2-F4AD-486D-9731-B8086868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785" y="3911109"/>
            <a:ext cx="7021281" cy="269046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A95E10-64A9-42E2-83BD-09DADBEBA21A}"/>
              </a:ext>
            </a:extLst>
          </p:cNvPr>
          <p:cNvGrpSpPr/>
          <p:nvPr/>
        </p:nvGrpSpPr>
        <p:grpSpPr>
          <a:xfrm>
            <a:off x="387509" y="1300457"/>
            <a:ext cx="4391881" cy="5557543"/>
            <a:chOff x="387509" y="1300457"/>
            <a:chExt cx="4752764" cy="58139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1CC1BF-C0C2-4E2C-916F-E006C16A9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509" y="1300457"/>
              <a:ext cx="4752764" cy="515130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BA1E0D-2D53-4174-9198-955FE2044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416" y="5981345"/>
              <a:ext cx="2303973" cy="1133024"/>
            </a:xfrm>
            <a:prstGeom prst="rect">
              <a:avLst/>
            </a:prstGeom>
          </p:spPr>
        </p:pic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5639974-50D4-43E4-9534-ADEE7F320BD9}"/>
              </a:ext>
            </a:extLst>
          </p:cNvPr>
          <p:cNvSpPr/>
          <p:nvPr/>
        </p:nvSpPr>
        <p:spPr>
          <a:xfrm>
            <a:off x="4702003" y="4939646"/>
            <a:ext cx="477041" cy="288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DF3459-62F3-4663-8B9B-8FD2CEE5BC3E}"/>
              </a:ext>
            </a:extLst>
          </p:cNvPr>
          <p:cNvSpPr txBox="1"/>
          <p:nvPr/>
        </p:nvSpPr>
        <p:spPr>
          <a:xfrm>
            <a:off x="5313183" y="1818038"/>
            <a:ext cx="6328919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Command Buffer </a:t>
            </a:r>
            <a:r>
              <a:rPr lang="ko-KR" altLang="en-US" b="1" dirty="0"/>
              <a:t>에 </a:t>
            </a:r>
            <a:r>
              <a:rPr lang="en-US" altLang="ko-KR" b="1" dirty="0"/>
              <a:t>Command</a:t>
            </a:r>
            <a:r>
              <a:rPr lang="ko-KR" altLang="en-US" b="1" dirty="0"/>
              <a:t>를 추가할 때 사용되는 함수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성능 최적화를 위한 조건 체크 부분을 함수화</a:t>
            </a:r>
            <a:endParaRPr lang="en-US" altLang="ko-KR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72F102-BA93-48DF-BDA0-2CFF218CC062}"/>
              </a:ext>
            </a:extLst>
          </p:cNvPr>
          <p:cNvSpPr/>
          <p:nvPr/>
        </p:nvSpPr>
        <p:spPr>
          <a:xfrm>
            <a:off x="450260" y="1923068"/>
            <a:ext cx="4251744" cy="4411744"/>
          </a:xfrm>
          <a:prstGeom prst="rect">
            <a:avLst/>
          </a:prstGeom>
          <a:solidFill>
            <a:srgbClr val="000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532E2E-2A38-4D6A-AB43-1F42904EAA5D}"/>
              </a:ext>
            </a:extLst>
          </p:cNvPr>
          <p:cNvSpPr/>
          <p:nvPr/>
        </p:nvSpPr>
        <p:spPr>
          <a:xfrm>
            <a:off x="5447275" y="4939645"/>
            <a:ext cx="4251744" cy="509047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182</Words>
  <Application>Microsoft Office PowerPoint</Application>
  <PresentationFormat>와이드스크린</PresentationFormat>
  <Paragraphs>31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PowerPoint 프레젠테이션</vt:lpstr>
      <vt:lpstr>프로젝트 class diagram</vt:lpstr>
      <vt:lpstr>프로젝트 class diagram</vt:lpstr>
      <vt:lpstr>PowerPoint 프레젠테이션</vt:lpstr>
      <vt:lpstr>TDD – Command Handler</vt:lpstr>
      <vt:lpstr>TDD – Command Handler</vt:lpstr>
      <vt:lpstr>Mocking – Command Handler</vt:lpstr>
      <vt:lpstr>PowerPoint 프레젠테이션</vt:lpstr>
      <vt:lpstr>Method level 리팩토링 예시 – command buffer</vt:lpstr>
      <vt:lpstr>OOP Level의 리팩토링 – CommandHandler</vt:lpstr>
      <vt:lpstr>OOP Level의 리팩토링 – CommandHandler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15</cp:revision>
  <dcterms:created xsi:type="dcterms:W3CDTF">2024-04-15T01:50:35Z</dcterms:created>
  <dcterms:modified xsi:type="dcterms:W3CDTF">2024-07-11T06:56:14Z</dcterms:modified>
</cp:coreProperties>
</file>