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0C590-1B39-40C4-9934-6962B2D14EC7}">
  <a:tblStyle styleId="{9790C590-1B39-40C4-9934-6962B2D14E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DEC7F27-09C2-4D69-8F69-559A158AA79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d68bc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dd68bc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147d800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147d80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147d800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147d80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147d80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147d80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147d80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147d80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e147d800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e147d800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14483a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14483a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145f29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145f29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145f29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145f29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145f2968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145f2968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145f2968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145f2968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dd68bc9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dd68bc9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d68bc9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d68bc9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dd68bc9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dd68bc9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dd68bc9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dd68bc9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dd68bc9b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dd68bc9b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dd68bc9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dd68bc9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dd68bc9b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dd68bc9b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d68bc9b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d68bc9b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20950"/>
            <a:ext cx="8222100" cy="15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Outcomes of NBA Games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1938640"/>
            <a:ext cx="82221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Mihir Kotecha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 748 - Theory and Applications of Statistical and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12/12/2024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350" y="3202240"/>
            <a:ext cx="1636460" cy="163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564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1762150"/>
            <a:ext cx="82221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additional context features were added : win streaks and the amount of rest days a team had since their last 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two additional advanced player metrics were calculated : Effective Field Goal Percentage (eFG%) and Player Efficiency Rating (PER)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correlation analysis found strong connections between PTS_home, FG_PCT_home and AST_home. And weak connections for REB_home and turnovers.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Recursive Feature Elimination (RFE), the top 5 features were found to be : PTS_home, </a:t>
            </a:r>
            <a:r>
              <a:rPr lang="en"/>
              <a:t>PTS_away, FG_PCT_home, AST_home and HOME_TEAM_WINS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00" y="1682750"/>
            <a:ext cx="8222100" cy="3450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71900" y="1737750"/>
            <a:ext cx="8222100" cy="3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Logistic Regression as the benchmark for the initial performance.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ensemble methods to use here are : Random Forest, Gradient Boosting and XGBoost.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evaluation metrics to use here are Accuracy to look at the overall correctness of the predictions. And Precision, Recall and F-1 Score to handle </a:t>
            </a:r>
            <a:r>
              <a:rPr lang="en"/>
              <a:t>imbalanced win/loss data.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GridSearchCV is used to further optimize the model’s parameters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 Classification Models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166725" y="199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{9790C590-1B39-40C4-9934-6962B2D14EC7}</a:tableStyleId>
              </a:tblPr>
              <a:tblGrid>
                <a:gridCol w="1472075"/>
                <a:gridCol w="1472075"/>
                <a:gridCol w="1472075"/>
                <a:gridCol w="1472075"/>
                <a:gridCol w="1472075"/>
                <a:gridCol w="1472075"/>
              </a:tblGrid>
              <a:tr h="47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(Before Tuning)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 </a:t>
                      </a:r>
                      <a:r>
                        <a:rPr b="1" lang="en"/>
                        <a:t>(After Tuning)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60% 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68%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69%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690475"/>
            <a:ext cx="8222100" cy="32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Linear Regression as the benchmark for the initial performance.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ensemble methods to use here are : Random Forest Regression, Gradient Boosting Regression and XGBoost Regression.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evaluation metrics to use here are Mean Absolute Error (MAE) and Root Mean Square Error (RMSE)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GridSearchCV is used to further optimize the model’s parameters such as max_depth, n_estimators and learning_rate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 - Regression Models</a:t>
            </a:r>
            <a:endParaRPr/>
          </a:p>
        </p:txBody>
      </p:sp>
      <p:graphicFrame>
        <p:nvGraphicFramePr>
          <p:cNvPr id="155" name="Google Shape;155;p27"/>
          <p:cNvGraphicFramePr/>
          <p:nvPr/>
        </p:nvGraphicFramePr>
        <p:xfrm>
          <a:off x="403250" y="212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{9790C590-1B39-40C4-9934-6962B2D14EC7}</a:tableStyleId>
              </a:tblPr>
              <a:tblGrid>
                <a:gridCol w="2084375"/>
                <a:gridCol w="2084375"/>
                <a:gridCol w="2084375"/>
                <a:gridCol w="2084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 (After Tuning)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MAE (After Tuning)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RMSE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Random Forest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5.9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7.3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5.6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 Regression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Deployment 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71900" y="1668600"/>
            <a:ext cx="8222100" cy="3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objective here is to test the final models on recent NBA games to evaluate real-world performance.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approach would be to use classification to predict win/loss outcomes for a small set of recent game and use regression to predict the point margin.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XGBoost was the most consistent in providing the accurate margin predictions, whereas for classification, they all had moderate accuracy.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Real World Simulation</a:t>
            </a:r>
            <a:endParaRPr sz="3000"/>
          </a:p>
        </p:txBody>
      </p:sp>
      <p:graphicFrame>
        <p:nvGraphicFramePr>
          <p:cNvPr id="167" name="Google Shape;167;p29"/>
          <p:cNvGraphicFramePr/>
          <p:nvPr/>
        </p:nvGraphicFramePr>
        <p:xfrm>
          <a:off x="1126375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{4DEC7F27-09C2-4D69-8F69-559A158AA79C}</a:tableStyleId>
              </a:tblPr>
              <a:tblGrid>
                <a:gridCol w="741275"/>
                <a:gridCol w="1496300"/>
                <a:gridCol w="1770850"/>
                <a:gridCol w="1304125"/>
                <a:gridCol w="15787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Game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Outcome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Outcome</a:t>
                      </a:r>
                      <a:endParaRPr b="1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Margin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Predicted Margin</a:t>
                      </a:r>
                      <a:endParaRPr b="1"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1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2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-5.2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3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(Away)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(Away)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-6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-3.8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4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Loss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 (Home)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19050" marB="19050" marR="28575" marL="28575" anchor="b">
                    <a:lnL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823875"/>
            <a:ext cx="68580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</a:t>
            </a:r>
            <a:r>
              <a:rPr lang="en"/>
              <a:t>odels could not account for dynamic elements like player injuries or trades, so I would possibly develop a metric to take those into account.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Complex models like Gradient Boosting and XGBoost can make it difficult to explain how features can impact the result, tools like SHAP can help identify those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dashboard for live predictions during the NBA season, integrating the update data dynamically based on factors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284778" y="19618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Thank you!</a:t>
            </a:r>
            <a:endParaRPr sz="3400"/>
          </a:p>
        </p:txBody>
      </p:sp>
      <p:sp>
        <p:nvSpPr>
          <p:cNvPr id="180" name="Google Shape;180;p31"/>
          <p:cNvSpPr txBox="1"/>
          <p:nvPr>
            <p:ph type="title"/>
          </p:nvPr>
        </p:nvSpPr>
        <p:spPr>
          <a:xfrm>
            <a:off x="4453350" y="2228250"/>
            <a:ext cx="3346500" cy="6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212121"/>
                </a:solidFill>
              </a:rPr>
              <a:t>Any Questions?</a:t>
            </a:r>
            <a:endParaRPr sz="3400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the outcome of NBA games can be valuable for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Gaining insights into team and player performances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Fantasy sports strategy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dynamic nature of NBA games, i.e. injuries and trades can make it difficult to make predictions</a:t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goals of this project are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Predicting whether the home team wins or loses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Estimating the point margin of a win or loss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broader goals here are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Identifying the key factors that can </a:t>
            </a:r>
            <a:r>
              <a:rPr lang="en"/>
              <a:t>influence</a:t>
            </a:r>
            <a:r>
              <a:rPr lang="en"/>
              <a:t> the outcome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Exploring applications in potentially applying them to game strategy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1900" y="1737750"/>
            <a:ext cx="8222100" cy="3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Dataset is from Kaggle. It comprises of 5 key files that cover NBA games from 2004 to 2020. Covering about 26000 games and averaging 400 players per year.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 the 5 files in the data, the teams.csv file was dropped since it did not add analytical values, the rest of them are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Games.csv : Game level data, such as scores and outcomes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Games_details.csv : Player level data,  such as individuals points, assists, etc.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Players.csv : Metadata about players, such as their names and teams they played for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Ranking.csv : Team standings for each season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676625"/>
            <a:ext cx="82221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Values: Rows with significant missing data were removed or imputed, such as mean imputation for games_details.csv.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Selection: Excluded redundant columns like TEAM_ID and PLAYER_ID; dropped teams.csv.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Encoding: Encoded categorical variables like team and player names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Scaling: Standardized numerical features, such as  points and assists using z-scores.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Removed duplicates and irrelevant records.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975"/>
            <a:ext cx="9143999" cy="462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79950" y="7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25500"/>
            <a:ext cx="4814951" cy="43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type="title"/>
          </p:nvPr>
        </p:nvSpPr>
        <p:spPr>
          <a:xfrm>
            <a:off x="4890950" y="1558950"/>
            <a:ext cx="4253100" cy="23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Strong positive correlations between shooting percentages (FG% and eFG%) and points scored.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9950" y="7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11" name="Google Shape;111;p20"/>
          <p:cNvSpPr txBox="1"/>
          <p:nvPr>
            <p:ph type="title"/>
          </p:nvPr>
        </p:nvSpPr>
        <p:spPr>
          <a:xfrm>
            <a:off x="6915725" y="1016950"/>
            <a:ext cx="2228100" cy="3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points scored by both home and away teams follow a near-normal distribution.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Home teams tend to score slightly higher on average.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5550"/>
            <a:ext cx="6640724" cy="31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6915900" y="581400"/>
            <a:ext cx="2228100" cy="45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Scoring averages for both home and away teams have shown an upward trend.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gap between home and away team performance has narrowed.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79950" y="7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6950"/>
            <a:ext cx="6451549" cy="412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