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-35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83" y="181102"/>
            <a:ext cx="28613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353" y="1948433"/>
            <a:ext cx="4292600" cy="226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hkr123/mhkr123.g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346451"/>
            <a:ext cx="3291840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13669"/>
                </a:solidFill>
                <a:latin typeface="Trebuchet MS"/>
                <a:cs typeface="Trebuchet MS"/>
              </a:rPr>
              <a:t>Food</a:t>
            </a:r>
            <a:r>
              <a:rPr sz="2400" b="1" spc="-3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13669"/>
                </a:solidFill>
                <a:latin typeface="Trebuchet MS"/>
                <a:cs typeface="Trebuchet MS"/>
              </a:rPr>
              <a:t>Delivery</a:t>
            </a:r>
            <a:r>
              <a:rPr sz="2400" b="1" spc="-2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50" dirty="0">
                <a:solidFill>
                  <a:srgbClr val="213669"/>
                </a:solidFill>
                <a:latin typeface="Trebuchet MS"/>
                <a:cs typeface="Trebuchet MS"/>
              </a:rPr>
              <a:t>Website </a:t>
            </a:r>
            <a:r>
              <a:rPr sz="2400" b="1" dirty="0">
                <a:solidFill>
                  <a:srgbClr val="213669"/>
                </a:solidFill>
                <a:latin typeface="Trebuchet MS"/>
                <a:cs typeface="Trebuchet MS"/>
              </a:rPr>
              <a:t>and</a:t>
            </a:r>
            <a:r>
              <a:rPr sz="2400" b="1" spc="-5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13669"/>
                </a:solidFill>
                <a:latin typeface="Trebuchet MS"/>
                <a:cs typeface="Trebuchet MS"/>
              </a:rPr>
              <a:t>Application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sz="2400" b="1" spc="85" dirty="0">
                <a:solidFill>
                  <a:srgbClr val="213669"/>
                </a:solidFill>
                <a:latin typeface="Trebuchet MS"/>
                <a:cs typeface="Trebuchet MS"/>
              </a:rPr>
              <a:t>Task</a:t>
            </a:r>
            <a:r>
              <a:rPr sz="2400" b="1" spc="-17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18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5547" y="714781"/>
            <a:ext cx="4378452" cy="4428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3"/>
            <a:ext cx="2902205" cy="5724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00" spc="-105" dirty="0" smtClean="0"/>
              <a:t>Food Delivery Website and application</a:t>
            </a:r>
            <a:endParaRPr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86332"/>
            <a:ext cx="4280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SzPct val="133333"/>
              <a:buFont typeface="Times New Roman"/>
              <a:buChar char="▪"/>
              <a:tabLst>
                <a:tab pos="304800" algn="l"/>
                <a:tab pos="305435" algn="l"/>
              </a:tabLst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centered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r>
              <a:rPr sz="10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properly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users,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send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messages,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maintenance.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41"/>
            <a:ext cx="4876800" cy="4901156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8353" y="1948433"/>
          <a:ext cx="4278628" cy="226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/>
                <a:gridCol w="1725294"/>
                <a:gridCol w="814070"/>
              </a:tblGrid>
              <a:tr h="43434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2115a156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M.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Hemanth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Krishna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Reddy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2115a149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0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Danisetty</a:t>
                      </a: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Sree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Ganesh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2115a148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57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Annameti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Pavan Kumar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662" y="3004820"/>
            <a:ext cx="619061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78B31"/>
                </a:solidFill>
                <a:latin typeface="Trebuchet MS"/>
                <a:cs typeface="Trebuchet MS"/>
              </a:rPr>
              <a:t>Learning</a:t>
            </a:r>
            <a:r>
              <a:rPr sz="1400" b="1" spc="45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C78B31"/>
                </a:solidFill>
                <a:latin typeface="Trebuchet MS"/>
                <a:cs typeface="Trebuchet MS"/>
              </a:rPr>
              <a:t>Outcome</a:t>
            </a:r>
            <a:endParaRPr sz="1400">
              <a:latin typeface="Trebuchet MS"/>
              <a:cs typeface="Trebuchet MS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60" dirty="0">
                <a:latin typeface="Palatino Linotype"/>
                <a:cs typeface="Palatino Linotype"/>
              </a:rPr>
              <a:t>Get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20" dirty="0">
                <a:latin typeface="Palatino Linotype"/>
                <a:cs typeface="Palatino Linotype"/>
              </a:rPr>
              <a:t>to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know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about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concepts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40" dirty="0">
                <a:latin typeface="Palatino Linotype"/>
                <a:cs typeface="Palatino Linotype"/>
              </a:rPr>
              <a:t>of </a:t>
            </a:r>
            <a:r>
              <a:rPr sz="1400" spc="-65" dirty="0">
                <a:latin typeface="Palatino Linotype"/>
                <a:cs typeface="Palatino Linotype"/>
              </a:rPr>
              <a:t>project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bucketing</a:t>
            </a:r>
            <a:endParaRPr sz="1400">
              <a:latin typeface="Palatino Linotype"/>
              <a:cs typeface="Palatino Linotype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85" dirty="0">
                <a:latin typeface="Palatino Linotype"/>
                <a:cs typeface="Palatino Linotype"/>
              </a:rPr>
              <a:t>Knowing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about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various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frontend</a:t>
            </a:r>
            <a:r>
              <a:rPr sz="1400" spc="-10" dirty="0">
                <a:latin typeface="Palatino Linotype"/>
                <a:cs typeface="Palatino Linotype"/>
              </a:rPr>
              <a:t> </a:t>
            </a:r>
            <a:r>
              <a:rPr sz="1400" spc="-95" dirty="0">
                <a:latin typeface="Palatino Linotype"/>
                <a:cs typeface="Palatino Linotype"/>
              </a:rPr>
              <a:t>development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90" dirty="0">
                <a:latin typeface="Palatino Linotype"/>
                <a:cs typeface="Palatino Linotype"/>
              </a:rPr>
              <a:t>framework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like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90" dirty="0">
                <a:latin typeface="Palatino Linotype"/>
                <a:cs typeface="Palatino Linotype"/>
              </a:rPr>
              <a:t>angular,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55" dirty="0">
                <a:latin typeface="Palatino Linotype"/>
                <a:cs typeface="Palatino Linotype"/>
              </a:rPr>
              <a:t>vue,react</a:t>
            </a:r>
            <a:endParaRPr sz="1400">
              <a:latin typeface="Palatino Linotype"/>
              <a:cs typeface="Palatino Linotype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95" dirty="0">
                <a:latin typeface="Palatino Linotype"/>
                <a:cs typeface="Palatino Linotype"/>
              </a:rPr>
              <a:t>Know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about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various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react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topics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like</a:t>
            </a:r>
            <a:r>
              <a:rPr sz="1400" spc="-50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components,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80" dirty="0">
                <a:latin typeface="Palatino Linotype"/>
                <a:cs typeface="Palatino Linotype"/>
              </a:rPr>
              <a:t>props,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state,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50" dirty="0">
                <a:latin typeface="Palatino Linotype"/>
                <a:cs typeface="Palatino Linotype"/>
              </a:rPr>
              <a:t>life</a:t>
            </a:r>
            <a:r>
              <a:rPr sz="1400" spc="-55" dirty="0">
                <a:latin typeface="Palatino Linotype"/>
                <a:cs typeface="Palatino Linotype"/>
              </a:rPr>
              <a:t> </a:t>
            </a:r>
            <a:r>
              <a:rPr sz="1400" spc="-80" dirty="0">
                <a:latin typeface="Palatino Linotype"/>
                <a:cs typeface="Palatino Linotype"/>
              </a:rPr>
              <a:t>cycle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20" dirty="0">
                <a:latin typeface="Palatino Linotype"/>
                <a:cs typeface="Palatino Linotype"/>
              </a:rPr>
              <a:t>etc.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658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213669"/>
                </a:solidFill>
              </a:rPr>
              <a:t>Task</a:t>
            </a:r>
            <a:r>
              <a:rPr sz="1800" spc="-25" dirty="0">
                <a:solidFill>
                  <a:srgbClr val="213669"/>
                </a:solidFill>
              </a:rPr>
              <a:t> </a:t>
            </a:r>
            <a:r>
              <a:rPr sz="1800" dirty="0">
                <a:solidFill>
                  <a:srgbClr val="213669"/>
                </a:solidFill>
              </a:rPr>
              <a:t>-</a:t>
            </a:r>
            <a:r>
              <a:rPr sz="1800" spc="-55" dirty="0">
                <a:solidFill>
                  <a:srgbClr val="213669"/>
                </a:solidFill>
              </a:rPr>
              <a:t> </a:t>
            </a:r>
            <a:r>
              <a:rPr sz="1800" spc="-50" dirty="0">
                <a:solidFill>
                  <a:srgbClr val="213669"/>
                </a:solidFill>
              </a:rPr>
              <a:t>2</a:t>
            </a:r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560628" y="618871"/>
            <a:ext cx="4673600" cy="1750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solidFill>
                  <a:srgbClr val="0A5293"/>
                </a:solidFill>
                <a:latin typeface="Palatino Linotype"/>
                <a:cs typeface="Palatino Linotype"/>
              </a:rPr>
              <a:t>Create</a:t>
            </a:r>
            <a:r>
              <a:rPr sz="1600" b="1" spc="-30" dirty="0">
                <a:solidFill>
                  <a:srgbClr val="0A5293"/>
                </a:solidFill>
                <a:latin typeface="Palatino Linotype"/>
                <a:cs typeface="Palatino Linotype"/>
              </a:rPr>
              <a:t> </a:t>
            </a:r>
            <a:r>
              <a:rPr sz="1600" b="1" spc="-90" dirty="0">
                <a:solidFill>
                  <a:srgbClr val="0A5293"/>
                </a:solidFill>
                <a:latin typeface="Palatino Linotype"/>
                <a:cs typeface="Palatino Linotype"/>
              </a:rPr>
              <a:t>various</a:t>
            </a:r>
            <a:r>
              <a:rPr sz="1600" b="1" spc="-10" dirty="0">
                <a:solidFill>
                  <a:srgbClr val="0A5293"/>
                </a:solidFill>
                <a:latin typeface="Palatino Linotype"/>
                <a:cs typeface="Palatino Linotype"/>
              </a:rPr>
              <a:t> Front</a:t>
            </a:r>
            <a:r>
              <a:rPr sz="1600" b="1" spc="-30" dirty="0">
                <a:solidFill>
                  <a:srgbClr val="0A5293"/>
                </a:solidFill>
                <a:latin typeface="Palatino Linotype"/>
                <a:cs typeface="Palatino Linotype"/>
              </a:rPr>
              <a:t> </a:t>
            </a:r>
            <a:r>
              <a:rPr sz="1600" b="1" spc="-85" dirty="0">
                <a:solidFill>
                  <a:srgbClr val="0A5293"/>
                </a:solidFill>
                <a:latin typeface="Palatino Linotype"/>
                <a:cs typeface="Palatino Linotype"/>
              </a:rPr>
              <a:t>End</a:t>
            </a:r>
            <a:r>
              <a:rPr sz="1600" b="1" spc="-15" dirty="0">
                <a:solidFill>
                  <a:srgbClr val="0A5293"/>
                </a:solidFill>
                <a:latin typeface="Palatino Linotype"/>
                <a:cs typeface="Palatino Linotype"/>
              </a:rPr>
              <a:t> </a:t>
            </a:r>
            <a:r>
              <a:rPr sz="1600" b="1" spc="-10" dirty="0">
                <a:solidFill>
                  <a:srgbClr val="0A5293"/>
                </a:solidFill>
                <a:latin typeface="Palatino Linotype"/>
                <a:cs typeface="Palatino Linotype"/>
              </a:rPr>
              <a:t>Programs</a:t>
            </a:r>
            <a:endParaRPr sz="1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650">
              <a:latin typeface="Palatino Linotype"/>
              <a:cs typeface="Palatino Linotype"/>
            </a:endParaRPr>
          </a:p>
          <a:p>
            <a:pPr marL="469265" indent="-316865">
              <a:lnSpc>
                <a:spcPct val="100000"/>
              </a:lnSpc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95" dirty="0">
                <a:latin typeface="Palatino Linotype"/>
                <a:cs typeface="Palatino Linotype"/>
              </a:rPr>
              <a:t>Draw</a:t>
            </a:r>
            <a:r>
              <a:rPr sz="1400" spc="-50" dirty="0">
                <a:latin typeface="Palatino Linotype"/>
                <a:cs typeface="Palatino Linotype"/>
              </a:rPr>
              <a:t> </a:t>
            </a:r>
            <a:r>
              <a:rPr sz="1400" spc="-110" dirty="0">
                <a:latin typeface="Palatino Linotype"/>
                <a:cs typeface="Palatino Linotype"/>
              </a:rPr>
              <a:t>and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design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35" dirty="0">
                <a:latin typeface="Palatino Linotype"/>
                <a:cs typeface="Palatino Linotype"/>
              </a:rPr>
              <a:t>a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uniform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35" dirty="0">
                <a:latin typeface="Palatino Linotype"/>
                <a:cs typeface="Palatino Linotype"/>
              </a:rPr>
              <a:t>front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10" dirty="0">
                <a:latin typeface="Palatino Linotype"/>
                <a:cs typeface="Palatino Linotype"/>
              </a:rPr>
              <a:t>end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95" dirty="0">
                <a:latin typeface="Palatino Linotype"/>
                <a:cs typeface="Palatino Linotype"/>
              </a:rPr>
              <a:t>code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for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calculator</a:t>
            </a:r>
            <a:endParaRPr sz="1400">
              <a:latin typeface="Palatino Linotype"/>
              <a:cs typeface="Palatino Linotype"/>
            </a:endParaRPr>
          </a:p>
          <a:p>
            <a:pPr marL="469265" indent="-316865">
              <a:lnSpc>
                <a:spcPct val="100000"/>
              </a:lnSpc>
              <a:spcBef>
                <a:spcPts val="135"/>
              </a:spcBef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95" dirty="0">
                <a:latin typeface="Palatino Linotype"/>
                <a:cs typeface="Palatino Linotype"/>
              </a:rPr>
              <a:t>Draw</a:t>
            </a:r>
            <a:r>
              <a:rPr sz="1400" spc="-50" dirty="0">
                <a:latin typeface="Palatino Linotype"/>
                <a:cs typeface="Palatino Linotype"/>
              </a:rPr>
              <a:t> </a:t>
            </a:r>
            <a:r>
              <a:rPr sz="1400" spc="-110" dirty="0">
                <a:latin typeface="Palatino Linotype"/>
                <a:cs typeface="Palatino Linotype"/>
              </a:rPr>
              <a:t>and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design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35" dirty="0">
                <a:latin typeface="Palatino Linotype"/>
                <a:cs typeface="Palatino Linotype"/>
              </a:rPr>
              <a:t>a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interactive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35" dirty="0">
                <a:latin typeface="Palatino Linotype"/>
                <a:cs typeface="Palatino Linotype"/>
              </a:rPr>
              <a:t>front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05" dirty="0">
                <a:latin typeface="Palatino Linotype"/>
                <a:cs typeface="Palatino Linotype"/>
              </a:rPr>
              <a:t>end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95" dirty="0">
                <a:latin typeface="Palatino Linotype"/>
                <a:cs typeface="Palatino Linotype"/>
              </a:rPr>
              <a:t>code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50" dirty="0">
                <a:latin typeface="Palatino Linotype"/>
                <a:cs typeface="Palatino Linotype"/>
              </a:rPr>
              <a:t>for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text-</a:t>
            </a:r>
            <a:r>
              <a:rPr sz="1400" spc="-25" dirty="0">
                <a:latin typeface="Palatino Linotype"/>
                <a:cs typeface="Palatino Linotype"/>
              </a:rPr>
              <a:t>editor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Palatino Linotype"/>
              <a:cs typeface="Palatino Linotype"/>
            </a:endParaRPr>
          </a:p>
          <a:p>
            <a:pPr marL="20320">
              <a:lnSpc>
                <a:spcPct val="100000"/>
              </a:lnSpc>
            </a:pPr>
            <a:r>
              <a:rPr sz="1600" b="1" spc="-75" dirty="0">
                <a:solidFill>
                  <a:srgbClr val="0A5293"/>
                </a:solidFill>
                <a:latin typeface="Palatino Linotype"/>
                <a:cs typeface="Palatino Linotype"/>
              </a:rPr>
              <a:t>Evaluation</a:t>
            </a:r>
            <a:r>
              <a:rPr sz="1600" b="1" spc="-10" dirty="0">
                <a:solidFill>
                  <a:srgbClr val="0A5293"/>
                </a:solidFill>
                <a:latin typeface="Palatino Linotype"/>
                <a:cs typeface="Palatino Linotype"/>
              </a:rPr>
              <a:t> Metric:</a:t>
            </a:r>
            <a:endParaRPr sz="1600">
              <a:latin typeface="Palatino Linotype"/>
              <a:cs typeface="Palatino Linotype"/>
            </a:endParaRPr>
          </a:p>
          <a:p>
            <a:pPr marL="476884" indent="-316865">
              <a:lnSpc>
                <a:spcPct val="100000"/>
              </a:lnSpc>
              <a:spcBef>
                <a:spcPts val="365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sz="1400" spc="-75" dirty="0">
                <a:latin typeface="Palatino Linotype"/>
                <a:cs typeface="Palatino Linotype"/>
              </a:rPr>
              <a:t>100%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Completion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40" dirty="0">
                <a:latin typeface="Palatino Linotype"/>
                <a:cs typeface="Palatino Linotype"/>
              </a:rPr>
              <a:t>of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the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05" dirty="0">
                <a:latin typeface="Palatino Linotype"/>
                <a:cs typeface="Palatino Linotype"/>
              </a:rPr>
              <a:t>above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tasks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046" y="542289"/>
            <a:ext cx="213487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 smtClean="0">
                <a:latin typeface="Arial"/>
                <a:cs typeface="Arial"/>
              </a:rPr>
              <a:t>Past</a:t>
            </a:r>
            <a:r>
              <a:rPr lang="en-US" sz="1200" dirty="0" smtClean="0">
                <a:latin typeface="Arial"/>
                <a:cs typeface="Arial"/>
              </a:rPr>
              <a:t>e</a:t>
            </a:r>
            <a:r>
              <a:rPr sz="1200" spc="-4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calculator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output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here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1" y="1114044"/>
            <a:ext cx="2784349" cy="202406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14044"/>
            <a:ext cx="3067050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96929" y="542289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Paste text editor output  here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8"/>
            <a:ext cx="82296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213669"/>
                </a:solidFill>
                <a:latin typeface="Palatino Linotype"/>
                <a:cs typeface="Palatino Linotype"/>
              </a:rPr>
              <a:t>Check-</a:t>
            </a:r>
            <a:r>
              <a:rPr sz="1800" b="1" spc="-35" dirty="0">
                <a:solidFill>
                  <a:srgbClr val="213669"/>
                </a:solidFill>
                <a:latin typeface="Palatino Linotype"/>
                <a:cs typeface="Palatino Linotype"/>
              </a:rPr>
              <a:t>List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3548" y="946861"/>
            <a:ext cx="13893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Palatino Linotype"/>
                <a:cs typeface="Palatino Linotype"/>
              </a:rPr>
              <a:t>Setup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Project</a:t>
            </a:r>
            <a:r>
              <a:rPr sz="1000" spc="-15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for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Calculator</a:t>
            </a:r>
            <a:endParaRPr sz="1000" dirty="0">
              <a:latin typeface="Palatino Linotype"/>
              <a:cs typeface="Palatino Linotype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Palatino Linotype"/>
                <a:cs typeface="Palatino Linotype"/>
              </a:rPr>
              <a:t>project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484" y="2175128"/>
            <a:ext cx="1716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85" dirty="0">
                <a:latin typeface="Palatino Linotype"/>
                <a:cs typeface="Palatino Linotype"/>
              </a:rPr>
              <a:t>main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component</a:t>
            </a:r>
            <a:r>
              <a:rPr sz="1000" spc="-10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with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the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outer</a:t>
            </a:r>
            <a:r>
              <a:rPr sz="1000" spc="-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structure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of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calculator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586" y="3435858"/>
            <a:ext cx="13798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button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component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with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on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click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85" dirty="0">
                <a:latin typeface="Palatino Linotype"/>
                <a:cs typeface="Palatino Linotype"/>
              </a:rPr>
              <a:t>handler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4285" y="4245660"/>
            <a:ext cx="14001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145" dirty="0">
                <a:latin typeface="Palatino Linotype"/>
                <a:cs typeface="Palatino Linotype"/>
              </a:rPr>
              <a:t>`</a:t>
            </a:r>
            <a:r>
              <a:rPr sz="1000" spc="-45" dirty="0">
                <a:latin typeface="Palatino Linotype"/>
                <a:cs typeface="Palatino Linotype"/>
              </a:rPr>
              <a:t> </a:t>
            </a:r>
            <a:r>
              <a:rPr sz="1000" spc="-80" dirty="0">
                <a:latin typeface="Palatino Linotype"/>
                <a:cs typeface="Palatino Linotype"/>
              </a:rPr>
              <a:t>evaluateExpresion`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function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to </a:t>
            </a:r>
            <a:r>
              <a:rPr sz="1000" spc="-90" dirty="0">
                <a:latin typeface="Palatino Linotype"/>
                <a:cs typeface="Palatino Linotype"/>
              </a:rPr>
              <a:t>evaluate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95" dirty="0">
                <a:latin typeface="Palatino Linotype"/>
                <a:cs typeface="Palatino Linotype"/>
              </a:rPr>
              <a:t>value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313" y="946861"/>
            <a:ext cx="1412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Palatino Linotype"/>
                <a:cs typeface="Palatino Linotype"/>
              </a:rPr>
              <a:t>Setup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basic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structure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Palatino Linotype"/>
                <a:cs typeface="Palatino Linotype"/>
              </a:rPr>
              <a:t>of</a:t>
            </a:r>
            <a:r>
              <a:rPr sz="1000" spc="-5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text-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70" dirty="0">
                <a:latin typeface="Palatino Linotype"/>
                <a:cs typeface="Palatino Linotype"/>
              </a:rPr>
              <a:t>editor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project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890" y="2175128"/>
            <a:ext cx="14605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85" dirty="0">
                <a:latin typeface="Palatino Linotype"/>
                <a:cs typeface="Palatino Linotype"/>
              </a:rPr>
              <a:t>main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component</a:t>
            </a:r>
            <a:r>
              <a:rPr sz="1000" spc="-5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with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all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feature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buttons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978" y="3435858"/>
            <a:ext cx="13614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json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Palatino Linotype"/>
                <a:cs typeface="Palatino Linotype"/>
              </a:rPr>
              <a:t>object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to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store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90" dirty="0">
                <a:latin typeface="Palatino Linotype"/>
                <a:cs typeface="Palatino Linotype"/>
              </a:rPr>
              <a:t>data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55" dirty="0">
                <a:latin typeface="Palatino Linotype"/>
                <a:cs typeface="Palatino Linotype"/>
              </a:rPr>
              <a:t>for</a:t>
            </a:r>
            <a:r>
              <a:rPr sz="1000" spc="-10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text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editor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453" y="4321860"/>
            <a:ext cx="1257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latin typeface="Palatino Linotype"/>
                <a:cs typeface="Palatino Linotype"/>
              </a:rPr>
              <a:t>Push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both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80" dirty="0">
                <a:latin typeface="Palatino Linotype"/>
                <a:cs typeface="Palatino Linotype"/>
              </a:rPr>
              <a:t>code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to</a:t>
            </a:r>
            <a:r>
              <a:rPr sz="1000" spc="-15" dirty="0">
                <a:latin typeface="Palatino Linotype"/>
                <a:cs typeface="Palatino Linotype"/>
              </a:rPr>
              <a:t> </a:t>
            </a:r>
            <a:r>
              <a:rPr sz="1000" spc="-55" dirty="0">
                <a:latin typeface="Palatino Linotype"/>
                <a:cs typeface="Palatino Linotype"/>
              </a:rPr>
              <a:t>github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Assessment</a:t>
            </a:r>
            <a:r>
              <a:rPr spc="35" dirty="0"/>
              <a:t> </a:t>
            </a:r>
            <a:r>
              <a:rPr spc="-70" dirty="0"/>
              <a:t>Parameter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en-US" b="1" i="1" dirty="0" smtClean="0">
                <a:latin typeface="Trebuchet MS"/>
                <a:cs typeface="Trebuchet MS"/>
              </a:rPr>
              <a:t>Food Delivery Website and Application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1000" y="2153298"/>
            <a:ext cx="25684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0" marR="5080" indent="-794385" algn="just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hlinkClick r:id="rId4"/>
              </a:rPr>
              <a:t>https://github.com/mhkr123/mhkr123.git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222</Words>
  <Application>Microsoft Office PowerPoint</Application>
  <PresentationFormat>On-screen Show (16:9)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Food Delivery Website and application</vt:lpstr>
      <vt:lpstr>Task - 2</vt:lpstr>
      <vt:lpstr>PowerPoint Presentation</vt:lpstr>
      <vt:lpstr>Assessment Parameter</vt:lpstr>
      <vt:lpstr>https://github.com/mhkr123/mhkr123.git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2020PITEC155</dc:creator>
  <cp:lastModifiedBy>2020PITEC155</cp:lastModifiedBy>
  <cp:revision>5</cp:revision>
  <dcterms:created xsi:type="dcterms:W3CDTF">2023-03-17T16:03:20Z</dcterms:created>
  <dcterms:modified xsi:type="dcterms:W3CDTF">2023-03-17T17:04:02Z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  <property fmtid="{D5CDD505-2E9C-101B-9397-08002B2CF9AE}" pid="5" name="Producer">
    <vt:lpwstr>3-Heights™ PDF Optimization Shell 6.24.1.11 (http://www.pdf-tools.com)</vt:lpwstr>
  </property>
</Properties>
</file>