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9144000" cy="5143500"/>
  <p:embeddedFontLst>
    <p:embeddedFont>
      <p:font typeface="Calibri" pitchFamily="34" charset="0"/>
      <p:regular r:id="rId9"/>
      <p:bold r:id="rId10"/>
      <p:italic r:id="rId11"/>
      <p:boldItalic r:id="rId12"/>
    </p:embeddedFont>
    <p:embeddedFont>
      <p:font typeface="VFMVVE+Trebuchet-BoldItalic"/>
      <p:regular r:id="rId13"/>
    </p:embeddedFont>
    <p:embeddedFont>
      <p:font typeface="BMFPLJ+TrebuchetMS"/>
      <p:regular r:id="rId14"/>
    </p:embeddedFont>
    <p:embeddedFont>
      <p:font typeface="LGGWPM+Arial-BoldMT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1" d="100"/>
          <a:sy n="121" d="100"/>
        </p:scale>
        <p:origin x="-102" y="-7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mhkr123/mhkr123.git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6978" y="2397831"/>
            <a:ext cx="3644563" cy="7443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b="1" spc="-46" dirty="0" smtClean="0">
                <a:solidFill>
                  <a:srgbClr val="213669"/>
                </a:solidFill>
                <a:latin typeface="LGGWPM+Arial-BoldMT"/>
                <a:cs typeface="LGGWPM+Arial-BoldMT"/>
              </a:rPr>
              <a:t>Food</a:t>
            </a:r>
            <a:r>
              <a:rPr sz="2400" b="1" spc="-86" dirty="0" smtClean="0">
                <a:solidFill>
                  <a:srgbClr val="213669"/>
                </a:solidFill>
                <a:latin typeface="LGGWPM+Arial-BoldMT"/>
                <a:cs typeface="LGGWPM+Arial-BoldMT"/>
              </a:rPr>
              <a:t> </a:t>
            </a:r>
            <a:r>
              <a:rPr sz="2400" b="1" spc="14" dirty="0">
                <a:solidFill>
                  <a:srgbClr val="213669"/>
                </a:solidFill>
                <a:latin typeface="LGGWPM+Arial-BoldMT"/>
                <a:cs typeface="LGGWPM+Arial-BoldMT"/>
              </a:rPr>
              <a:t>Delivery</a:t>
            </a:r>
          </a:p>
          <a:p>
            <a:pPr marL="0" marR="0">
              <a:lnSpc>
                <a:spcPts val="2681"/>
              </a:lnSpc>
              <a:spcBef>
                <a:spcPts val="198"/>
              </a:spcBef>
              <a:spcAft>
                <a:spcPts val="0"/>
              </a:spcAft>
            </a:pPr>
            <a:r>
              <a:rPr sz="2400" b="1" dirty="0">
                <a:solidFill>
                  <a:srgbClr val="213669"/>
                </a:solidFill>
                <a:latin typeface="LGGWPM+Arial-BoldMT"/>
                <a:cs typeface="LGGWPM+Arial-BoldMT"/>
              </a:rPr>
              <a:t>Website</a:t>
            </a:r>
            <a:r>
              <a:rPr sz="2400" b="1" spc="-36" dirty="0">
                <a:solidFill>
                  <a:srgbClr val="213669"/>
                </a:solidFill>
                <a:latin typeface="LGGWPM+Arial-BoldMT"/>
                <a:cs typeface="LGGWPM+Arial-BoldMT"/>
              </a:rPr>
              <a:t> </a:t>
            </a:r>
            <a:r>
              <a:rPr sz="2400" b="1" spc="-10" dirty="0">
                <a:solidFill>
                  <a:srgbClr val="213669"/>
                </a:solidFill>
                <a:latin typeface="LGGWPM+Arial-BoldMT"/>
                <a:cs typeface="LGGWPM+Arial-BoldMT"/>
              </a:rPr>
              <a:t>and</a:t>
            </a:r>
            <a:r>
              <a:rPr sz="2400" b="1" spc="-316" dirty="0">
                <a:solidFill>
                  <a:srgbClr val="213669"/>
                </a:solidFill>
                <a:latin typeface="LGGWPM+Arial-BoldMT"/>
                <a:cs typeface="LGGWPM+Arial-BoldMT"/>
              </a:rPr>
              <a:t> </a:t>
            </a:r>
            <a:r>
              <a:rPr sz="2400" b="1" dirty="0">
                <a:solidFill>
                  <a:srgbClr val="213669"/>
                </a:solidFill>
                <a:latin typeface="LGGWPM+Arial-BoldMT"/>
                <a:cs typeface="LGGWPM+Arial-BoldMT"/>
              </a:rPr>
              <a:t>Application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4792" y="908150"/>
            <a:ext cx="4112628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Food Delivery Website and </a:t>
            </a:r>
            <a:r>
              <a:rPr sz="1800" dirty="0" smtClean="0">
                <a:solidFill>
                  <a:srgbClr val="000000"/>
                </a:solidFill>
                <a:latin typeface="Calibri"/>
                <a:cs typeface="Calibri"/>
              </a:rPr>
              <a:t>Applications</a:t>
            </a:r>
            <a:endParaRPr sz="18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3829" y="1359865"/>
            <a:ext cx="921810" cy="485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LMS user</a:t>
            </a:r>
          </a:p>
          <a:p>
            <a:pPr marL="0" marR="0">
              <a:lnSpc>
                <a:spcPts val="1600"/>
              </a:lnSpc>
              <a:spcBef>
                <a:spcPts val="319"/>
              </a:spcBef>
              <a:spcAft>
                <a:spcPts val="0"/>
              </a:spcAft>
            </a:pP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name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38299" y="1359865"/>
            <a:ext cx="654149" cy="24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Name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112769" y="1359865"/>
            <a:ext cx="631130" cy="24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Batch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3829" y="2136190"/>
            <a:ext cx="868374" cy="177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1F497D"/>
                </a:solidFill>
                <a:latin typeface="Calibri"/>
                <a:cs typeface="Calibri"/>
              </a:rPr>
              <a:t>2115a156</a:t>
            </a:r>
          </a:p>
          <a:p>
            <a:pPr marL="0" marR="0">
              <a:lnSpc>
                <a:spcPts val="1400"/>
              </a:lnSpc>
              <a:spcBef>
                <a:spcPts val="470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2115a149</a:t>
            </a:r>
          </a:p>
          <a:p>
            <a:pPr marL="0" marR="0">
              <a:lnSpc>
                <a:spcPts val="1400"/>
              </a:lnSpc>
              <a:spcBef>
                <a:spcPts val="475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2115a148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38299" y="2136190"/>
            <a:ext cx="1180730" cy="429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M. Hemanth</a:t>
            </a:r>
          </a:p>
          <a:p>
            <a:pPr marL="0" marR="0">
              <a:lnSpc>
                <a:spcPts val="1400"/>
              </a:lnSpc>
              <a:spcBef>
                <a:spcPts val="28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Krishna Reddy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112769" y="2136190"/>
            <a:ext cx="345392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A1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38299" y="2917240"/>
            <a:ext cx="1198496" cy="429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Danisetty Sree</a:t>
            </a:r>
          </a:p>
          <a:p>
            <a:pPr marL="0" marR="0">
              <a:lnSpc>
                <a:spcPts val="1400"/>
              </a:lnSpc>
              <a:spcBef>
                <a:spcPts val="28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Ganesh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112769" y="2917240"/>
            <a:ext cx="345392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A1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638299" y="3698290"/>
            <a:ext cx="1334030" cy="429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Annameti Pavan</a:t>
            </a:r>
          </a:p>
          <a:p>
            <a:pPr marL="0" marR="0">
              <a:lnSpc>
                <a:spcPts val="1400"/>
              </a:lnSpc>
              <a:spcBef>
                <a:spcPts val="28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Kumar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112769" y="3698290"/>
            <a:ext cx="345392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A1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8802" y="267339"/>
            <a:ext cx="366569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213669"/>
                </a:solidFill>
                <a:latin typeface="LGGWPM+Arial-BoldMT"/>
                <a:cs typeface="LGGWPM+Arial-BoldMT"/>
              </a:rPr>
              <a:t>Food Delivery Website and </a:t>
            </a:r>
            <a:r>
              <a:rPr lang="en-US" sz="1400" b="1" dirty="0">
                <a:solidFill>
                  <a:srgbClr val="213669"/>
                </a:solidFill>
                <a:latin typeface="LGGWPM+Arial-BoldMT"/>
                <a:cs typeface="LGGWPM+Arial-BoldMT"/>
              </a:rPr>
              <a:t> </a:t>
            </a:r>
            <a:r>
              <a:rPr sz="1400" b="1" dirty="0" smtClean="0">
                <a:solidFill>
                  <a:srgbClr val="213669"/>
                </a:solidFill>
                <a:latin typeface="LGGWPM+Arial-BoldMT"/>
                <a:cs typeface="LGGWPM+Arial-BoldMT"/>
              </a:rPr>
              <a:t>application</a:t>
            </a:r>
            <a:endParaRPr sz="1400" b="1" dirty="0">
              <a:solidFill>
                <a:srgbClr val="213669"/>
              </a:solidFill>
              <a:latin typeface="LGGWPM+Arial-BoldMT"/>
              <a:cs typeface="LGGWPM+Arial-Bold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1225524"/>
            <a:ext cx="73392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Task 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>
            <a:hlinkClick r:id="rId2"/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84857" y="774584"/>
            <a:ext cx="2568843" cy="5178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845" marR="0">
              <a:lnSpc>
                <a:spcPts val="185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spc="-10" dirty="0">
                <a:solidFill>
                  <a:srgbClr val="FFFFFF"/>
                </a:solidFill>
                <a:latin typeface="VFMVVE+Trebuchet-BoldItalic"/>
                <a:cs typeface="VFMVVE+Trebuchet-BoldItalic"/>
              </a:rPr>
              <a:t>Food</a:t>
            </a:r>
            <a:r>
              <a:rPr sz="1600" b="1" spc="85" dirty="0">
                <a:solidFill>
                  <a:srgbClr val="FFFFFF"/>
                </a:solidFill>
                <a:latin typeface="VFMVVE+Trebuchet-BoldItalic"/>
                <a:cs typeface="VFMVVE+Trebuchet-BoldItalic"/>
              </a:rPr>
              <a:t> </a:t>
            </a:r>
            <a:r>
              <a:rPr sz="1600" b="1" spc="-20" dirty="0">
                <a:solidFill>
                  <a:srgbClr val="FFFFFF"/>
                </a:solidFill>
                <a:latin typeface="VFMVVE+Trebuchet-BoldItalic"/>
                <a:cs typeface="VFMVVE+Trebuchet-BoldItalic"/>
              </a:rPr>
              <a:t>Delivery</a:t>
            </a:r>
            <a:r>
              <a:rPr sz="1600" b="1" spc="61" dirty="0">
                <a:solidFill>
                  <a:srgbClr val="FFFFFF"/>
                </a:solidFill>
                <a:latin typeface="VFMVVE+Trebuchet-BoldItalic"/>
                <a:cs typeface="VFMVVE+Trebuchet-BoldItalic"/>
              </a:rPr>
              <a:t> </a:t>
            </a:r>
            <a:r>
              <a:rPr sz="1600" b="1" spc="-20" dirty="0">
                <a:solidFill>
                  <a:srgbClr val="FFFFFF"/>
                </a:solidFill>
                <a:latin typeface="VFMVVE+Trebuchet-BoldItalic"/>
                <a:cs typeface="VFMVVE+Trebuchet-BoldItalic"/>
              </a:rPr>
              <a:t>Website</a:t>
            </a:r>
          </a:p>
          <a:p>
            <a:pPr marL="0" marR="0">
              <a:lnSpc>
                <a:spcPts val="1857"/>
              </a:lnSpc>
              <a:spcBef>
                <a:spcPts val="12"/>
              </a:spcBef>
              <a:spcAft>
                <a:spcPts val="0"/>
              </a:spcAft>
            </a:pPr>
            <a:r>
              <a:rPr sz="1600" b="1" dirty="0">
                <a:solidFill>
                  <a:srgbClr val="FFFFFF"/>
                </a:solidFill>
                <a:latin typeface="VFMVVE+Trebuchet-BoldItalic"/>
                <a:cs typeface="VFMVVE+Trebuchet-BoldItalic"/>
              </a:rPr>
              <a:t>and</a:t>
            </a:r>
            <a:r>
              <a:rPr sz="1600" b="1" spc="-62" dirty="0">
                <a:solidFill>
                  <a:srgbClr val="FFFFFF"/>
                </a:solidFill>
                <a:latin typeface="VFMVVE+Trebuchet-BoldItalic"/>
                <a:cs typeface="VFMVVE+Trebuchet-BoldItalic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VFMVVE+Trebuchet-BoldItalic"/>
                <a:cs typeface="VFMVVE+Trebuchet-BoldItalic"/>
              </a:rPr>
              <a:t>Application</a:t>
            </a:r>
            <a:r>
              <a:rPr sz="1600" b="1" spc="-27" dirty="0">
                <a:solidFill>
                  <a:srgbClr val="FFFFFF"/>
                </a:solidFill>
                <a:latin typeface="VFMVVE+Trebuchet-BoldItalic"/>
                <a:cs typeface="VFMVVE+Trebuchet-BoldItalic"/>
              </a:rPr>
              <a:t> </a:t>
            </a:r>
            <a:r>
              <a:rPr sz="1600" b="1" spc="38" dirty="0">
                <a:solidFill>
                  <a:srgbClr val="FFFFFF"/>
                </a:solidFill>
                <a:latin typeface="VFMVVE+Trebuchet-BoldItalic"/>
                <a:cs typeface="VFMVVE+Trebuchet-BoldItalic"/>
              </a:rPr>
              <a:t>Hands</a:t>
            </a:r>
            <a:r>
              <a:rPr sz="1600" b="1" spc="-70" dirty="0">
                <a:solidFill>
                  <a:srgbClr val="FFFFFF"/>
                </a:solidFill>
                <a:latin typeface="VFMVVE+Trebuchet-BoldItalic"/>
                <a:cs typeface="VFMVVE+Trebuchet-BoldItalic"/>
              </a:rPr>
              <a:t> </a:t>
            </a:r>
            <a:r>
              <a:rPr sz="1600" b="1" dirty="0">
                <a:solidFill>
                  <a:srgbClr val="FFFFFF"/>
                </a:solidFill>
                <a:latin typeface="VFMVVE+Trebuchet-BoldItalic"/>
                <a:cs typeface="VFMVVE+Trebuchet-BoldItalic"/>
              </a:rPr>
              <a:t>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27500" y="2129375"/>
            <a:ext cx="2469095" cy="577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sz="1800" u="sng" dirty="0">
                <a:solidFill>
                  <a:srgbClr val="C18938"/>
                </a:solidFill>
                <a:latin typeface="BMFPLJ+TrebuchetMS"/>
                <a:cs typeface="BMFPLJ+TrebuchetMS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https://github.com/m</a:t>
            </a:r>
          </a:p>
          <a:p>
            <a:pPr marL="0" marR="0">
              <a:lnSpc>
                <a:spcPts val="2090"/>
              </a:lnSpc>
              <a:spcBef>
                <a:spcPts val="69"/>
              </a:spcBef>
              <a:spcAft>
                <a:spcPts val="0"/>
              </a:spcAft>
            </a:pPr>
            <a:r>
              <a:rPr sz="1800" u="sng" dirty="0">
                <a:solidFill>
                  <a:srgbClr val="C18938"/>
                </a:solidFill>
                <a:latin typeface="BMFPLJ+TrebuchetMS"/>
                <a:cs typeface="BMFPLJ+TrebuchetMS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hkr123/mhkr123.git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50</Words>
  <Application>Microsoft Office PowerPoint</Application>
  <PresentationFormat>On-screen Show (16:9)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VFMVVE+Trebuchet-BoldItalic</vt:lpstr>
      <vt:lpstr>BMFPLJ+TrebuchetMS</vt:lpstr>
      <vt:lpstr>LGGWPM+Arial-BoldMT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lastModifiedBy>2020PITEC182</cp:lastModifiedBy>
  <cp:revision>2</cp:revision>
  <dcterms:modified xsi:type="dcterms:W3CDTF">2023-03-23T16:28:28Z</dcterms:modified>
</cp:coreProperties>
</file>