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9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6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C767-EAD0-40BC-BF68-C7AB60295D2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F4A9-2E90-4407-A7D8-C68C99D6F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964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7964" y="1280160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07964" y="2234419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407964" y="3201574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407964" y="4155833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07964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2037472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37472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037472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037472" y="3201574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037472" y="4155833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37472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38998" y="560765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3629465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9465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629465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3629465" y="3201574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629465" y="4155833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629465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530992" y="560765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5078439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78439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5078439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5078439" y="4162281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5078439" y="321447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5078439" y="5110092"/>
            <a:ext cx="1069144" cy="95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979966" y="560765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第三次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625886" y="1280160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25886" y="223441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6625886" y="129305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34" name="矩形 33"/>
          <p:cNvSpPr/>
          <p:nvPr/>
        </p:nvSpPr>
        <p:spPr>
          <a:xfrm>
            <a:off x="6625886" y="512298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6625886" y="321447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36" name="矩形 35"/>
          <p:cNvSpPr/>
          <p:nvPr/>
        </p:nvSpPr>
        <p:spPr>
          <a:xfrm>
            <a:off x="6625886" y="416872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527413" y="560765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第四次</a:t>
            </a:r>
            <a:endParaRPr lang="zh-CN" altLang="en-US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47168" y="2460675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第一轮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06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914" y="1125416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4914" y="2079675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04914" y="1138312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604914" y="4968244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604914" y="3059726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604914" y="4013984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2206286" y="113831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6286" y="2092571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206286" y="115120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206286" y="49811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206286" y="3072622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2206286" y="4026880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085538" y="406021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666981" y="113831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66980" y="307145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3666981" y="1151208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666981" y="49811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666981" y="2118363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3666981" y="4026880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46233" y="406021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5127675" y="1151208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27674" y="308434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5127675" y="1164104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5127675" y="4994036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5127675" y="2131259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5127675" y="4039776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006927" y="418917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第三次</a:t>
            </a:r>
            <a:endParaRPr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329716" y="2073809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第二轮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1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811" y="1165276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3810" y="3098414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83811" y="1178172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583811" y="5008104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583811" y="2145327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583811" y="4053844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2086709" y="117817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86708" y="3111310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086707" y="2156465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086709" y="502100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086708" y="120162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86709" y="40667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5959" y="405066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3589604" y="1178172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89603" y="311131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589602" y="2156465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3589604" y="502100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589603" y="1201620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3589604" y="4066740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468854" y="405066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571255" y="2073809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第三轮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7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711" y="1121901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4710" y="3055039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94709" y="2100194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494711" y="4964729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494710" y="1145349"/>
            <a:ext cx="1069144" cy="9542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94711" y="4010469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2096083" y="1145349"/>
            <a:ext cx="1069144" cy="478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96082" y="3078487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23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096081" y="2123642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2096083" y="4988177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78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2096082" y="1168797"/>
            <a:ext cx="1069144" cy="95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96083" y="4033917"/>
            <a:ext cx="1069144" cy="954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5959" y="405066"/>
            <a:ext cx="13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50418" y="2073809"/>
            <a:ext cx="800219" cy="4784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第四轮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3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</Words>
  <Application>Microsoft Office PowerPoint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web-01</dc:creator>
  <cp:lastModifiedBy>web-01</cp:lastModifiedBy>
  <cp:revision>4</cp:revision>
  <dcterms:created xsi:type="dcterms:W3CDTF">2017-09-22T03:41:52Z</dcterms:created>
  <dcterms:modified xsi:type="dcterms:W3CDTF">2017-09-22T04:06:50Z</dcterms:modified>
</cp:coreProperties>
</file>