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zhang" userId="c3ce7b406596cfd4" providerId="LiveId" clId="{0D5BC186-5C3D-479C-8A97-2999CA9FAC7E}"/>
    <pc:docChg chg="undo custSel addSld modSld">
      <pc:chgData name="dong zhang" userId="c3ce7b406596cfd4" providerId="LiveId" clId="{0D5BC186-5C3D-479C-8A97-2999CA9FAC7E}" dt="2017-11-02T12:30:07.157" v="1790" actId="20577"/>
      <pc:docMkLst>
        <pc:docMk/>
      </pc:docMkLst>
      <pc:sldChg chg="addSp delSp modSp modAnim">
        <pc:chgData name="dong zhang" userId="c3ce7b406596cfd4" providerId="LiveId" clId="{0D5BC186-5C3D-479C-8A97-2999CA9FAC7E}" dt="2017-11-02T11:42:58.516" v="527" actId="20577"/>
        <pc:sldMkLst>
          <pc:docMk/>
          <pc:sldMk cId="4208573783" sldId="257"/>
        </pc:sldMkLst>
        <pc:spChg chg="mod">
          <ac:chgData name="dong zhang" userId="c3ce7b406596cfd4" providerId="LiveId" clId="{0D5BC186-5C3D-479C-8A97-2999CA9FAC7E}" dt="2017-11-02T11:36:48.985" v="189" actId="20577"/>
          <ac:spMkLst>
            <pc:docMk/>
            <pc:sldMk cId="4208573783" sldId="257"/>
            <ac:spMk id="3" creationId="{2FE4506F-5BD7-4C1B-9B45-F0D4E3CF7898}"/>
          </ac:spMkLst>
        </pc:spChg>
        <pc:spChg chg="add del mod">
          <ac:chgData name="dong zhang" userId="c3ce7b406596cfd4" providerId="LiveId" clId="{0D5BC186-5C3D-479C-8A97-2999CA9FAC7E}" dt="2017-11-02T11:30:48.255" v="79" actId="478"/>
          <ac:spMkLst>
            <pc:docMk/>
            <pc:sldMk cId="4208573783" sldId="257"/>
            <ac:spMk id="5" creationId="{AE3410A2-C13D-45C1-9664-F7624D327368}"/>
          </ac:spMkLst>
        </pc:spChg>
        <pc:spChg chg="add mod">
          <ac:chgData name="dong zhang" userId="c3ce7b406596cfd4" providerId="LiveId" clId="{0D5BC186-5C3D-479C-8A97-2999CA9FAC7E}" dt="2017-11-02T11:36:04.741" v="125" actId="1076"/>
          <ac:spMkLst>
            <pc:docMk/>
            <pc:sldMk cId="4208573783" sldId="257"/>
            <ac:spMk id="7" creationId="{2B5C71A7-B36E-492E-B1B2-7E78201CFF9E}"/>
          </ac:spMkLst>
        </pc:spChg>
        <pc:spChg chg="add mod">
          <ac:chgData name="dong zhang" userId="c3ce7b406596cfd4" providerId="LiveId" clId="{0D5BC186-5C3D-479C-8A97-2999CA9FAC7E}" dt="2017-11-02T11:38:16.299" v="253" actId="1076"/>
          <ac:spMkLst>
            <pc:docMk/>
            <pc:sldMk cId="4208573783" sldId="257"/>
            <ac:spMk id="8" creationId="{3A069182-8AAC-43FE-9BD0-358208891010}"/>
          </ac:spMkLst>
        </pc:spChg>
        <pc:spChg chg="add mod">
          <ac:chgData name="dong zhang" userId="c3ce7b406596cfd4" providerId="LiveId" clId="{0D5BC186-5C3D-479C-8A97-2999CA9FAC7E}" dt="2017-11-02T11:41:48.645" v="518" actId="1582"/>
          <ac:spMkLst>
            <pc:docMk/>
            <pc:sldMk cId="4208573783" sldId="257"/>
            <ac:spMk id="9" creationId="{88D7F60A-A92E-46DB-ABA5-131C36A51F66}"/>
          </ac:spMkLst>
        </pc:spChg>
        <pc:spChg chg="add mod">
          <ac:chgData name="dong zhang" userId="c3ce7b406596cfd4" providerId="LiveId" clId="{0D5BC186-5C3D-479C-8A97-2999CA9FAC7E}" dt="2017-11-02T11:39:42.242" v="362" actId="1076"/>
          <ac:spMkLst>
            <pc:docMk/>
            <pc:sldMk cId="4208573783" sldId="257"/>
            <ac:spMk id="10" creationId="{194F140D-8DFC-4AC5-8D78-620ABB1D098F}"/>
          </ac:spMkLst>
        </pc:spChg>
        <pc:spChg chg="add mod">
          <ac:chgData name="dong zhang" userId="c3ce7b406596cfd4" providerId="LiveId" clId="{0D5BC186-5C3D-479C-8A97-2999CA9FAC7E}" dt="2017-11-02T11:40:42.180" v="511" actId="20577"/>
          <ac:spMkLst>
            <pc:docMk/>
            <pc:sldMk cId="4208573783" sldId="257"/>
            <ac:spMk id="11" creationId="{29443920-5508-4042-953F-94C1E48028E7}"/>
          </ac:spMkLst>
        </pc:spChg>
        <pc:picChg chg="add del mod modCrop">
          <ac:chgData name="dong zhang" userId="c3ce7b406596cfd4" providerId="LiveId" clId="{0D5BC186-5C3D-479C-8A97-2999CA9FAC7E}" dt="2017-11-02T11:30:48.255" v="79" actId="478"/>
          <ac:picMkLst>
            <pc:docMk/>
            <pc:sldMk cId="4208573783" sldId="257"/>
            <ac:picMk id="4" creationId="{F55F6963-7CB8-491C-A4F4-535351D5260F}"/>
          </ac:picMkLst>
        </pc:picChg>
        <pc:picChg chg="add mod">
          <ac:chgData name="dong zhang" userId="c3ce7b406596cfd4" providerId="LiveId" clId="{0D5BC186-5C3D-479C-8A97-2999CA9FAC7E}" dt="2017-11-02T11:36:04.741" v="125" actId="1076"/>
          <ac:picMkLst>
            <pc:docMk/>
            <pc:sldMk cId="4208573783" sldId="257"/>
            <ac:picMk id="6" creationId="{2F3FC9B8-8729-4942-A44F-E3E131C4A4B8}"/>
          </ac:picMkLst>
        </pc:picChg>
        <pc:cxnChg chg="add mod">
          <ac:chgData name="dong zhang" userId="c3ce7b406596cfd4" providerId="LiveId" clId="{0D5BC186-5C3D-479C-8A97-2999CA9FAC7E}" dt="2017-11-02T11:41:36.523" v="515" actId="208"/>
          <ac:cxnSpMkLst>
            <pc:docMk/>
            <pc:sldMk cId="4208573783" sldId="257"/>
            <ac:cxnSpMk id="13" creationId="{94558127-51A1-4ED6-938C-E0EA7D3E00BE}"/>
          </ac:cxnSpMkLst>
        </pc:cxnChg>
      </pc:sldChg>
      <pc:sldChg chg="addSp delSp modSp add">
        <pc:chgData name="dong zhang" userId="c3ce7b406596cfd4" providerId="LiveId" clId="{0D5BC186-5C3D-479C-8A97-2999CA9FAC7E}" dt="2017-11-02T11:52:34.112" v="597" actId="14100"/>
        <pc:sldMkLst>
          <pc:docMk/>
          <pc:sldMk cId="2794346893" sldId="258"/>
        </pc:sldMkLst>
        <pc:spChg chg="mod">
          <ac:chgData name="dong zhang" userId="c3ce7b406596cfd4" providerId="LiveId" clId="{0D5BC186-5C3D-479C-8A97-2999CA9FAC7E}" dt="2017-11-02T11:44:27.377" v="542" actId="20577"/>
          <ac:spMkLst>
            <pc:docMk/>
            <pc:sldMk cId="2794346893" sldId="258"/>
            <ac:spMk id="2" creationId="{7B8B87C4-C94C-44EF-8C09-C6CC40232511}"/>
          </ac:spMkLst>
        </pc:spChg>
        <pc:spChg chg="del">
          <ac:chgData name="dong zhang" userId="c3ce7b406596cfd4" providerId="LiveId" clId="{0D5BC186-5C3D-479C-8A97-2999CA9FAC7E}" dt="2017-11-02T11:46:41.787" v="543" actId="478"/>
          <ac:spMkLst>
            <pc:docMk/>
            <pc:sldMk cId="2794346893" sldId="258"/>
            <ac:spMk id="3" creationId="{A3DD440E-55B2-4145-AEF8-837DEC3F3070}"/>
          </ac:spMkLst>
        </pc:spChg>
        <pc:spChg chg="add mod">
          <ac:chgData name="dong zhang" userId="c3ce7b406596cfd4" providerId="LiveId" clId="{0D5BC186-5C3D-479C-8A97-2999CA9FAC7E}" dt="2017-11-02T11:52:34.112" v="597" actId="14100"/>
          <ac:spMkLst>
            <pc:docMk/>
            <pc:sldMk cId="2794346893" sldId="258"/>
            <ac:spMk id="7" creationId="{8AB61F02-A70A-4736-88B4-E7C6167B9EB8}"/>
          </ac:spMkLst>
        </pc:spChg>
        <pc:picChg chg="add mod">
          <ac:chgData name="dong zhang" userId="c3ce7b406596cfd4" providerId="LiveId" clId="{0D5BC186-5C3D-479C-8A97-2999CA9FAC7E}" dt="2017-11-02T11:46:44.329" v="545" actId="1076"/>
          <ac:picMkLst>
            <pc:docMk/>
            <pc:sldMk cId="2794346893" sldId="258"/>
            <ac:picMk id="6" creationId="{4732BAD5-48CE-420A-9563-DAE99F7720F9}"/>
          </ac:picMkLst>
        </pc:picChg>
        <pc:cxnChg chg="add mod">
          <ac:chgData name="dong zhang" userId="c3ce7b406596cfd4" providerId="LiveId" clId="{0D5BC186-5C3D-479C-8A97-2999CA9FAC7E}" dt="2017-11-02T11:52:02.384" v="591" actId="14100"/>
          <ac:cxnSpMkLst>
            <pc:docMk/>
            <pc:sldMk cId="2794346893" sldId="258"/>
            <ac:cxnSpMk id="9" creationId="{0BBD91F2-66ED-4507-AB12-F31BFBFF3707}"/>
          </ac:cxnSpMkLst>
        </pc:cxnChg>
        <pc:cxnChg chg="add mod">
          <ac:chgData name="dong zhang" userId="c3ce7b406596cfd4" providerId="LiveId" clId="{0D5BC186-5C3D-479C-8A97-2999CA9FAC7E}" dt="2017-11-02T11:51:59.481" v="590" actId="14100"/>
          <ac:cxnSpMkLst>
            <pc:docMk/>
            <pc:sldMk cId="2794346893" sldId="258"/>
            <ac:cxnSpMk id="10" creationId="{6C08C6D9-8AE1-41BE-A93B-B096425B8328}"/>
          </ac:cxnSpMkLst>
        </pc:cxnChg>
        <pc:cxnChg chg="add mod">
          <ac:chgData name="dong zhang" userId="c3ce7b406596cfd4" providerId="LiveId" clId="{0D5BC186-5C3D-479C-8A97-2999CA9FAC7E}" dt="2017-11-02T11:52:20.976" v="596" actId="14100"/>
          <ac:cxnSpMkLst>
            <pc:docMk/>
            <pc:sldMk cId="2794346893" sldId="258"/>
            <ac:cxnSpMk id="14" creationId="{89ED86F3-FD89-4B54-8FE9-40C3EF3700BC}"/>
          </ac:cxnSpMkLst>
        </pc:cxnChg>
      </pc:sldChg>
      <pc:sldChg chg="addSp delSp modSp add">
        <pc:chgData name="dong zhang" userId="c3ce7b406596cfd4" providerId="LiveId" clId="{0D5BC186-5C3D-479C-8A97-2999CA9FAC7E}" dt="2017-11-02T12:26:23.080" v="1594" actId="20577"/>
        <pc:sldMkLst>
          <pc:docMk/>
          <pc:sldMk cId="15885029" sldId="259"/>
        </pc:sldMkLst>
        <pc:spChg chg="mod">
          <ac:chgData name="dong zhang" userId="c3ce7b406596cfd4" providerId="LiveId" clId="{0D5BC186-5C3D-479C-8A97-2999CA9FAC7E}" dt="2017-11-02T12:26:23.080" v="1594" actId="20577"/>
          <ac:spMkLst>
            <pc:docMk/>
            <pc:sldMk cId="15885029" sldId="259"/>
            <ac:spMk id="2" creationId="{9873F601-130A-439E-B214-1A01D505D90F}"/>
          </ac:spMkLst>
        </pc:spChg>
        <pc:spChg chg="add del mod">
          <ac:chgData name="dong zhang" userId="c3ce7b406596cfd4" providerId="LiveId" clId="{0D5BC186-5C3D-479C-8A97-2999CA9FAC7E}" dt="2017-11-02T11:54:11.576" v="634" actId="478"/>
          <ac:spMkLst>
            <pc:docMk/>
            <pc:sldMk cId="15885029" sldId="259"/>
            <ac:spMk id="6" creationId="{54395583-C2F5-46F6-ADD6-BD4A426D6A1A}"/>
          </ac:spMkLst>
        </pc:spChg>
        <pc:spChg chg="add del mod">
          <ac:chgData name="dong zhang" userId="c3ce7b406596cfd4" providerId="LiveId" clId="{0D5BC186-5C3D-479C-8A97-2999CA9FAC7E}" dt="2017-11-02T11:54:25.723" v="638" actId="478"/>
          <ac:spMkLst>
            <pc:docMk/>
            <pc:sldMk cId="15885029" sldId="259"/>
            <ac:spMk id="8" creationId="{99391BBB-A807-4E6B-93F8-A28BE32360BF}"/>
          </ac:spMkLst>
        </pc:spChg>
        <pc:spChg chg="add del mod">
          <ac:chgData name="dong zhang" userId="c3ce7b406596cfd4" providerId="LiveId" clId="{0D5BC186-5C3D-479C-8A97-2999CA9FAC7E}" dt="2017-11-02T11:57:57.119" v="755" actId="478"/>
          <ac:spMkLst>
            <pc:docMk/>
            <pc:sldMk cId="15885029" sldId="259"/>
            <ac:spMk id="9" creationId="{6AAB6469-F6F1-47A2-915A-BFB757784517}"/>
          </ac:spMkLst>
        </pc:spChg>
        <pc:spChg chg="add mod ord">
          <ac:chgData name="dong zhang" userId="c3ce7b406596cfd4" providerId="LiveId" clId="{0D5BC186-5C3D-479C-8A97-2999CA9FAC7E}" dt="2017-11-02T12:03:51.809" v="929" actId="20577"/>
          <ac:spMkLst>
            <pc:docMk/>
            <pc:sldMk cId="15885029" sldId="259"/>
            <ac:spMk id="11" creationId="{4D32F7A3-F84D-42D7-A985-D2DBA74FBEE7}"/>
          </ac:spMkLst>
        </pc:spChg>
        <pc:graphicFrameChg chg="add del mod modGraphic">
          <ac:chgData name="dong zhang" userId="c3ce7b406596cfd4" providerId="LiveId" clId="{0D5BC186-5C3D-479C-8A97-2999CA9FAC7E}" dt="2017-11-02T12:02:08.034" v="897" actId="20577"/>
          <ac:graphicFrameMkLst>
            <pc:docMk/>
            <pc:sldMk cId="15885029" sldId="259"/>
            <ac:graphicFrameMk id="4" creationId="{EFD610C3-D18E-4C05-9CF4-3D16D87C0FBF}"/>
          </ac:graphicFrameMkLst>
        </pc:graphicFrameChg>
        <pc:graphicFrameChg chg="add del mod modGraphic">
          <ac:chgData name="dong zhang" userId="c3ce7b406596cfd4" providerId="LiveId" clId="{0D5BC186-5C3D-479C-8A97-2999CA9FAC7E}" dt="2017-11-02T11:55:48.468" v="666" actId="478"/>
          <ac:graphicFrameMkLst>
            <pc:docMk/>
            <pc:sldMk cId="15885029" sldId="259"/>
            <ac:graphicFrameMk id="10" creationId="{71D5FDC4-9C86-473E-946F-037CA193B0C0}"/>
          </ac:graphicFrameMkLst>
        </pc:graphicFrameChg>
        <pc:graphicFrameChg chg="add del mod modGraphic">
          <ac:chgData name="dong zhang" userId="c3ce7b406596cfd4" providerId="LiveId" clId="{0D5BC186-5C3D-479C-8A97-2999CA9FAC7E}" dt="2017-11-02T12:05:37.286" v="930" actId="478"/>
          <ac:graphicFrameMkLst>
            <pc:docMk/>
            <pc:sldMk cId="15885029" sldId="259"/>
            <ac:graphicFrameMk id="12" creationId="{BC82A987-340B-471C-9769-8A879AA9D247}"/>
          </ac:graphicFrameMkLst>
        </pc:graphicFrameChg>
        <pc:picChg chg="add">
          <ac:chgData name="dong zhang" userId="c3ce7b406596cfd4" providerId="LiveId" clId="{0D5BC186-5C3D-479C-8A97-2999CA9FAC7E}" dt="2017-11-02T12:05:38.479" v="931" actId="20577"/>
          <ac:picMkLst>
            <pc:docMk/>
            <pc:sldMk cId="15885029" sldId="259"/>
            <ac:picMk id="13" creationId="{E3522BA3-A846-4369-B7DC-56D6CC835C53}"/>
          </ac:picMkLst>
        </pc:picChg>
        <pc:picChg chg="add mod">
          <ac:chgData name="dong zhang" userId="c3ce7b406596cfd4" providerId="LiveId" clId="{0D5BC186-5C3D-479C-8A97-2999CA9FAC7E}" dt="2017-11-02T12:05:48.733" v="933" actId="1076"/>
          <ac:picMkLst>
            <pc:docMk/>
            <pc:sldMk cId="15885029" sldId="259"/>
            <ac:picMk id="14" creationId="{8ECED9C9-DD56-4B59-98CE-7B1A5AAC0AF0}"/>
          </ac:picMkLst>
        </pc:picChg>
      </pc:sldChg>
      <pc:sldChg chg="addSp delSp modSp add modAnim">
        <pc:chgData name="dong zhang" userId="c3ce7b406596cfd4" providerId="LiveId" clId="{0D5BC186-5C3D-479C-8A97-2999CA9FAC7E}" dt="2017-11-02T12:26:29.623" v="1595" actId="20577"/>
        <pc:sldMkLst>
          <pc:docMk/>
          <pc:sldMk cId="3091899577" sldId="260"/>
        </pc:sldMkLst>
        <pc:spChg chg="mod">
          <ac:chgData name="dong zhang" userId="c3ce7b406596cfd4" providerId="LiveId" clId="{0D5BC186-5C3D-479C-8A97-2999CA9FAC7E}" dt="2017-11-02T12:26:29.623" v="1595" actId="20577"/>
          <ac:spMkLst>
            <pc:docMk/>
            <pc:sldMk cId="3091899577" sldId="260"/>
            <ac:spMk id="2" creationId="{9873F601-130A-439E-B214-1A01D505D90F}"/>
          </ac:spMkLst>
        </pc:spChg>
        <pc:spChg chg="add del mod">
          <ac:chgData name="dong zhang" userId="c3ce7b406596cfd4" providerId="LiveId" clId="{0D5BC186-5C3D-479C-8A97-2999CA9FAC7E}" dt="2017-11-02T12:06:36.457" v="982" actId="478"/>
          <ac:spMkLst>
            <pc:docMk/>
            <pc:sldMk cId="3091899577" sldId="260"/>
            <ac:spMk id="5" creationId="{B368F353-DBDD-424F-938F-D54F4400EBEC}"/>
          </ac:spMkLst>
        </pc:spChg>
        <pc:spChg chg="add mod">
          <ac:chgData name="dong zhang" userId="c3ce7b406596cfd4" providerId="LiveId" clId="{0D5BC186-5C3D-479C-8A97-2999CA9FAC7E}" dt="2017-11-02T12:24:48.278" v="1529" actId="20577"/>
          <ac:spMkLst>
            <pc:docMk/>
            <pc:sldMk cId="3091899577" sldId="260"/>
            <ac:spMk id="6" creationId="{774053EF-ABBD-4A82-9A0F-D0E32145DE42}"/>
          </ac:spMkLst>
        </pc:spChg>
        <pc:spChg chg="mod">
          <ac:chgData name="dong zhang" userId="c3ce7b406596cfd4" providerId="LiveId" clId="{0D5BC186-5C3D-479C-8A97-2999CA9FAC7E}" dt="2017-11-02T12:07:13.269" v="1040" actId="20577"/>
          <ac:spMkLst>
            <pc:docMk/>
            <pc:sldMk cId="3091899577" sldId="260"/>
            <ac:spMk id="11" creationId="{4D32F7A3-F84D-42D7-A985-D2DBA74FBEE7}"/>
          </ac:spMkLst>
        </pc:spChg>
        <pc:spChg chg="add del mod">
          <ac:chgData name="dong zhang" userId="c3ce7b406596cfd4" providerId="LiveId" clId="{0D5BC186-5C3D-479C-8A97-2999CA9FAC7E}" dt="2017-11-02T12:11:05.420" v="1280" actId="478"/>
          <ac:spMkLst>
            <pc:docMk/>
            <pc:sldMk cId="3091899577" sldId="260"/>
            <ac:spMk id="12" creationId="{BFEAD116-F8F2-45EB-AFA4-86AD8BECA2AC}"/>
          </ac:spMkLst>
        </pc:spChg>
        <pc:spChg chg="add del mod">
          <ac:chgData name="dong zhang" userId="c3ce7b406596cfd4" providerId="LiveId" clId="{0D5BC186-5C3D-479C-8A97-2999CA9FAC7E}" dt="2017-11-02T12:14:43.322" v="1327" actId="1035"/>
          <ac:spMkLst>
            <pc:docMk/>
            <pc:sldMk cId="3091899577" sldId="260"/>
            <ac:spMk id="24" creationId="{F410943D-A694-428F-AEAF-B1313C38EF75}"/>
          </ac:spMkLst>
        </pc:spChg>
        <pc:spChg chg="add del mod">
          <ac:chgData name="dong zhang" userId="c3ce7b406596cfd4" providerId="LiveId" clId="{0D5BC186-5C3D-479C-8A97-2999CA9FAC7E}" dt="2017-11-02T12:15:07.566" v="1333" actId="14100"/>
          <ac:spMkLst>
            <pc:docMk/>
            <pc:sldMk cId="3091899577" sldId="260"/>
            <ac:spMk id="29" creationId="{C79F7C72-FE13-4271-8DF3-69985B95BD81}"/>
          </ac:spMkLst>
        </pc:spChg>
        <pc:spChg chg="add del">
          <ac:chgData name="dong zhang" userId="c3ce7b406596cfd4" providerId="LiveId" clId="{0D5BC186-5C3D-479C-8A97-2999CA9FAC7E}" dt="2017-11-02T12:14:06.735" v="1315" actId="20577"/>
          <ac:spMkLst>
            <pc:docMk/>
            <pc:sldMk cId="3091899577" sldId="260"/>
            <ac:spMk id="31" creationId="{39D16C21-4939-4EE3-BD2A-98B03BCE1804}"/>
          </ac:spMkLst>
        </pc:spChg>
        <pc:spChg chg="add del">
          <ac:chgData name="dong zhang" userId="c3ce7b406596cfd4" providerId="LiveId" clId="{0D5BC186-5C3D-479C-8A97-2999CA9FAC7E}" dt="2017-11-02T12:14:06.735" v="1315" actId="20577"/>
          <ac:spMkLst>
            <pc:docMk/>
            <pc:sldMk cId="3091899577" sldId="260"/>
            <ac:spMk id="32" creationId="{0D5C08BE-AF39-4CA2-8A97-890978E7ECA4}"/>
          </ac:spMkLst>
        </pc:spChg>
        <pc:spChg chg="add mod">
          <ac:chgData name="dong zhang" userId="c3ce7b406596cfd4" providerId="LiveId" clId="{0D5BC186-5C3D-479C-8A97-2999CA9FAC7E}" dt="2017-11-02T12:14:54.348" v="1330" actId="14100"/>
          <ac:spMkLst>
            <pc:docMk/>
            <pc:sldMk cId="3091899577" sldId="260"/>
            <ac:spMk id="34" creationId="{9123545E-B787-4D2D-BE48-A1867486A3BD}"/>
          </ac:spMkLst>
        </pc:spChg>
        <pc:spChg chg="add mod">
          <ac:chgData name="dong zhang" userId="c3ce7b406596cfd4" providerId="LiveId" clId="{0D5BC186-5C3D-479C-8A97-2999CA9FAC7E}" dt="2017-11-02T12:15:11.476" v="1334" actId="14100"/>
          <ac:spMkLst>
            <pc:docMk/>
            <pc:sldMk cId="3091899577" sldId="260"/>
            <ac:spMk id="35" creationId="{91780FB1-C5E5-4E2F-8E5A-4EF4041A6F6A}"/>
          </ac:spMkLst>
        </pc:spChg>
        <pc:spChg chg="add mod">
          <ac:chgData name="dong zhang" userId="c3ce7b406596cfd4" providerId="LiveId" clId="{0D5BC186-5C3D-479C-8A97-2999CA9FAC7E}" dt="2017-11-02T12:15:27.324" v="1337" actId="1076"/>
          <ac:spMkLst>
            <pc:docMk/>
            <pc:sldMk cId="3091899577" sldId="260"/>
            <ac:spMk id="42" creationId="{90726511-825B-4EF8-8F4A-1FC384FA0037}"/>
          </ac:spMkLst>
        </pc:spChg>
        <pc:spChg chg="add mod">
          <ac:chgData name="dong zhang" userId="c3ce7b406596cfd4" providerId="LiveId" clId="{0D5BC186-5C3D-479C-8A97-2999CA9FAC7E}" dt="2017-11-02T12:15:40.486" v="1340" actId="1076"/>
          <ac:spMkLst>
            <pc:docMk/>
            <pc:sldMk cId="3091899577" sldId="260"/>
            <ac:spMk id="43" creationId="{C71659A5-1398-4F25-B640-796FC6BA741A}"/>
          </ac:spMkLst>
        </pc:spChg>
        <pc:spChg chg="add mod">
          <ac:chgData name="dong zhang" userId="c3ce7b406596cfd4" providerId="LiveId" clId="{0D5BC186-5C3D-479C-8A97-2999CA9FAC7E}" dt="2017-11-02T12:24:59.524" v="1530" actId="20577"/>
          <ac:spMkLst>
            <pc:docMk/>
            <pc:sldMk cId="3091899577" sldId="260"/>
            <ac:spMk id="46" creationId="{41C7E137-B7CF-41C8-B288-2F8B99F77B9A}"/>
          </ac:spMkLst>
        </pc:spChg>
        <pc:graphicFrameChg chg="del">
          <ac:chgData name="dong zhang" userId="c3ce7b406596cfd4" providerId="LiveId" clId="{0D5BC186-5C3D-479C-8A97-2999CA9FAC7E}" dt="2017-11-02T12:06:27.999" v="980" actId="478"/>
          <ac:graphicFrameMkLst>
            <pc:docMk/>
            <pc:sldMk cId="3091899577" sldId="260"/>
            <ac:graphicFrameMk id="4" creationId="{EFD610C3-D18E-4C05-9CF4-3D16D87C0FBF}"/>
          </ac:graphicFrameMkLst>
        </pc:graphicFrameChg>
        <pc:graphicFrameChg chg="add mod modGraphic">
          <ac:chgData name="dong zhang" userId="c3ce7b406596cfd4" providerId="LiveId" clId="{0D5BC186-5C3D-479C-8A97-2999CA9FAC7E}" dt="2017-11-02T12:11:34.786" v="1288" actId="14734"/>
          <ac:graphicFrameMkLst>
            <pc:docMk/>
            <pc:sldMk cId="3091899577" sldId="260"/>
            <ac:graphicFrameMk id="9" creationId="{D2155E29-86D1-4469-8843-B471131C9C76}"/>
          </ac:graphicFrameMkLst>
        </pc:graphicFrameChg>
        <pc:picChg chg="mod">
          <ac:chgData name="dong zhang" userId="c3ce7b406596cfd4" providerId="LiveId" clId="{0D5BC186-5C3D-479C-8A97-2999CA9FAC7E}" dt="2017-11-02T12:14:06.001" v="1314" actId="1076"/>
          <ac:picMkLst>
            <pc:docMk/>
            <pc:sldMk cId="3091899577" sldId="260"/>
            <ac:picMk id="14" creationId="{8ECED9C9-DD56-4B59-98CE-7B1A5AAC0AF0}"/>
          </ac:picMkLst>
        </pc:picChg>
        <pc:cxnChg chg="add del mod">
          <ac:chgData name="dong zhang" userId="c3ce7b406596cfd4" providerId="LiveId" clId="{0D5BC186-5C3D-479C-8A97-2999CA9FAC7E}" dt="2017-11-02T12:10:31.281" v="1278" actId="11529"/>
          <ac:cxnSpMkLst>
            <pc:docMk/>
            <pc:sldMk cId="3091899577" sldId="260"/>
            <ac:cxnSpMk id="8" creationId="{C4754F01-15CF-45B7-9205-5431BB70A10C}"/>
          </ac:cxnSpMkLst>
        </pc:cxnChg>
        <pc:cxnChg chg="add del mod">
          <ac:chgData name="dong zhang" userId="c3ce7b406596cfd4" providerId="LiveId" clId="{0D5BC186-5C3D-479C-8A97-2999CA9FAC7E}" dt="2017-11-02T12:14:43.322" v="1327" actId="1035"/>
          <ac:cxnSpMkLst>
            <pc:docMk/>
            <pc:sldMk cId="3091899577" sldId="260"/>
            <ac:cxnSpMk id="16" creationId="{A25DAE6E-9E25-4B63-B3D2-E826C4749DF6}"/>
          </ac:cxnSpMkLst>
        </pc:cxnChg>
        <pc:cxnChg chg="add del">
          <ac:chgData name="dong zhang" userId="c3ce7b406596cfd4" providerId="LiveId" clId="{0D5BC186-5C3D-479C-8A97-2999CA9FAC7E}" dt="2017-11-02T12:14:06.735" v="1315" actId="20577"/>
          <ac:cxnSpMkLst>
            <pc:docMk/>
            <pc:sldMk cId="3091899577" sldId="260"/>
            <ac:cxnSpMk id="30" creationId="{CCA48FDB-DA30-4DA4-AF14-651AD09B6E83}"/>
          </ac:cxnSpMkLst>
        </pc:cxnChg>
        <pc:cxnChg chg="add mod">
          <ac:chgData name="dong zhang" userId="c3ce7b406596cfd4" providerId="LiveId" clId="{0D5BC186-5C3D-479C-8A97-2999CA9FAC7E}" dt="2017-11-02T12:15:00.533" v="1332" actId="14100"/>
          <ac:cxnSpMkLst>
            <pc:docMk/>
            <pc:sldMk cId="3091899577" sldId="260"/>
            <ac:cxnSpMk id="33" creationId="{FAFDE35A-11D5-44A1-B97E-76133511103D}"/>
          </ac:cxnSpMkLst>
        </pc:cxnChg>
        <pc:cxnChg chg="add mod">
          <ac:chgData name="dong zhang" userId="c3ce7b406596cfd4" providerId="LiveId" clId="{0D5BC186-5C3D-479C-8A97-2999CA9FAC7E}" dt="2017-11-02T12:15:35.715" v="1339" actId="14100"/>
          <ac:cxnSpMkLst>
            <pc:docMk/>
            <pc:sldMk cId="3091899577" sldId="260"/>
            <ac:cxnSpMk id="41" creationId="{2134E6B6-3635-4E60-B8AB-0A9909C9F37B}"/>
          </ac:cxnSpMkLst>
        </pc:cxnChg>
        <pc:cxnChg chg="add mod">
          <ac:chgData name="dong zhang" userId="c3ce7b406596cfd4" providerId="LiveId" clId="{0D5BC186-5C3D-479C-8A97-2999CA9FAC7E}" dt="2017-11-02T12:18:19.363" v="1454" actId="11529"/>
          <ac:cxnSpMkLst>
            <pc:docMk/>
            <pc:sldMk cId="3091899577" sldId="260"/>
            <ac:cxnSpMk id="48" creationId="{C615D263-3EF0-4BEE-A257-49C57CB1C4C0}"/>
          </ac:cxnSpMkLst>
        </pc:cxnChg>
        <pc:cxnChg chg="add mod">
          <ac:chgData name="dong zhang" userId="c3ce7b406596cfd4" providerId="LiveId" clId="{0D5BC186-5C3D-479C-8A97-2999CA9FAC7E}" dt="2017-11-02T12:24:40.113" v="1518" actId="14100"/>
          <ac:cxnSpMkLst>
            <pc:docMk/>
            <pc:sldMk cId="3091899577" sldId="260"/>
            <ac:cxnSpMk id="49" creationId="{70CBF9BB-8DBA-4713-8A3A-BD99FECFB008}"/>
          </ac:cxnSpMkLst>
        </pc:cxnChg>
      </pc:sldChg>
      <pc:sldChg chg="addSp delSp modSp add delAnim">
        <pc:chgData name="dong zhang" userId="c3ce7b406596cfd4" providerId="LiveId" clId="{0D5BC186-5C3D-479C-8A97-2999CA9FAC7E}" dt="2017-11-02T12:26:32.932" v="1596" actId="20577"/>
        <pc:sldMkLst>
          <pc:docMk/>
          <pc:sldMk cId="436887429" sldId="261"/>
        </pc:sldMkLst>
        <pc:spChg chg="mod">
          <ac:chgData name="dong zhang" userId="c3ce7b406596cfd4" providerId="LiveId" clId="{0D5BC186-5C3D-479C-8A97-2999CA9FAC7E}" dt="2017-11-02T12:26:32.932" v="1596" actId="20577"/>
          <ac:spMkLst>
            <pc:docMk/>
            <pc:sldMk cId="436887429" sldId="261"/>
            <ac:spMk id="2" creationId="{9873F601-130A-439E-B214-1A01D505D90F}"/>
          </ac:spMkLst>
        </pc:spChg>
        <pc:spChg chg="add del mod">
          <ac:chgData name="dong zhang" userId="c3ce7b406596cfd4" providerId="LiveId" clId="{0D5BC186-5C3D-479C-8A97-2999CA9FAC7E}" dt="2017-11-02T12:20:08.016" v="1487" actId="478"/>
          <ac:spMkLst>
            <pc:docMk/>
            <pc:sldMk cId="436887429" sldId="261"/>
            <ac:spMk id="4" creationId="{639CF7B1-54BF-4D76-B382-A1F27AEACA47}"/>
          </ac:spMkLst>
        </pc:spChg>
        <pc:spChg chg="del">
          <ac:chgData name="dong zhang" userId="c3ce7b406596cfd4" providerId="LiveId" clId="{0D5BC186-5C3D-479C-8A97-2999CA9FAC7E}" dt="2017-11-02T12:20:01.164" v="1486" actId="478"/>
          <ac:spMkLst>
            <pc:docMk/>
            <pc:sldMk cId="436887429" sldId="261"/>
            <ac:spMk id="6" creationId="{774053EF-ABBD-4A82-9A0F-D0E32145DE42}"/>
          </ac:spMkLst>
        </pc:spChg>
        <pc:spChg chg="mod">
          <ac:chgData name="dong zhang" userId="c3ce7b406596cfd4" providerId="LiveId" clId="{0D5BC186-5C3D-479C-8A97-2999CA9FAC7E}" dt="2017-11-02T12:19:55.222" v="1485" actId="20577"/>
          <ac:spMkLst>
            <pc:docMk/>
            <pc:sldMk cId="436887429" sldId="261"/>
            <ac:spMk id="11" creationId="{4D32F7A3-F84D-42D7-A985-D2DBA74FBEE7}"/>
          </ac:spMkLst>
        </pc:spChg>
        <pc:spChg chg="del">
          <ac:chgData name="dong zhang" userId="c3ce7b406596cfd4" providerId="LiveId" clId="{0D5BC186-5C3D-479C-8A97-2999CA9FAC7E}" dt="2017-11-02T12:20:01.164" v="1486" actId="478"/>
          <ac:spMkLst>
            <pc:docMk/>
            <pc:sldMk cId="436887429" sldId="261"/>
            <ac:spMk id="24" creationId="{F410943D-A694-428F-AEAF-B1313C38EF75}"/>
          </ac:spMkLst>
        </pc:spChg>
        <pc:spChg chg="del">
          <ac:chgData name="dong zhang" userId="c3ce7b406596cfd4" providerId="LiveId" clId="{0D5BC186-5C3D-479C-8A97-2999CA9FAC7E}" dt="2017-11-02T12:20:01.164" v="1486" actId="478"/>
          <ac:spMkLst>
            <pc:docMk/>
            <pc:sldMk cId="436887429" sldId="261"/>
            <ac:spMk id="29" creationId="{C79F7C72-FE13-4271-8DF3-69985B95BD81}"/>
          </ac:spMkLst>
        </pc:spChg>
        <pc:spChg chg="del">
          <ac:chgData name="dong zhang" userId="c3ce7b406596cfd4" providerId="LiveId" clId="{0D5BC186-5C3D-479C-8A97-2999CA9FAC7E}" dt="2017-11-02T12:20:01.164" v="1486" actId="478"/>
          <ac:spMkLst>
            <pc:docMk/>
            <pc:sldMk cId="436887429" sldId="261"/>
            <ac:spMk id="34" creationId="{9123545E-B787-4D2D-BE48-A1867486A3BD}"/>
          </ac:spMkLst>
        </pc:spChg>
        <pc:spChg chg="del">
          <ac:chgData name="dong zhang" userId="c3ce7b406596cfd4" providerId="LiveId" clId="{0D5BC186-5C3D-479C-8A97-2999CA9FAC7E}" dt="2017-11-02T12:20:01.164" v="1486" actId="478"/>
          <ac:spMkLst>
            <pc:docMk/>
            <pc:sldMk cId="436887429" sldId="261"/>
            <ac:spMk id="35" creationId="{91780FB1-C5E5-4E2F-8E5A-4EF4041A6F6A}"/>
          </ac:spMkLst>
        </pc:spChg>
        <pc:spChg chg="del">
          <ac:chgData name="dong zhang" userId="c3ce7b406596cfd4" providerId="LiveId" clId="{0D5BC186-5C3D-479C-8A97-2999CA9FAC7E}" dt="2017-11-02T12:20:01.164" v="1486" actId="478"/>
          <ac:spMkLst>
            <pc:docMk/>
            <pc:sldMk cId="436887429" sldId="261"/>
            <ac:spMk id="42" creationId="{90726511-825B-4EF8-8F4A-1FC384FA0037}"/>
          </ac:spMkLst>
        </pc:spChg>
        <pc:spChg chg="del">
          <ac:chgData name="dong zhang" userId="c3ce7b406596cfd4" providerId="LiveId" clId="{0D5BC186-5C3D-479C-8A97-2999CA9FAC7E}" dt="2017-11-02T12:20:01.164" v="1486" actId="478"/>
          <ac:spMkLst>
            <pc:docMk/>
            <pc:sldMk cId="436887429" sldId="261"/>
            <ac:spMk id="43" creationId="{C71659A5-1398-4F25-B640-796FC6BA741A}"/>
          </ac:spMkLst>
        </pc:spChg>
        <pc:spChg chg="del">
          <ac:chgData name="dong zhang" userId="c3ce7b406596cfd4" providerId="LiveId" clId="{0D5BC186-5C3D-479C-8A97-2999CA9FAC7E}" dt="2017-11-02T12:20:01.164" v="1486" actId="478"/>
          <ac:spMkLst>
            <pc:docMk/>
            <pc:sldMk cId="436887429" sldId="261"/>
            <ac:spMk id="46" creationId="{41C7E137-B7CF-41C8-B288-2F8B99F77B9A}"/>
          </ac:spMkLst>
        </pc:spChg>
        <pc:graphicFrameChg chg="del">
          <ac:chgData name="dong zhang" userId="c3ce7b406596cfd4" providerId="LiveId" clId="{0D5BC186-5C3D-479C-8A97-2999CA9FAC7E}" dt="2017-11-02T12:20:01.164" v="1486" actId="478"/>
          <ac:graphicFrameMkLst>
            <pc:docMk/>
            <pc:sldMk cId="436887429" sldId="261"/>
            <ac:graphicFrameMk id="9" creationId="{D2155E29-86D1-4469-8843-B471131C9C76}"/>
          </ac:graphicFrameMkLst>
        </pc:graphicFrameChg>
        <pc:picChg chg="add del mod">
          <ac:chgData name="dong zhang" userId="c3ce7b406596cfd4" providerId="LiveId" clId="{0D5BC186-5C3D-479C-8A97-2999CA9FAC7E}" dt="2017-11-02T12:23:50.956" v="1500" actId="478"/>
          <ac:picMkLst>
            <pc:docMk/>
            <pc:sldMk cId="436887429" sldId="261"/>
            <ac:picMk id="5" creationId="{86B4D985-FF76-44B0-9A25-E95E46873850}"/>
          </ac:picMkLst>
        </pc:picChg>
        <pc:picChg chg="add mod">
          <ac:chgData name="dong zhang" userId="c3ce7b406596cfd4" providerId="LiveId" clId="{0D5BC186-5C3D-479C-8A97-2999CA9FAC7E}" dt="2017-11-02T12:24:15.690" v="1504" actId="1076"/>
          <ac:picMkLst>
            <pc:docMk/>
            <pc:sldMk cId="436887429" sldId="261"/>
            <ac:picMk id="7" creationId="{E627096F-5CCA-48EA-956C-3E86D39F4BAB}"/>
          </ac:picMkLst>
        </pc:picChg>
        <pc:picChg chg="del">
          <ac:chgData name="dong zhang" userId="c3ce7b406596cfd4" providerId="LiveId" clId="{0D5BC186-5C3D-479C-8A97-2999CA9FAC7E}" dt="2017-11-02T12:20:01.164" v="1486" actId="478"/>
          <ac:picMkLst>
            <pc:docMk/>
            <pc:sldMk cId="436887429" sldId="261"/>
            <ac:picMk id="13" creationId="{E3522BA3-A846-4369-B7DC-56D6CC835C53}"/>
          </ac:picMkLst>
        </pc:picChg>
        <pc:picChg chg="del">
          <ac:chgData name="dong zhang" userId="c3ce7b406596cfd4" providerId="LiveId" clId="{0D5BC186-5C3D-479C-8A97-2999CA9FAC7E}" dt="2017-11-02T12:20:01.164" v="1486" actId="478"/>
          <ac:picMkLst>
            <pc:docMk/>
            <pc:sldMk cId="436887429" sldId="261"/>
            <ac:picMk id="14" creationId="{8ECED9C9-DD56-4B59-98CE-7B1A5AAC0AF0}"/>
          </ac:picMkLst>
        </pc:picChg>
        <pc:cxnChg chg="del">
          <ac:chgData name="dong zhang" userId="c3ce7b406596cfd4" providerId="LiveId" clId="{0D5BC186-5C3D-479C-8A97-2999CA9FAC7E}" dt="2017-11-02T12:20:01.164" v="1486" actId="478"/>
          <ac:cxnSpMkLst>
            <pc:docMk/>
            <pc:sldMk cId="436887429" sldId="261"/>
            <ac:cxnSpMk id="16" creationId="{A25DAE6E-9E25-4B63-B3D2-E826C4749DF6}"/>
          </ac:cxnSpMkLst>
        </pc:cxnChg>
        <pc:cxnChg chg="del">
          <ac:chgData name="dong zhang" userId="c3ce7b406596cfd4" providerId="LiveId" clId="{0D5BC186-5C3D-479C-8A97-2999CA9FAC7E}" dt="2017-11-02T12:20:01.164" v="1486" actId="478"/>
          <ac:cxnSpMkLst>
            <pc:docMk/>
            <pc:sldMk cId="436887429" sldId="261"/>
            <ac:cxnSpMk id="33" creationId="{FAFDE35A-11D5-44A1-B97E-76133511103D}"/>
          </ac:cxnSpMkLst>
        </pc:cxnChg>
        <pc:cxnChg chg="del">
          <ac:chgData name="dong zhang" userId="c3ce7b406596cfd4" providerId="LiveId" clId="{0D5BC186-5C3D-479C-8A97-2999CA9FAC7E}" dt="2017-11-02T12:20:01.164" v="1486" actId="478"/>
          <ac:cxnSpMkLst>
            <pc:docMk/>
            <pc:sldMk cId="436887429" sldId="261"/>
            <ac:cxnSpMk id="41" creationId="{2134E6B6-3635-4E60-B8AB-0A9909C9F37B}"/>
          </ac:cxnSpMkLst>
        </pc:cxnChg>
        <pc:cxnChg chg="del">
          <ac:chgData name="dong zhang" userId="c3ce7b406596cfd4" providerId="LiveId" clId="{0D5BC186-5C3D-479C-8A97-2999CA9FAC7E}" dt="2017-11-02T12:20:01.164" v="1486" actId="478"/>
          <ac:cxnSpMkLst>
            <pc:docMk/>
            <pc:sldMk cId="436887429" sldId="261"/>
            <ac:cxnSpMk id="48" creationId="{C615D263-3EF0-4BEE-A257-49C57CB1C4C0}"/>
          </ac:cxnSpMkLst>
        </pc:cxnChg>
        <pc:cxnChg chg="del">
          <ac:chgData name="dong zhang" userId="c3ce7b406596cfd4" providerId="LiveId" clId="{0D5BC186-5C3D-479C-8A97-2999CA9FAC7E}" dt="2017-11-02T12:20:01.164" v="1486" actId="478"/>
          <ac:cxnSpMkLst>
            <pc:docMk/>
            <pc:sldMk cId="436887429" sldId="261"/>
            <ac:cxnSpMk id="49" creationId="{70CBF9BB-8DBA-4713-8A3A-BD99FECFB008}"/>
          </ac:cxnSpMkLst>
        </pc:cxnChg>
      </pc:sldChg>
      <pc:sldChg chg="modSp add">
        <pc:chgData name="dong zhang" userId="c3ce7b406596cfd4" providerId="LiveId" clId="{0D5BC186-5C3D-479C-8A97-2999CA9FAC7E}" dt="2017-11-02T12:30:07.157" v="1790" actId="20577"/>
        <pc:sldMkLst>
          <pc:docMk/>
          <pc:sldMk cId="750918235" sldId="262"/>
        </pc:sldMkLst>
        <pc:spChg chg="mod">
          <ac:chgData name="dong zhang" userId="c3ce7b406596cfd4" providerId="LiveId" clId="{0D5BC186-5C3D-479C-8A97-2999CA9FAC7E}" dt="2017-11-02T12:27:13.639" v="1625" actId="20577"/>
          <ac:spMkLst>
            <pc:docMk/>
            <pc:sldMk cId="750918235" sldId="262"/>
            <ac:spMk id="2" creationId="{85ACDF00-5150-4BEE-BB2C-2D52982E7848}"/>
          </ac:spMkLst>
        </pc:spChg>
        <pc:spChg chg="mod">
          <ac:chgData name="dong zhang" userId="c3ce7b406596cfd4" providerId="LiveId" clId="{0D5BC186-5C3D-479C-8A97-2999CA9FAC7E}" dt="2017-11-02T12:30:07.157" v="1790" actId="20577"/>
          <ac:spMkLst>
            <pc:docMk/>
            <pc:sldMk cId="750918235" sldId="262"/>
            <ac:spMk id="3" creationId="{190DA08E-18F8-4998-9899-FFC6A7813000}"/>
          </ac:spMkLst>
        </pc:spChg>
      </pc:sldChg>
      <pc:sldChg chg="addSp delSp modSp add">
        <pc:chgData name="dong zhang" userId="c3ce7b406596cfd4" providerId="LiveId" clId="{0D5BC186-5C3D-479C-8A97-2999CA9FAC7E}" dt="2017-11-02T12:27:18.667" v="1627" actId="20577"/>
        <pc:sldMkLst>
          <pc:docMk/>
          <pc:sldMk cId="1440759245" sldId="263"/>
        </pc:sldMkLst>
        <pc:spChg chg="del">
          <ac:chgData name="dong zhang" userId="c3ce7b406596cfd4" providerId="LiveId" clId="{0D5BC186-5C3D-479C-8A97-2999CA9FAC7E}" dt="2017-11-02T12:25:31.865" v="1533" actId="20577"/>
          <ac:spMkLst>
            <pc:docMk/>
            <pc:sldMk cId="1440759245" sldId="263"/>
            <ac:spMk id="2" creationId="{245A607A-49A4-4A55-9462-D682E08F32E5}"/>
          </ac:spMkLst>
        </pc:spChg>
        <pc:spChg chg="del">
          <ac:chgData name="dong zhang" userId="c3ce7b406596cfd4" providerId="LiveId" clId="{0D5BC186-5C3D-479C-8A97-2999CA9FAC7E}" dt="2017-11-02T12:25:31.865" v="1533" actId="20577"/>
          <ac:spMkLst>
            <pc:docMk/>
            <pc:sldMk cId="1440759245" sldId="263"/>
            <ac:spMk id="3" creationId="{5B9A8CDE-12AC-4F24-9E2E-4A2C1B30331C}"/>
          </ac:spMkLst>
        </pc:spChg>
        <pc:spChg chg="add mod">
          <ac:chgData name="dong zhang" userId="c3ce7b406596cfd4" providerId="LiveId" clId="{0D5BC186-5C3D-479C-8A97-2999CA9FAC7E}" dt="2017-11-02T12:25:46.730" v="1551" actId="20577"/>
          <ac:spMkLst>
            <pc:docMk/>
            <pc:sldMk cId="1440759245" sldId="263"/>
            <ac:spMk id="4" creationId="{C9595C8F-9B82-49A6-8019-2D3A6D6889C8}"/>
          </ac:spMkLst>
        </pc:spChg>
        <pc:spChg chg="add mod">
          <ac:chgData name="dong zhang" userId="c3ce7b406596cfd4" providerId="LiveId" clId="{0D5BC186-5C3D-479C-8A97-2999CA9FAC7E}" dt="2017-11-02T12:27:18.667" v="1627" actId="20577"/>
          <ac:spMkLst>
            <pc:docMk/>
            <pc:sldMk cId="1440759245" sldId="263"/>
            <ac:spMk id="5" creationId="{749758F3-B1D4-4235-9158-5AEF5B933168}"/>
          </ac:spMkLst>
        </pc:spChg>
      </pc:sldChg>
    </pc:docChg>
  </pc:docChgLst>
  <pc:docChgLst>
    <pc:chgData name="dong zhang" userId="c3ce7b406596cfd4" providerId="LiveId" clId="{0A6E9D56-01AD-4F36-A606-73310D70460E}"/>
    <pc:docChg chg="undo custSel addSld modSld sldOrd">
      <pc:chgData name="dong zhang" userId="c3ce7b406596cfd4" providerId="LiveId" clId="{0A6E9D56-01AD-4F36-A606-73310D70460E}" dt="2017-11-02T16:33:13.699" v="2684" actId="14100"/>
      <pc:docMkLst>
        <pc:docMk/>
      </pc:docMkLst>
      <pc:sldChg chg="modSp">
        <pc:chgData name="dong zhang" userId="c3ce7b406596cfd4" providerId="LiveId" clId="{0A6E9D56-01AD-4F36-A606-73310D70460E}" dt="2017-11-02T15:15:58.868" v="2" actId="20577"/>
        <pc:sldMkLst>
          <pc:docMk/>
          <pc:sldMk cId="4208573783" sldId="257"/>
        </pc:sldMkLst>
        <pc:spChg chg="mod">
          <ac:chgData name="dong zhang" userId="c3ce7b406596cfd4" providerId="LiveId" clId="{0A6E9D56-01AD-4F36-A606-73310D70460E}" dt="2017-11-02T15:15:58.868" v="2" actId="20577"/>
          <ac:spMkLst>
            <pc:docMk/>
            <pc:sldMk cId="4208573783" sldId="257"/>
            <ac:spMk id="11" creationId="{29443920-5508-4042-953F-94C1E48028E7}"/>
          </ac:spMkLst>
        </pc:spChg>
      </pc:sldChg>
      <pc:sldChg chg="modSp">
        <pc:chgData name="dong zhang" userId="c3ce7b406596cfd4" providerId="LiveId" clId="{0A6E9D56-01AD-4F36-A606-73310D70460E}" dt="2017-11-02T16:33:13.699" v="2684" actId="14100"/>
        <pc:sldMkLst>
          <pc:docMk/>
          <pc:sldMk cId="3091899577" sldId="260"/>
        </pc:sldMkLst>
        <pc:spChg chg="mod">
          <ac:chgData name="dong zhang" userId="c3ce7b406596cfd4" providerId="LiveId" clId="{0A6E9D56-01AD-4F36-A606-73310D70460E}" dt="2017-11-02T15:16:49.061" v="3"/>
          <ac:spMkLst>
            <pc:docMk/>
            <pc:sldMk cId="3091899577" sldId="260"/>
            <ac:spMk id="46" creationId="{41C7E137-B7CF-41C8-B288-2F8B99F77B9A}"/>
          </ac:spMkLst>
        </pc:spChg>
        <pc:cxnChg chg="mod">
          <ac:chgData name="dong zhang" userId="c3ce7b406596cfd4" providerId="LiveId" clId="{0A6E9D56-01AD-4F36-A606-73310D70460E}" dt="2017-11-02T16:33:13.699" v="2684" actId="14100"/>
          <ac:cxnSpMkLst>
            <pc:docMk/>
            <pc:sldMk cId="3091899577" sldId="260"/>
            <ac:cxnSpMk id="16" creationId="{A25DAE6E-9E25-4B63-B3D2-E826C4749DF6}"/>
          </ac:cxnSpMkLst>
        </pc:cxnChg>
      </pc:sldChg>
      <pc:sldChg chg="modSp">
        <pc:chgData name="dong zhang" userId="c3ce7b406596cfd4" providerId="LiveId" clId="{0A6E9D56-01AD-4F36-A606-73310D70460E}" dt="2017-11-02T15:33:19.888" v="1246" actId="20577"/>
        <pc:sldMkLst>
          <pc:docMk/>
          <pc:sldMk cId="750918235" sldId="262"/>
        </pc:sldMkLst>
        <pc:spChg chg="mod">
          <ac:chgData name="dong zhang" userId="c3ce7b406596cfd4" providerId="LiveId" clId="{0A6E9D56-01AD-4F36-A606-73310D70460E}" dt="2017-11-02T15:27:05.701" v="622"/>
          <ac:spMkLst>
            <pc:docMk/>
            <pc:sldMk cId="750918235" sldId="262"/>
            <ac:spMk id="2" creationId="{85ACDF00-5150-4BEE-BB2C-2D52982E7848}"/>
          </ac:spMkLst>
        </pc:spChg>
        <pc:spChg chg="mod">
          <ac:chgData name="dong zhang" userId="c3ce7b406596cfd4" providerId="LiveId" clId="{0A6E9D56-01AD-4F36-A606-73310D70460E}" dt="2017-11-02T15:33:19.888" v="1246" actId="20577"/>
          <ac:spMkLst>
            <pc:docMk/>
            <pc:sldMk cId="750918235" sldId="262"/>
            <ac:spMk id="3" creationId="{190DA08E-18F8-4998-9899-FFC6A7813000}"/>
          </ac:spMkLst>
        </pc:spChg>
      </pc:sldChg>
      <pc:sldChg chg="modSp">
        <pc:chgData name="dong zhang" userId="c3ce7b406596cfd4" providerId="LiveId" clId="{0A6E9D56-01AD-4F36-A606-73310D70460E}" dt="2017-11-02T15:40:54.264" v="1611"/>
        <pc:sldMkLst>
          <pc:docMk/>
          <pc:sldMk cId="1440759245" sldId="263"/>
        </pc:sldMkLst>
        <pc:spChg chg="mod">
          <ac:chgData name="dong zhang" userId="c3ce7b406596cfd4" providerId="LiveId" clId="{0A6E9D56-01AD-4F36-A606-73310D70460E}" dt="2017-11-02T15:40:54.264" v="1611"/>
          <ac:spMkLst>
            <pc:docMk/>
            <pc:sldMk cId="1440759245" sldId="263"/>
            <ac:spMk id="5" creationId="{749758F3-B1D4-4235-9158-5AEF5B933168}"/>
          </ac:spMkLst>
        </pc:spChg>
      </pc:sldChg>
      <pc:sldChg chg="modSp add ord">
        <pc:chgData name="dong zhang" userId="c3ce7b406596cfd4" providerId="LiveId" clId="{0A6E9D56-01AD-4F36-A606-73310D70460E}" dt="2017-11-02T15:27:01.951" v="621"/>
        <pc:sldMkLst>
          <pc:docMk/>
          <pc:sldMk cId="2544234841" sldId="264"/>
        </pc:sldMkLst>
        <pc:spChg chg="mod">
          <ac:chgData name="dong zhang" userId="c3ce7b406596cfd4" providerId="LiveId" clId="{0A6E9D56-01AD-4F36-A606-73310D70460E}" dt="2017-11-02T15:27:01.951" v="621"/>
          <ac:spMkLst>
            <pc:docMk/>
            <pc:sldMk cId="2544234841" sldId="264"/>
            <ac:spMk id="2" creationId="{85ACDF00-5150-4BEE-BB2C-2D52982E7848}"/>
          </ac:spMkLst>
        </pc:spChg>
      </pc:sldChg>
      <pc:sldChg chg="modSp add">
        <pc:chgData name="dong zhang" userId="c3ce7b406596cfd4" providerId="LiveId" clId="{0A6E9D56-01AD-4F36-A606-73310D70460E}" dt="2017-11-02T15:39:06.864" v="1538"/>
        <pc:sldMkLst>
          <pc:docMk/>
          <pc:sldMk cId="3396183269" sldId="265"/>
        </pc:sldMkLst>
        <pc:spChg chg="mod">
          <ac:chgData name="dong zhang" userId="c3ce7b406596cfd4" providerId="LiveId" clId="{0A6E9D56-01AD-4F36-A606-73310D70460E}" dt="2017-11-02T15:31:23.124" v="1021" actId="20577"/>
          <ac:spMkLst>
            <pc:docMk/>
            <pc:sldMk cId="3396183269" sldId="265"/>
            <ac:spMk id="2" creationId="{85ACDF00-5150-4BEE-BB2C-2D52982E7848}"/>
          </ac:spMkLst>
        </pc:spChg>
        <pc:spChg chg="mod">
          <ac:chgData name="dong zhang" userId="c3ce7b406596cfd4" providerId="LiveId" clId="{0A6E9D56-01AD-4F36-A606-73310D70460E}" dt="2017-11-02T15:39:06.864" v="1538"/>
          <ac:spMkLst>
            <pc:docMk/>
            <pc:sldMk cId="3396183269" sldId="265"/>
            <ac:spMk id="3" creationId="{190DA08E-18F8-4998-9899-FFC6A7813000}"/>
          </ac:spMkLst>
        </pc:spChg>
      </pc:sldChg>
      <pc:sldChg chg="addSp delSp modSp add modAnim">
        <pc:chgData name="dong zhang" userId="c3ce7b406596cfd4" providerId="LiveId" clId="{0A6E9D56-01AD-4F36-A606-73310D70460E}" dt="2017-11-02T16:27:42.282" v="1956" actId="166"/>
        <pc:sldMkLst>
          <pc:docMk/>
          <pc:sldMk cId="1612192808" sldId="266"/>
        </pc:sldMkLst>
        <pc:spChg chg="mod">
          <ac:chgData name="dong zhang" userId="c3ce7b406596cfd4" providerId="LiveId" clId="{0A6E9D56-01AD-4F36-A606-73310D70460E}" dt="2017-11-02T15:40:47.590" v="1605"/>
          <ac:spMkLst>
            <pc:docMk/>
            <pc:sldMk cId="1612192808" sldId="266"/>
            <ac:spMk id="2" creationId="{7E37F698-481B-4235-B9A3-FE8BD94E97C8}"/>
          </ac:spMkLst>
        </pc:spChg>
        <pc:spChg chg="mod">
          <ac:chgData name="dong zhang" userId="c3ce7b406596cfd4" providerId="LiveId" clId="{0A6E9D56-01AD-4F36-A606-73310D70460E}" dt="2017-11-02T15:41:02.826" v="1624" actId="20577"/>
          <ac:spMkLst>
            <pc:docMk/>
            <pc:sldMk cId="1612192808" sldId="266"/>
            <ac:spMk id="3" creationId="{27F1A3DF-2500-4580-8F6E-0E7D88782317}"/>
          </ac:spMkLst>
        </pc:spChg>
        <pc:spChg chg="add mod">
          <ac:chgData name="dong zhang" userId="c3ce7b406596cfd4" providerId="LiveId" clId="{0A6E9D56-01AD-4F36-A606-73310D70460E}" dt="2017-11-02T16:25:37.108" v="1942" actId="1076"/>
          <ac:spMkLst>
            <pc:docMk/>
            <pc:sldMk cId="1612192808" sldId="266"/>
            <ac:spMk id="4" creationId="{D546AC65-5553-4A6F-AE3A-BF2824573203}"/>
          </ac:spMkLst>
        </pc:spChg>
        <pc:spChg chg="add mod">
          <ac:chgData name="dong zhang" userId="c3ce7b406596cfd4" providerId="LiveId" clId="{0A6E9D56-01AD-4F36-A606-73310D70460E}" dt="2017-11-02T16:25:37.108" v="1942" actId="1076"/>
          <ac:spMkLst>
            <pc:docMk/>
            <pc:sldMk cId="1612192808" sldId="266"/>
            <ac:spMk id="5" creationId="{8A75D44E-2EB8-49FC-8151-5C343C969C81}"/>
          </ac:spMkLst>
        </pc:spChg>
        <pc:spChg chg="add del mod">
          <ac:chgData name="dong zhang" userId="c3ce7b406596cfd4" providerId="LiveId" clId="{0A6E9D56-01AD-4F36-A606-73310D70460E}" dt="2017-11-02T15:43:54.046" v="1667" actId="478"/>
          <ac:spMkLst>
            <pc:docMk/>
            <pc:sldMk cId="1612192808" sldId="266"/>
            <ac:spMk id="6" creationId="{11DF6BA5-8F6D-4B79-9BAC-11C164955E3C}"/>
          </ac:spMkLst>
        </pc:spChg>
        <pc:spChg chg="add del mod">
          <ac:chgData name="dong zhang" userId="c3ce7b406596cfd4" providerId="LiveId" clId="{0A6E9D56-01AD-4F36-A606-73310D70460E}" dt="2017-11-02T15:43:54.046" v="1667" actId="478"/>
          <ac:spMkLst>
            <pc:docMk/>
            <pc:sldMk cId="1612192808" sldId="266"/>
            <ac:spMk id="7" creationId="{59D0EA0E-69B3-458B-9456-62A3932EDC70}"/>
          </ac:spMkLst>
        </pc:spChg>
        <pc:spChg chg="add del mod">
          <ac:chgData name="dong zhang" userId="c3ce7b406596cfd4" providerId="LiveId" clId="{0A6E9D56-01AD-4F36-A606-73310D70460E}" dt="2017-11-02T15:42:36.671" v="1659" actId="478"/>
          <ac:spMkLst>
            <pc:docMk/>
            <pc:sldMk cId="1612192808" sldId="266"/>
            <ac:spMk id="8" creationId="{6175C7EE-2016-4EA7-8BD6-1A556E3AC589}"/>
          </ac:spMkLst>
        </pc:spChg>
        <pc:spChg chg="add del mod">
          <ac:chgData name="dong zhang" userId="c3ce7b406596cfd4" providerId="LiveId" clId="{0A6E9D56-01AD-4F36-A606-73310D70460E}" dt="2017-11-02T15:42:36.671" v="1659" actId="478"/>
          <ac:spMkLst>
            <pc:docMk/>
            <pc:sldMk cId="1612192808" sldId="266"/>
            <ac:spMk id="9" creationId="{39CD1FAB-F22B-4887-A29A-DDEAA02F138B}"/>
          </ac:spMkLst>
        </pc:spChg>
        <pc:spChg chg="add mod">
          <ac:chgData name="dong zhang" userId="c3ce7b406596cfd4" providerId="LiveId" clId="{0A6E9D56-01AD-4F36-A606-73310D70460E}" dt="2017-11-02T16:24:09.429" v="1884" actId="1076"/>
          <ac:spMkLst>
            <pc:docMk/>
            <pc:sldMk cId="1612192808" sldId="266"/>
            <ac:spMk id="10" creationId="{B1630E37-2671-48F2-B676-4F20E3A0BDD0}"/>
          </ac:spMkLst>
        </pc:spChg>
        <pc:spChg chg="add mod">
          <ac:chgData name="dong zhang" userId="c3ce7b406596cfd4" providerId="LiveId" clId="{0A6E9D56-01AD-4F36-A606-73310D70460E}" dt="2017-11-02T16:24:09.429" v="1884" actId="1076"/>
          <ac:spMkLst>
            <pc:docMk/>
            <pc:sldMk cId="1612192808" sldId="266"/>
            <ac:spMk id="11" creationId="{98CCD96B-1723-4831-900D-F34AC5969D5C}"/>
          </ac:spMkLst>
        </pc:spChg>
        <pc:spChg chg="add mod">
          <ac:chgData name="dong zhang" userId="c3ce7b406596cfd4" providerId="LiveId" clId="{0A6E9D56-01AD-4F36-A606-73310D70460E}" dt="2017-11-02T16:24:09.429" v="1884" actId="1076"/>
          <ac:spMkLst>
            <pc:docMk/>
            <pc:sldMk cId="1612192808" sldId="266"/>
            <ac:spMk id="12" creationId="{372BAE4E-0A2E-459B-90FB-48E00F739175}"/>
          </ac:spMkLst>
        </pc:spChg>
        <pc:spChg chg="add mod">
          <ac:chgData name="dong zhang" userId="c3ce7b406596cfd4" providerId="LiveId" clId="{0A6E9D56-01AD-4F36-A606-73310D70460E}" dt="2017-11-02T16:24:09.429" v="1884" actId="1076"/>
          <ac:spMkLst>
            <pc:docMk/>
            <pc:sldMk cId="1612192808" sldId="266"/>
            <ac:spMk id="15" creationId="{4B22E177-B185-4655-9A0F-3831439A0F67}"/>
          </ac:spMkLst>
        </pc:spChg>
        <pc:spChg chg="add del mod">
          <ac:chgData name="dong zhang" userId="c3ce7b406596cfd4" providerId="LiveId" clId="{0A6E9D56-01AD-4F36-A606-73310D70460E}" dt="2017-11-02T16:23:50.311" v="1881" actId="14100"/>
          <ac:spMkLst>
            <pc:docMk/>
            <pc:sldMk cId="1612192808" sldId="266"/>
            <ac:spMk id="16" creationId="{2BCDF322-E121-434A-889C-21CE396C4BA9}"/>
          </ac:spMkLst>
        </pc:spChg>
        <pc:spChg chg="add del mod">
          <ac:chgData name="dong zhang" userId="c3ce7b406596cfd4" providerId="LiveId" clId="{0A6E9D56-01AD-4F36-A606-73310D70460E}" dt="2017-11-02T15:46:20.888" v="1724" actId="478"/>
          <ac:spMkLst>
            <pc:docMk/>
            <pc:sldMk cId="1612192808" sldId="266"/>
            <ac:spMk id="19" creationId="{A97CB1C7-35BE-4B8E-87C9-EFEA727FA98E}"/>
          </ac:spMkLst>
        </pc:spChg>
        <pc:spChg chg="add del mod">
          <ac:chgData name="dong zhang" userId="c3ce7b406596cfd4" providerId="LiveId" clId="{0A6E9D56-01AD-4F36-A606-73310D70460E}" dt="2017-11-02T15:46:22.450" v="1725" actId="478"/>
          <ac:spMkLst>
            <pc:docMk/>
            <pc:sldMk cId="1612192808" sldId="266"/>
            <ac:spMk id="20" creationId="{4AB3F2F8-FADD-4FAF-912F-10FCE9441105}"/>
          </ac:spMkLst>
        </pc:spChg>
        <pc:spChg chg="add mod">
          <ac:chgData name="dong zhang" userId="c3ce7b406596cfd4" providerId="LiveId" clId="{0A6E9D56-01AD-4F36-A606-73310D70460E}" dt="2017-11-02T16:23:45.203" v="1880" actId="1036"/>
          <ac:spMkLst>
            <pc:docMk/>
            <pc:sldMk cId="1612192808" sldId="266"/>
            <ac:spMk id="21" creationId="{BDBC70FD-D65D-4A88-94D1-358A1D25E770}"/>
          </ac:spMkLst>
        </pc:spChg>
        <pc:spChg chg="add mod">
          <ac:chgData name="dong zhang" userId="c3ce7b406596cfd4" providerId="LiveId" clId="{0A6E9D56-01AD-4F36-A606-73310D70460E}" dt="2017-11-02T16:23:45.203" v="1880" actId="1036"/>
          <ac:spMkLst>
            <pc:docMk/>
            <pc:sldMk cId="1612192808" sldId="266"/>
            <ac:spMk id="24" creationId="{1B9320A6-67F5-4612-897F-FF06F53E9A15}"/>
          </ac:spMkLst>
        </pc:spChg>
        <pc:spChg chg="add mod">
          <ac:chgData name="dong zhang" userId="c3ce7b406596cfd4" providerId="LiveId" clId="{0A6E9D56-01AD-4F36-A606-73310D70460E}" dt="2017-11-02T16:23:45.203" v="1880" actId="1036"/>
          <ac:spMkLst>
            <pc:docMk/>
            <pc:sldMk cId="1612192808" sldId="266"/>
            <ac:spMk id="27" creationId="{AD663A21-8E81-4177-B074-6F9F1CF2972E}"/>
          </ac:spMkLst>
        </pc:spChg>
        <pc:spChg chg="add mod ord">
          <ac:chgData name="dong zhang" userId="c3ce7b406596cfd4" providerId="LiveId" clId="{0A6E9D56-01AD-4F36-A606-73310D70460E}" dt="2017-11-02T16:27:37.390" v="1955" actId="166"/>
          <ac:spMkLst>
            <pc:docMk/>
            <pc:sldMk cId="1612192808" sldId="266"/>
            <ac:spMk id="28" creationId="{F59B74E6-7BA0-44DE-8871-F45965E9A550}"/>
          </ac:spMkLst>
        </pc:spChg>
        <pc:spChg chg="add mod">
          <ac:chgData name="dong zhang" userId="c3ce7b406596cfd4" providerId="LiveId" clId="{0A6E9D56-01AD-4F36-A606-73310D70460E}" dt="2017-11-02T16:23:45.203" v="1880" actId="1036"/>
          <ac:spMkLst>
            <pc:docMk/>
            <pc:sldMk cId="1612192808" sldId="266"/>
            <ac:spMk id="30" creationId="{32886D96-C349-47DD-96AB-5B4B8753C128}"/>
          </ac:spMkLst>
        </pc:spChg>
        <pc:spChg chg="add mod ord">
          <ac:chgData name="dong zhang" userId="c3ce7b406596cfd4" providerId="LiveId" clId="{0A6E9D56-01AD-4F36-A606-73310D70460E}" dt="2017-11-02T16:25:16.907" v="1940" actId="166"/>
          <ac:spMkLst>
            <pc:docMk/>
            <pc:sldMk cId="1612192808" sldId="266"/>
            <ac:spMk id="31" creationId="{0D40B866-AF51-42A9-BD15-2B732565BB16}"/>
          </ac:spMkLst>
        </pc:spChg>
        <pc:spChg chg="add mod ord">
          <ac:chgData name="dong zhang" userId="c3ce7b406596cfd4" providerId="LiveId" clId="{0A6E9D56-01AD-4F36-A606-73310D70460E}" dt="2017-11-02T16:27:42.282" v="1956" actId="166"/>
          <ac:spMkLst>
            <pc:docMk/>
            <pc:sldMk cId="1612192808" sldId="266"/>
            <ac:spMk id="32" creationId="{40EABFDE-C1D1-47D3-97DF-552FEC8DA351}"/>
          </ac:spMkLst>
        </pc:spChg>
        <pc:spChg chg="add mod">
          <ac:chgData name="dong zhang" userId="c3ce7b406596cfd4" providerId="LiveId" clId="{0A6E9D56-01AD-4F36-A606-73310D70460E}" dt="2017-11-02T16:24:22.555" v="1897" actId="1076"/>
          <ac:spMkLst>
            <pc:docMk/>
            <pc:sldMk cId="1612192808" sldId="266"/>
            <ac:spMk id="51" creationId="{29812A7C-AE75-4103-A755-D9F7221A57DF}"/>
          </ac:spMkLst>
        </pc:spChg>
        <pc:spChg chg="add mod">
          <ac:chgData name="dong zhang" userId="c3ce7b406596cfd4" providerId="LiveId" clId="{0A6E9D56-01AD-4F36-A606-73310D70460E}" dt="2017-11-02T16:25:21.184" v="1941" actId="1076"/>
          <ac:spMkLst>
            <pc:docMk/>
            <pc:sldMk cId="1612192808" sldId="266"/>
            <ac:spMk id="53" creationId="{45E5CBBD-9837-4BEA-9217-B2155D72AB10}"/>
          </ac:spMkLst>
        </pc:spChg>
        <pc:picChg chg="add mod ord">
          <ac:chgData name="dong zhang" userId="c3ce7b406596cfd4" providerId="LiveId" clId="{0A6E9D56-01AD-4F36-A606-73310D70460E}" dt="2017-11-02T16:23:45.203" v="1880" actId="1036"/>
          <ac:picMkLst>
            <pc:docMk/>
            <pc:sldMk cId="1612192808" sldId="266"/>
            <ac:picMk id="18" creationId="{BC29F389-5F9F-41D8-94B4-DE8A7F1881D8}"/>
          </ac:picMkLst>
        </pc:picChg>
        <pc:picChg chg="add mod">
          <ac:chgData name="dong zhang" userId="c3ce7b406596cfd4" providerId="LiveId" clId="{0A6E9D56-01AD-4F36-A606-73310D70460E}" dt="2017-11-02T16:23:45.203" v="1880" actId="1036"/>
          <ac:picMkLst>
            <pc:docMk/>
            <pc:sldMk cId="1612192808" sldId="266"/>
            <ac:picMk id="22" creationId="{F035FC45-2014-4E6F-9902-D6E53BD85856}"/>
          </ac:picMkLst>
        </pc:picChg>
        <pc:picChg chg="add mod">
          <ac:chgData name="dong zhang" userId="c3ce7b406596cfd4" providerId="LiveId" clId="{0A6E9D56-01AD-4F36-A606-73310D70460E}" dt="2017-11-02T16:23:45.203" v="1880" actId="1036"/>
          <ac:picMkLst>
            <pc:docMk/>
            <pc:sldMk cId="1612192808" sldId="266"/>
            <ac:picMk id="29" creationId="{750AA228-6E57-4B2C-879F-1D1044FA2B00}"/>
          </ac:picMkLst>
        </pc:picChg>
        <pc:picChg chg="add mod ord">
          <ac:chgData name="dong zhang" userId="c3ce7b406596cfd4" providerId="LiveId" clId="{0A6E9D56-01AD-4F36-A606-73310D70460E}" dt="2017-11-02T16:24:15.046" v="1885" actId="1076"/>
          <ac:picMkLst>
            <pc:docMk/>
            <pc:sldMk cId="1612192808" sldId="266"/>
            <ac:picMk id="1026" creationId="{114C8293-6795-4C4F-A25D-3DB9826BA60A}"/>
          </ac:picMkLst>
        </pc:picChg>
        <pc:cxnChg chg="add mod">
          <ac:chgData name="dong zhang" userId="c3ce7b406596cfd4" providerId="LiveId" clId="{0A6E9D56-01AD-4F36-A606-73310D70460E}" dt="2017-11-02T16:25:37.108" v="1942" actId="1076"/>
          <ac:cxnSpMkLst>
            <pc:docMk/>
            <pc:sldMk cId="1612192808" sldId="266"/>
            <ac:cxnSpMk id="14" creationId="{BFF617CC-39A8-40ED-A99F-326DC234B220}"/>
          </ac:cxnSpMkLst>
        </pc:cxnChg>
        <pc:cxnChg chg="add mod">
          <ac:chgData name="dong zhang" userId="c3ce7b406596cfd4" providerId="LiveId" clId="{0A6E9D56-01AD-4F36-A606-73310D70460E}" dt="2017-11-02T16:24:09.429" v="1884" actId="1076"/>
          <ac:cxnSpMkLst>
            <pc:docMk/>
            <pc:sldMk cId="1612192808" sldId="266"/>
            <ac:cxnSpMk id="33" creationId="{CD141EBD-F61D-441A-82CE-A023BA4447D2}"/>
          </ac:cxnSpMkLst>
        </pc:cxnChg>
        <pc:cxnChg chg="add mod">
          <ac:chgData name="dong zhang" userId="c3ce7b406596cfd4" providerId="LiveId" clId="{0A6E9D56-01AD-4F36-A606-73310D70460E}" dt="2017-11-02T16:23:45.203" v="1880" actId="1036"/>
          <ac:cxnSpMkLst>
            <pc:docMk/>
            <pc:sldMk cId="1612192808" sldId="266"/>
            <ac:cxnSpMk id="35" creationId="{A7DA1230-0A1B-48AD-B0D5-8415FE8FE1E1}"/>
          </ac:cxnSpMkLst>
        </pc:cxnChg>
        <pc:cxnChg chg="add mod ord">
          <ac:chgData name="dong zhang" userId="c3ce7b406596cfd4" providerId="LiveId" clId="{0A6E9D56-01AD-4F36-A606-73310D70460E}" dt="2017-11-02T16:27:33.498" v="1954" actId="167"/>
          <ac:cxnSpMkLst>
            <pc:docMk/>
            <pc:sldMk cId="1612192808" sldId="266"/>
            <ac:cxnSpMk id="39" creationId="{A4CDAC5B-25D4-4147-B88F-5A29CC9013A2}"/>
          </ac:cxnSpMkLst>
        </pc:cxnChg>
        <pc:cxnChg chg="add mod">
          <ac:chgData name="dong zhang" userId="c3ce7b406596cfd4" providerId="LiveId" clId="{0A6E9D56-01AD-4F36-A606-73310D70460E}" dt="2017-11-02T16:23:45.203" v="1880" actId="1036"/>
          <ac:cxnSpMkLst>
            <pc:docMk/>
            <pc:sldMk cId="1612192808" sldId="266"/>
            <ac:cxnSpMk id="43" creationId="{8A8E891E-CE89-4187-92DA-2DA5E26EBFDA}"/>
          </ac:cxnSpMkLst>
        </pc:cxnChg>
        <pc:cxnChg chg="add mod">
          <ac:chgData name="dong zhang" userId="c3ce7b406596cfd4" providerId="LiveId" clId="{0A6E9D56-01AD-4F36-A606-73310D70460E}" dt="2017-11-02T16:23:45.203" v="1880" actId="1036"/>
          <ac:cxnSpMkLst>
            <pc:docMk/>
            <pc:sldMk cId="1612192808" sldId="266"/>
            <ac:cxnSpMk id="46" creationId="{8ADBEBD9-4F3D-4C47-A7B1-1C5769511DAA}"/>
          </ac:cxnSpMkLst>
        </pc:cxnChg>
      </pc:sldChg>
      <pc:sldChg chg="delSp modSp add delAnim">
        <pc:chgData name="dong zhang" userId="c3ce7b406596cfd4" providerId="LiveId" clId="{0A6E9D56-01AD-4F36-A606-73310D70460E}" dt="2017-11-02T16:31:11.908" v="2682"/>
        <pc:sldMkLst>
          <pc:docMk/>
          <pc:sldMk cId="3051837878" sldId="267"/>
        </pc:sldMkLst>
        <pc:spChg chg="mod">
          <ac:chgData name="dong zhang" userId="c3ce7b406596cfd4" providerId="LiveId" clId="{0A6E9D56-01AD-4F36-A606-73310D70460E}" dt="2017-11-02T16:28:01.748" v="1972"/>
          <ac:spMkLst>
            <pc:docMk/>
            <pc:sldMk cId="3051837878" sldId="267"/>
            <ac:spMk id="2" creationId="{7E37F698-481B-4235-B9A3-FE8BD94E97C8}"/>
          </ac:spMkLst>
        </pc:spChg>
        <pc:spChg chg="mod">
          <ac:chgData name="dong zhang" userId="c3ce7b406596cfd4" providerId="LiveId" clId="{0A6E9D56-01AD-4F36-A606-73310D70460E}" dt="2017-11-02T16:31:11.908" v="2682"/>
          <ac:spMkLst>
            <pc:docMk/>
            <pc:sldMk cId="3051837878" sldId="267"/>
            <ac:spMk id="3" creationId="{27F1A3DF-2500-4580-8F6E-0E7D88782317}"/>
          </ac:spMkLst>
        </pc:spChg>
        <pc:spChg chg="del">
          <ac:chgData name="dong zhang" userId="c3ce7b406596cfd4" providerId="LiveId" clId="{0A6E9D56-01AD-4F36-A606-73310D70460E}" dt="2017-11-02T16:28:12.736" v="1973" actId="478"/>
          <ac:spMkLst>
            <pc:docMk/>
            <pc:sldMk cId="3051837878" sldId="267"/>
            <ac:spMk id="4" creationId="{D546AC65-5553-4A6F-AE3A-BF2824573203}"/>
          </ac:spMkLst>
        </pc:spChg>
        <pc:spChg chg="del">
          <ac:chgData name="dong zhang" userId="c3ce7b406596cfd4" providerId="LiveId" clId="{0A6E9D56-01AD-4F36-A606-73310D70460E}" dt="2017-11-02T16:28:12.736" v="1973" actId="478"/>
          <ac:spMkLst>
            <pc:docMk/>
            <pc:sldMk cId="3051837878" sldId="267"/>
            <ac:spMk id="5" creationId="{8A75D44E-2EB8-49FC-8151-5C343C969C81}"/>
          </ac:spMkLst>
        </pc:spChg>
        <pc:spChg chg="del">
          <ac:chgData name="dong zhang" userId="c3ce7b406596cfd4" providerId="LiveId" clId="{0A6E9D56-01AD-4F36-A606-73310D70460E}" dt="2017-11-02T16:28:12.736" v="1973" actId="478"/>
          <ac:spMkLst>
            <pc:docMk/>
            <pc:sldMk cId="3051837878" sldId="267"/>
            <ac:spMk id="10" creationId="{B1630E37-2671-48F2-B676-4F20E3A0BDD0}"/>
          </ac:spMkLst>
        </pc:spChg>
        <pc:spChg chg="del">
          <ac:chgData name="dong zhang" userId="c3ce7b406596cfd4" providerId="LiveId" clId="{0A6E9D56-01AD-4F36-A606-73310D70460E}" dt="2017-11-02T16:28:12.736" v="1973" actId="478"/>
          <ac:spMkLst>
            <pc:docMk/>
            <pc:sldMk cId="3051837878" sldId="267"/>
            <ac:spMk id="11" creationId="{98CCD96B-1723-4831-900D-F34AC5969D5C}"/>
          </ac:spMkLst>
        </pc:spChg>
        <pc:spChg chg="del">
          <ac:chgData name="dong zhang" userId="c3ce7b406596cfd4" providerId="LiveId" clId="{0A6E9D56-01AD-4F36-A606-73310D70460E}" dt="2017-11-02T16:28:12.736" v="1973" actId="478"/>
          <ac:spMkLst>
            <pc:docMk/>
            <pc:sldMk cId="3051837878" sldId="267"/>
            <ac:spMk id="12" creationId="{372BAE4E-0A2E-459B-90FB-48E00F739175}"/>
          </ac:spMkLst>
        </pc:spChg>
        <pc:spChg chg="del">
          <ac:chgData name="dong zhang" userId="c3ce7b406596cfd4" providerId="LiveId" clId="{0A6E9D56-01AD-4F36-A606-73310D70460E}" dt="2017-11-02T16:28:12.736" v="1973" actId="478"/>
          <ac:spMkLst>
            <pc:docMk/>
            <pc:sldMk cId="3051837878" sldId="267"/>
            <ac:spMk id="15" creationId="{4B22E177-B185-4655-9A0F-3831439A0F67}"/>
          </ac:spMkLst>
        </pc:spChg>
        <pc:spChg chg="del">
          <ac:chgData name="dong zhang" userId="c3ce7b406596cfd4" providerId="LiveId" clId="{0A6E9D56-01AD-4F36-A606-73310D70460E}" dt="2017-11-02T16:28:19.296" v="1976" actId="478"/>
          <ac:spMkLst>
            <pc:docMk/>
            <pc:sldMk cId="3051837878" sldId="267"/>
            <ac:spMk id="16" creationId="{2BCDF322-E121-434A-889C-21CE396C4BA9}"/>
          </ac:spMkLst>
        </pc:spChg>
        <pc:spChg chg="del">
          <ac:chgData name="dong zhang" userId="c3ce7b406596cfd4" providerId="LiveId" clId="{0A6E9D56-01AD-4F36-A606-73310D70460E}" dt="2017-11-02T16:28:15.686" v="1974" actId="478"/>
          <ac:spMkLst>
            <pc:docMk/>
            <pc:sldMk cId="3051837878" sldId="267"/>
            <ac:spMk id="21" creationId="{BDBC70FD-D65D-4A88-94D1-358A1D25E770}"/>
          </ac:spMkLst>
        </pc:spChg>
        <pc:spChg chg="del">
          <ac:chgData name="dong zhang" userId="c3ce7b406596cfd4" providerId="LiveId" clId="{0A6E9D56-01AD-4F36-A606-73310D70460E}" dt="2017-11-02T16:28:12.736" v="1973" actId="478"/>
          <ac:spMkLst>
            <pc:docMk/>
            <pc:sldMk cId="3051837878" sldId="267"/>
            <ac:spMk id="24" creationId="{1B9320A6-67F5-4612-897F-FF06F53E9A15}"/>
          </ac:spMkLst>
        </pc:spChg>
        <pc:spChg chg="del">
          <ac:chgData name="dong zhang" userId="c3ce7b406596cfd4" providerId="LiveId" clId="{0A6E9D56-01AD-4F36-A606-73310D70460E}" dt="2017-11-02T16:28:12.736" v="1973" actId="478"/>
          <ac:spMkLst>
            <pc:docMk/>
            <pc:sldMk cId="3051837878" sldId="267"/>
            <ac:spMk id="27" creationId="{AD663A21-8E81-4177-B074-6F9F1CF2972E}"/>
          </ac:spMkLst>
        </pc:spChg>
        <pc:spChg chg="del">
          <ac:chgData name="dong zhang" userId="c3ce7b406596cfd4" providerId="LiveId" clId="{0A6E9D56-01AD-4F36-A606-73310D70460E}" dt="2017-11-02T16:28:12.736" v="1973" actId="478"/>
          <ac:spMkLst>
            <pc:docMk/>
            <pc:sldMk cId="3051837878" sldId="267"/>
            <ac:spMk id="28" creationId="{F59B74E6-7BA0-44DE-8871-F45965E9A550}"/>
          </ac:spMkLst>
        </pc:spChg>
        <pc:spChg chg="del">
          <ac:chgData name="dong zhang" userId="c3ce7b406596cfd4" providerId="LiveId" clId="{0A6E9D56-01AD-4F36-A606-73310D70460E}" dt="2017-11-02T16:28:12.736" v="1973" actId="478"/>
          <ac:spMkLst>
            <pc:docMk/>
            <pc:sldMk cId="3051837878" sldId="267"/>
            <ac:spMk id="30" creationId="{32886D96-C349-47DD-96AB-5B4B8753C128}"/>
          </ac:spMkLst>
        </pc:spChg>
        <pc:spChg chg="del">
          <ac:chgData name="dong zhang" userId="c3ce7b406596cfd4" providerId="LiveId" clId="{0A6E9D56-01AD-4F36-A606-73310D70460E}" dt="2017-11-02T16:28:12.736" v="1973" actId="478"/>
          <ac:spMkLst>
            <pc:docMk/>
            <pc:sldMk cId="3051837878" sldId="267"/>
            <ac:spMk id="31" creationId="{0D40B866-AF51-42A9-BD15-2B732565BB16}"/>
          </ac:spMkLst>
        </pc:spChg>
        <pc:spChg chg="del">
          <ac:chgData name="dong zhang" userId="c3ce7b406596cfd4" providerId="LiveId" clId="{0A6E9D56-01AD-4F36-A606-73310D70460E}" dt="2017-11-02T16:28:12.736" v="1973" actId="478"/>
          <ac:spMkLst>
            <pc:docMk/>
            <pc:sldMk cId="3051837878" sldId="267"/>
            <ac:spMk id="32" creationId="{40EABFDE-C1D1-47D3-97DF-552FEC8DA351}"/>
          </ac:spMkLst>
        </pc:spChg>
        <pc:spChg chg="del">
          <ac:chgData name="dong zhang" userId="c3ce7b406596cfd4" providerId="LiveId" clId="{0A6E9D56-01AD-4F36-A606-73310D70460E}" dt="2017-11-02T16:28:12.736" v="1973" actId="478"/>
          <ac:spMkLst>
            <pc:docMk/>
            <pc:sldMk cId="3051837878" sldId="267"/>
            <ac:spMk id="51" creationId="{29812A7C-AE75-4103-A755-D9F7221A57DF}"/>
          </ac:spMkLst>
        </pc:spChg>
        <pc:spChg chg="del">
          <ac:chgData name="dong zhang" userId="c3ce7b406596cfd4" providerId="LiveId" clId="{0A6E9D56-01AD-4F36-A606-73310D70460E}" dt="2017-11-02T16:28:12.736" v="1973" actId="478"/>
          <ac:spMkLst>
            <pc:docMk/>
            <pc:sldMk cId="3051837878" sldId="267"/>
            <ac:spMk id="53" creationId="{45E5CBBD-9837-4BEA-9217-B2155D72AB10}"/>
          </ac:spMkLst>
        </pc:spChg>
        <pc:picChg chg="del">
          <ac:chgData name="dong zhang" userId="c3ce7b406596cfd4" providerId="LiveId" clId="{0A6E9D56-01AD-4F36-A606-73310D70460E}" dt="2017-11-02T16:28:17.405" v="1975" actId="478"/>
          <ac:picMkLst>
            <pc:docMk/>
            <pc:sldMk cId="3051837878" sldId="267"/>
            <ac:picMk id="18" creationId="{BC29F389-5F9F-41D8-94B4-DE8A7F1881D8}"/>
          </ac:picMkLst>
        </pc:picChg>
        <pc:picChg chg="del">
          <ac:chgData name="dong zhang" userId="c3ce7b406596cfd4" providerId="LiveId" clId="{0A6E9D56-01AD-4F36-A606-73310D70460E}" dt="2017-11-02T16:28:12.736" v="1973" actId="478"/>
          <ac:picMkLst>
            <pc:docMk/>
            <pc:sldMk cId="3051837878" sldId="267"/>
            <ac:picMk id="22" creationId="{F035FC45-2014-4E6F-9902-D6E53BD85856}"/>
          </ac:picMkLst>
        </pc:picChg>
        <pc:picChg chg="del">
          <ac:chgData name="dong zhang" userId="c3ce7b406596cfd4" providerId="LiveId" clId="{0A6E9D56-01AD-4F36-A606-73310D70460E}" dt="2017-11-02T16:28:12.736" v="1973" actId="478"/>
          <ac:picMkLst>
            <pc:docMk/>
            <pc:sldMk cId="3051837878" sldId="267"/>
            <ac:picMk id="29" creationId="{750AA228-6E57-4B2C-879F-1D1044FA2B00}"/>
          </ac:picMkLst>
        </pc:picChg>
        <pc:picChg chg="del">
          <ac:chgData name="dong zhang" userId="c3ce7b406596cfd4" providerId="LiveId" clId="{0A6E9D56-01AD-4F36-A606-73310D70460E}" dt="2017-11-02T16:28:12.736" v="1973" actId="478"/>
          <ac:picMkLst>
            <pc:docMk/>
            <pc:sldMk cId="3051837878" sldId="267"/>
            <ac:picMk id="1026" creationId="{114C8293-6795-4C4F-A25D-3DB9826BA60A}"/>
          </ac:picMkLst>
        </pc:picChg>
        <pc:cxnChg chg="del mod">
          <ac:chgData name="dong zhang" userId="c3ce7b406596cfd4" providerId="LiveId" clId="{0A6E9D56-01AD-4F36-A606-73310D70460E}" dt="2017-11-02T16:28:12.736" v="1973" actId="478"/>
          <ac:cxnSpMkLst>
            <pc:docMk/>
            <pc:sldMk cId="3051837878" sldId="267"/>
            <ac:cxnSpMk id="14" creationId="{BFF617CC-39A8-40ED-A99F-326DC234B220}"/>
          </ac:cxnSpMkLst>
        </pc:cxnChg>
        <pc:cxnChg chg="del mod">
          <ac:chgData name="dong zhang" userId="c3ce7b406596cfd4" providerId="LiveId" clId="{0A6E9D56-01AD-4F36-A606-73310D70460E}" dt="2017-11-02T16:28:12.736" v="1973" actId="478"/>
          <ac:cxnSpMkLst>
            <pc:docMk/>
            <pc:sldMk cId="3051837878" sldId="267"/>
            <ac:cxnSpMk id="33" creationId="{CD141EBD-F61D-441A-82CE-A023BA4447D2}"/>
          </ac:cxnSpMkLst>
        </pc:cxnChg>
        <pc:cxnChg chg="del mod">
          <ac:chgData name="dong zhang" userId="c3ce7b406596cfd4" providerId="LiveId" clId="{0A6E9D56-01AD-4F36-A606-73310D70460E}" dt="2017-11-02T16:28:12.736" v="1973" actId="478"/>
          <ac:cxnSpMkLst>
            <pc:docMk/>
            <pc:sldMk cId="3051837878" sldId="267"/>
            <ac:cxnSpMk id="35" creationId="{A7DA1230-0A1B-48AD-B0D5-8415FE8FE1E1}"/>
          </ac:cxnSpMkLst>
        </pc:cxnChg>
        <pc:cxnChg chg="del">
          <ac:chgData name="dong zhang" userId="c3ce7b406596cfd4" providerId="LiveId" clId="{0A6E9D56-01AD-4F36-A606-73310D70460E}" dt="2017-11-02T16:28:12.736" v="1973" actId="478"/>
          <ac:cxnSpMkLst>
            <pc:docMk/>
            <pc:sldMk cId="3051837878" sldId="267"/>
            <ac:cxnSpMk id="39" creationId="{A4CDAC5B-25D4-4147-B88F-5A29CC9013A2}"/>
          </ac:cxnSpMkLst>
        </pc:cxnChg>
        <pc:cxnChg chg="del mod">
          <ac:chgData name="dong zhang" userId="c3ce7b406596cfd4" providerId="LiveId" clId="{0A6E9D56-01AD-4F36-A606-73310D70460E}" dt="2017-11-02T16:28:12.736" v="1973" actId="478"/>
          <ac:cxnSpMkLst>
            <pc:docMk/>
            <pc:sldMk cId="3051837878" sldId="267"/>
            <ac:cxnSpMk id="43" creationId="{8A8E891E-CE89-4187-92DA-2DA5E26EBFDA}"/>
          </ac:cxnSpMkLst>
        </pc:cxnChg>
        <pc:cxnChg chg="del">
          <ac:chgData name="dong zhang" userId="c3ce7b406596cfd4" providerId="LiveId" clId="{0A6E9D56-01AD-4F36-A606-73310D70460E}" dt="2017-11-02T16:28:12.736" v="1973" actId="478"/>
          <ac:cxnSpMkLst>
            <pc:docMk/>
            <pc:sldMk cId="3051837878" sldId="267"/>
            <ac:cxnSpMk id="46" creationId="{8ADBEBD9-4F3D-4C47-A7B1-1C5769511DA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594-CDC1-41E0-B475-C80B80AE6320}" type="datetimeFigureOut">
              <a:rPr lang="zh-CN" altLang="en-US" smtClean="0"/>
              <a:t>2017/11/02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3F15-372C-4D54-A265-5EB8A103A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2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594-CDC1-41E0-B475-C80B80AE6320}" type="datetimeFigureOut">
              <a:rPr lang="zh-CN" altLang="en-US" smtClean="0"/>
              <a:t>2017/11/02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3F15-372C-4D54-A265-5EB8A103A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2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594-CDC1-41E0-B475-C80B80AE6320}" type="datetimeFigureOut">
              <a:rPr lang="zh-CN" altLang="en-US" smtClean="0"/>
              <a:t>2017/11/02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3F15-372C-4D54-A265-5EB8A103A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0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594-CDC1-41E0-B475-C80B80AE6320}" type="datetimeFigureOut">
              <a:rPr lang="zh-CN" altLang="en-US" smtClean="0"/>
              <a:t>2017/11/02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3F15-372C-4D54-A265-5EB8A103A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35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594-CDC1-41E0-B475-C80B80AE6320}" type="datetimeFigureOut">
              <a:rPr lang="zh-CN" altLang="en-US" smtClean="0"/>
              <a:t>2017/11/02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3F15-372C-4D54-A265-5EB8A103A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37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594-CDC1-41E0-B475-C80B80AE6320}" type="datetimeFigureOut">
              <a:rPr lang="zh-CN" altLang="en-US" smtClean="0"/>
              <a:t>2017/11/02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3F15-372C-4D54-A265-5EB8A103A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54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594-CDC1-41E0-B475-C80B80AE6320}" type="datetimeFigureOut">
              <a:rPr lang="zh-CN" altLang="en-US" smtClean="0"/>
              <a:t>2017/11/02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3F15-372C-4D54-A265-5EB8A103A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68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594-CDC1-41E0-B475-C80B80AE6320}" type="datetimeFigureOut">
              <a:rPr lang="zh-CN" altLang="en-US" smtClean="0"/>
              <a:t>2017/11/02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3F15-372C-4D54-A265-5EB8A103A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594-CDC1-41E0-B475-C80B80AE6320}" type="datetimeFigureOut">
              <a:rPr lang="zh-CN" altLang="en-US" smtClean="0"/>
              <a:t>2017/11/02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3F15-372C-4D54-A265-5EB8A103A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4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594-CDC1-41E0-B475-C80B80AE6320}" type="datetimeFigureOut">
              <a:rPr lang="zh-CN" altLang="en-US" smtClean="0"/>
              <a:t>2017/11/02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3F15-372C-4D54-A265-5EB8A103A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7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3594-CDC1-41E0-B475-C80B80AE6320}" type="datetimeFigureOut">
              <a:rPr lang="zh-CN" altLang="en-US" smtClean="0"/>
              <a:t>2017/11/02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3F15-372C-4D54-A265-5EB8A103A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38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33594-CDC1-41E0-B475-C80B80AE6320}" type="datetimeFigureOut">
              <a:rPr lang="zh-CN" altLang="en-US" smtClean="0"/>
              <a:t>2017/11/02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33F15-372C-4D54-A265-5EB8A103A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8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E0B11-805E-4CB6-A177-9D9BCEDA3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商品查询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389392-5468-4215-BD0D-891270008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78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CDF00-5150-4BEE-BB2C-2D52982E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PHP</a:t>
            </a:r>
            <a:r>
              <a:rPr lang="zh-CN" altLang="en-US" dirty="0"/>
              <a:t>函数提供查询服务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A08E-18F8-4998-9899-FFC6A781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$</a:t>
            </a:r>
            <a:r>
              <a:rPr lang="en-US" altLang="zh-CN" dirty="0" err="1"/>
              <a:t>kws</a:t>
            </a:r>
            <a:r>
              <a:rPr lang="zh-CN" altLang="en-US" dirty="0"/>
              <a:t>中每个</a:t>
            </a:r>
            <a:r>
              <a:rPr lang="en-US" altLang="zh-CN" dirty="0"/>
              <a:t>title like</a:t>
            </a:r>
            <a:r>
              <a:rPr lang="zh-CN" altLang="en-US" dirty="0"/>
              <a:t>子字符串，用</a:t>
            </a:r>
            <a:r>
              <a:rPr lang="en-US" altLang="zh-CN" dirty="0"/>
              <a:t>and</a:t>
            </a:r>
            <a:r>
              <a:rPr lang="zh-CN" altLang="en-US" dirty="0"/>
              <a:t>拼接为一个完整字符串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PHP</a:t>
            </a:r>
            <a:r>
              <a:rPr lang="zh-CN" altLang="en-US" dirty="0"/>
              <a:t>中拼接数组元素</a:t>
            </a:r>
            <a:r>
              <a:rPr lang="en-US" altLang="zh-CN" dirty="0"/>
              <a:t>: implode(“</a:t>
            </a:r>
            <a:r>
              <a:rPr lang="zh-CN" altLang="en-US" dirty="0"/>
              <a:t>连接符</a:t>
            </a:r>
            <a:r>
              <a:rPr lang="en-US" altLang="zh-CN" dirty="0"/>
              <a:t>”,</a:t>
            </a:r>
            <a:r>
              <a:rPr lang="zh-CN" altLang="en-US" dirty="0"/>
              <a:t>数组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: implode(“ and ”,$</a:t>
            </a:r>
            <a:r>
              <a:rPr lang="en-US" altLang="zh-CN" dirty="0" err="1"/>
              <a:t>kws</a:t>
            </a:r>
            <a:r>
              <a:rPr lang="en-US" altLang="zh-CN" dirty="0"/>
              <a:t>);</a:t>
            </a:r>
          </a:p>
          <a:p>
            <a:pPr lvl="1"/>
            <a:r>
              <a:rPr lang="zh-CN" altLang="en-US" dirty="0"/>
              <a:t>结果</a:t>
            </a:r>
            <a:r>
              <a:rPr lang="en-US" altLang="zh-CN" dirty="0"/>
              <a:t>: “ title like ‘%mac%’ and title like ‘%256g%’ ”</a:t>
            </a:r>
          </a:p>
          <a:p>
            <a:r>
              <a:rPr lang="zh-CN" altLang="en-US" dirty="0"/>
              <a:t>将条件字符串拼接到</a:t>
            </a:r>
            <a:r>
              <a:rPr lang="en-US" altLang="zh-CN" dirty="0"/>
              <a:t>$</a:t>
            </a:r>
            <a:r>
              <a:rPr lang="en-US" altLang="zh-CN" dirty="0" err="1"/>
              <a:t>sql</a:t>
            </a:r>
            <a:r>
              <a:rPr lang="zh-CN" altLang="en-US" dirty="0"/>
              <a:t>上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$</a:t>
            </a:r>
            <a:r>
              <a:rPr lang="en-US" altLang="zh-CN" dirty="0" err="1"/>
              <a:t>sql</a:t>
            </a:r>
            <a:r>
              <a:rPr lang="en-US" altLang="zh-CN" dirty="0"/>
              <a:t>.=“ where ”. implode(“ and ”,$</a:t>
            </a:r>
            <a:r>
              <a:rPr lang="en-US" altLang="zh-CN" dirty="0" err="1"/>
              <a:t>kws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最后</a:t>
            </a:r>
            <a:r>
              <a:rPr lang="en-US" altLang="zh-CN" dirty="0"/>
              <a:t>, </a:t>
            </a:r>
            <a:r>
              <a:rPr lang="zh-CN" altLang="en-US" dirty="0"/>
              <a:t>执行查询，返回</a:t>
            </a:r>
            <a:r>
              <a:rPr lang="en-US" altLang="zh-CN" dirty="0" err="1"/>
              <a:t>json</a:t>
            </a:r>
            <a:r>
              <a:rPr lang="zh-CN" altLang="en-US" dirty="0"/>
              <a:t>字符串结果</a:t>
            </a:r>
            <a:endParaRPr lang="en-US" altLang="zh-CN" dirty="0"/>
          </a:p>
          <a:p>
            <a:r>
              <a:rPr lang="zh-CN" altLang="en-US" dirty="0"/>
              <a:t>说明</a:t>
            </a:r>
            <a:r>
              <a:rPr lang="en-US" altLang="zh-CN" dirty="0"/>
              <a:t>: </a:t>
            </a:r>
            <a:r>
              <a:rPr lang="zh-CN" altLang="en-US" dirty="0"/>
              <a:t>此思路中，如果请求中没有</a:t>
            </a:r>
            <a:r>
              <a:rPr lang="en-US" altLang="zh-CN" dirty="0"/>
              <a:t>kw</a:t>
            </a:r>
            <a:r>
              <a:rPr lang="zh-CN" altLang="en-US" dirty="0"/>
              <a:t>参数，则查询全部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618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https://maxcdn.icons8.com/Share/icon/Very_Basic/folder1600.png">
            <a:extLst>
              <a:ext uri="{FF2B5EF4-FFF2-40B4-BE49-F238E27FC236}">
                <a16:creationId xmlns:a16="http://schemas.microsoft.com/office/drawing/2014/main" id="{BC29F389-5F9F-41D8-94B4-DE8A7F188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98" y="4006096"/>
            <a:ext cx="7729394" cy="313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maxcdn.icons8.com/Share/icon/Very_Basic/folder1600.png">
            <a:extLst>
              <a:ext uri="{FF2B5EF4-FFF2-40B4-BE49-F238E27FC236}">
                <a16:creationId xmlns:a16="http://schemas.microsoft.com/office/drawing/2014/main" id="{114C8293-6795-4C4F-A25D-3DB9826BA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240" y="1771205"/>
            <a:ext cx="1760220" cy="176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E37F698-481B-4235-B9A3-FE8BD94E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前端网页请求服务器端</a:t>
            </a:r>
            <a:r>
              <a:rPr lang="en-US" altLang="zh-CN" dirty="0" err="1"/>
              <a:t>php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1A3DF-2500-4580-8F6E-0E7D88782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整体结构</a:t>
            </a:r>
            <a:r>
              <a:rPr lang="en-US" altLang="zh-CN" dirty="0"/>
              <a:t>: </a:t>
            </a:r>
            <a:endParaRPr lang="zh-CN" altLang="en-US" dirty="0"/>
          </a:p>
        </p:txBody>
      </p:sp>
      <p:sp>
        <p:nvSpPr>
          <p:cNvPr id="4" name="矩形: 折角 3">
            <a:extLst>
              <a:ext uri="{FF2B5EF4-FFF2-40B4-BE49-F238E27FC236}">
                <a16:creationId xmlns:a16="http://schemas.microsoft.com/office/drawing/2014/main" id="{D546AC65-5553-4A6F-AE3A-BF2824573203}"/>
              </a:ext>
            </a:extLst>
          </p:cNvPr>
          <p:cNvSpPr/>
          <p:nvPr/>
        </p:nvSpPr>
        <p:spPr>
          <a:xfrm>
            <a:off x="2979005" y="2280929"/>
            <a:ext cx="755714" cy="827008"/>
          </a:xfrm>
          <a:prstGeom prst="foldedCorner">
            <a:avLst>
              <a:gd name="adj" fmla="val 3280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75D44E-2EB8-49FC-8151-5C343C969C81}"/>
              </a:ext>
            </a:extLst>
          </p:cNvPr>
          <p:cNvSpPr txBox="1"/>
          <p:nvPr/>
        </p:nvSpPr>
        <p:spPr>
          <a:xfrm>
            <a:off x="2586671" y="1911597"/>
            <a:ext cx="153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products.html</a:t>
            </a:r>
            <a:endParaRPr lang="zh-CN" altLang="en-US" dirty="0"/>
          </a:p>
        </p:txBody>
      </p:sp>
      <p:sp>
        <p:nvSpPr>
          <p:cNvPr id="11" name="矩形: 折角 10">
            <a:extLst>
              <a:ext uri="{FF2B5EF4-FFF2-40B4-BE49-F238E27FC236}">
                <a16:creationId xmlns:a16="http://schemas.microsoft.com/office/drawing/2014/main" id="{98CCD96B-1723-4831-900D-F34AC5969D5C}"/>
              </a:ext>
            </a:extLst>
          </p:cNvPr>
          <p:cNvSpPr/>
          <p:nvPr/>
        </p:nvSpPr>
        <p:spPr>
          <a:xfrm>
            <a:off x="5052157" y="2441178"/>
            <a:ext cx="755714" cy="827008"/>
          </a:xfrm>
          <a:prstGeom prst="foldedCorner">
            <a:avLst>
              <a:gd name="adj" fmla="val 4187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2BAE4E-0A2E-459B-90FB-48E00F739175}"/>
              </a:ext>
            </a:extLst>
          </p:cNvPr>
          <p:cNvSpPr txBox="1"/>
          <p:nvPr/>
        </p:nvSpPr>
        <p:spPr>
          <a:xfrm>
            <a:off x="4821843" y="2071846"/>
            <a:ext cx="121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products.js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630E37-2671-48F2-B676-4F20E3A0BDD0}"/>
              </a:ext>
            </a:extLst>
          </p:cNvPr>
          <p:cNvSpPr txBox="1"/>
          <p:nvPr/>
        </p:nvSpPr>
        <p:spPr>
          <a:xfrm>
            <a:off x="4465823" y="1863864"/>
            <a:ext cx="38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js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F617CC-39A8-40ED-A99F-326DC234B22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734719" y="2694433"/>
            <a:ext cx="1317438" cy="1602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B22E177-B185-4655-9A0F-3831439A0F67}"/>
              </a:ext>
            </a:extLst>
          </p:cNvPr>
          <p:cNvSpPr txBox="1"/>
          <p:nvPr/>
        </p:nvSpPr>
        <p:spPr>
          <a:xfrm>
            <a:off x="3966021" y="2378195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src</a:t>
            </a:r>
            <a:endParaRPr lang="zh-CN" altLang="en-US" dirty="0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2BCDF322-E121-434A-889C-21CE396C4BA9}"/>
              </a:ext>
            </a:extLst>
          </p:cNvPr>
          <p:cNvSpPr/>
          <p:nvPr/>
        </p:nvSpPr>
        <p:spPr>
          <a:xfrm>
            <a:off x="358140" y="4039075"/>
            <a:ext cx="8738331" cy="2803432"/>
          </a:xfrm>
          <a:prstGeom prst="cube">
            <a:avLst>
              <a:gd name="adj" fmla="val 92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BC70FD-D65D-4A88-94D1-358A1D25E770}"/>
              </a:ext>
            </a:extLst>
          </p:cNvPr>
          <p:cNvSpPr txBox="1"/>
          <p:nvPr/>
        </p:nvSpPr>
        <p:spPr>
          <a:xfrm>
            <a:off x="1307783" y="4345187"/>
            <a:ext cx="74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pic>
        <p:nvPicPr>
          <p:cNvPr id="22" name="Picture 2" descr="https://maxcdn.icons8.com/Share/icon/Very_Basic/folder1600.png">
            <a:extLst>
              <a:ext uri="{FF2B5EF4-FFF2-40B4-BE49-F238E27FC236}">
                <a16:creationId xmlns:a16="http://schemas.microsoft.com/office/drawing/2014/main" id="{F035FC45-2014-4E6F-9902-D6E53BD85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19" y="4933944"/>
            <a:ext cx="2313930" cy="176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1B9320A6-67F5-4612-897F-FF06F53E9A15}"/>
              </a:ext>
            </a:extLst>
          </p:cNvPr>
          <p:cNvSpPr txBox="1"/>
          <p:nvPr/>
        </p:nvSpPr>
        <p:spPr>
          <a:xfrm>
            <a:off x="1778224" y="5029216"/>
            <a:ext cx="99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routes</a:t>
            </a:r>
            <a:endParaRPr lang="zh-CN" altLang="en-US" dirty="0"/>
          </a:p>
        </p:txBody>
      </p:sp>
      <p:sp>
        <p:nvSpPr>
          <p:cNvPr id="27" name="矩形: 折角 26">
            <a:extLst>
              <a:ext uri="{FF2B5EF4-FFF2-40B4-BE49-F238E27FC236}">
                <a16:creationId xmlns:a16="http://schemas.microsoft.com/office/drawing/2014/main" id="{AD663A21-8E81-4177-B074-6F9F1CF2972E}"/>
              </a:ext>
            </a:extLst>
          </p:cNvPr>
          <p:cNvSpPr/>
          <p:nvPr/>
        </p:nvSpPr>
        <p:spPr>
          <a:xfrm>
            <a:off x="2665477" y="5780700"/>
            <a:ext cx="755714" cy="635932"/>
          </a:xfrm>
          <a:prstGeom prst="foldedCorner">
            <a:avLst>
              <a:gd name="adj" fmla="val 4187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Picture 2" descr="https://maxcdn.icons8.com/Share/icon/Very_Basic/folder1600.png">
            <a:extLst>
              <a:ext uri="{FF2B5EF4-FFF2-40B4-BE49-F238E27FC236}">
                <a16:creationId xmlns:a16="http://schemas.microsoft.com/office/drawing/2014/main" id="{750AA228-6E57-4B2C-879F-1D1044FA2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105" y="4933944"/>
            <a:ext cx="2546270" cy="176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32886D96-C349-47DD-96AB-5B4B8753C128}"/>
              </a:ext>
            </a:extLst>
          </p:cNvPr>
          <p:cNvSpPr txBox="1"/>
          <p:nvPr/>
        </p:nvSpPr>
        <p:spPr>
          <a:xfrm>
            <a:off x="4871253" y="5046833"/>
            <a:ext cx="128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controllers</a:t>
            </a:r>
            <a:endParaRPr lang="zh-CN" altLang="en-US" dirty="0"/>
          </a:p>
        </p:txBody>
      </p:sp>
      <p:sp>
        <p:nvSpPr>
          <p:cNvPr id="31" name="矩形: 折角 30">
            <a:extLst>
              <a:ext uri="{FF2B5EF4-FFF2-40B4-BE49-F238E27FC236}">
                <a16:creationId xmlns:a16="http://schemas.microsoft.com/office/drawing/2014/main" id="{0D40B866-AF51-42A9-BD15-2B732565BB16}"/>
              </a:ext>
            </a:extLst>
          </p:cNvPr>
          <p:cNvSpPr/>
          <p:nvPr/>
        </p:nvSpPr>
        <p:spPr>
          <a:xfrm>
            <a:off x="5730764" y="5710664"/>
            <a:ext cx="755714" cy="635932"/>
          </a:xfrm>
          <a:prstGeom prst="foldedCorner">
            <a:avLst>
              <a:gd name="adj" fmla="val 4187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D141EBD-F61D-441A-82CE-A023BA4447D2}"/>
              </a:ext>
            </a:extLst>
          </p:cNvPr>
          <p:cNvCxnSpPr>
            <a:stCxn id="11" idx="2"/>
            <a:endCxn id="21" idx="3"/>
          </p:cNvCxnSpPr>
          <p:nvPr/>
        </p:nvCxnSpPr>
        <p:spPr>
          <a:xfrm flipH="1">
            <a:off x="2054495" y="3268186"/>
            <a:ext cx="3375519" cy="12616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7DA1230-0A1B-48AD-B0D5-8415FE8FE1E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2054495" y="4527591"/>
            <a:ext cx="221029" cy="501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4CDAC5B-25D4-4147-B88F-5A29CC9013A2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2313672" y="5409963"/>
            <a:ext cx="634370" cy="386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A8E891E-CE89-4187-92DA-2DA5E26EBFDA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3421191" y="5231499"/>
            <a:ext cx="1450062" cy="867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ADBEBD9-4F3D-4C47-A7B1-1C5769511DAA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5515714" y="5368723"/>
            <a:ext cx="592907" cy="3335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9812A7C-AE75-4103-A755-D9F7221A57DF}"/>
              </a:ext>
            </a:extLst>
          </p:cNvPr>
          <p:cNvSpPr txBox="1"/>
          <p:nvPr/>
        </p:nvSpPr>
        <p:spPr>
          <a:xfrm>
            <a:off x="3629767" y="3459380"/>
            <a:ext cx="73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5E5CBBD-9837-4BEA-9217-B2155D72AB10}"/>
              </a:ext>
            </a:extLst>
          </p:cNvPr>
          <p:cNvSpPr txBox="1"/>
          <p:nvPr/>
        </p:nvSpPr>
        <p:spPr>
          <a:xfrm>
            <a:off x="5991772" y="5758403"/>
            <a:ext cx="2708434" cy="369332"/>
          </a:xfrm>
          <a:prstGeom prst="rect">
            <a:avLst/>
          </a:prstGeom>
          <a:solidFill>
            <a:srgbClr val="F5CE85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</a:t>
            </a:r>
            <a:r>
              <a:rPr lang="en-US" altLang="zh-CN" dirty="0" err="1"/>
              <a:t>getProductsByKw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59B74E6-7BA0-44DE-8871-F45965E9A550}"/>
              </a:ext>
            </a:extLst>
          </p:cNvPr>
          <p:cNvSpPr txBox="1"/>
          <p:nvPr/>
        </p:nvSpPr>
        <p:spPr>
          <a:xfrm>
            <a:off x="1781273" y="5427105"/>
            <a:ext cx="233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getProductsByKw.php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0EABFDE-C1D1-47D3-97DF-552FEC8DA351}"/>
              </a:ext>
            </a:extLst>
          </p:cNvPr>
          <p:cNvSpPr txBox="1"/>
          <p:nvPr/>
        </p:nvSpPr>
        <p:spPr>
          <a:xfrm>
            <a:off x="4914067" y="5332960"/>
            <a:ext cx="238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products.controller.php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19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7F698-481B-4235-B9A3-FE8BD94E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前端网页请求服务器端</a:t>
            </a:r>
            <a:r>
              <a:rPr lang="en-US" altLang="zh-CN" dirty="0" err="1"/>
              <a:t>php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1A3DF-2500-4580-8F6E-0E7D88782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Products.js</a:t>
            </a:r>
            <a:r>
              <a:rPr lang="zh-CN" altLang="en-US" dirty="0"/>
              <a:t>中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向</a:t>
            </a:r>
            <a:r>
              <a:rPr lang="en-US" altLang="zh-CN" dirty="0"/>
              <a:t>data/routes/</a:t>
            </a:r>
            <a:r>
              <a:rPr lang="en-US" altLang="zh-CN" dirty="0" err="1"/>
              <a:t>getProductsByKw.php</a:t>
            </a:r>
            <a:r>
              <a:rPr lang="zh-CN" altLang="en-US" dirty="0"/>
              <a:t>发送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  <a:endParaRPr lang="en-US" altLang="zh-CN" dirty="0"/>
          </a:p>
          <a:p>
            <a:pPr lvl="1"/>
            <a:r>
              <a:rPr lang="zh-CN" altLang="en-US" dirty="0"/>
              <a:t>获得返回的商品集合</a:t>
            </a:r>
            <a:endParaRPr lang="en-US" altLang="zh-CN" dirty="0"/>
          </a:p>
          <a:p>
            <a:pPr lvl="1"/>
            <a:r>
              <a:rPr lang="zh-CN" altLang="en-US" dirty="0"/>
              <a:t>遍历商品集合中每个商品</a:t>
            </a:r>
            <a:endParaRPr lang="en-US" altLang="zh-CN" dirty="0"/>
          </a:p>
          <a:p>
            <a:pPr lvl="2"/>
            <a:r>
              <a:rPr lang="zh-CN" altLang="en-US" dirty="0"/>
              <a:t>每遍历一个商品，就填充模板字符串，并拼接到</a:t>
            </a:r>
            <a:r>
              <a:rPr lang="en-US" altLang="zh-CN" dirty="0"/>
              <a:t>HTML</a:t>
            </a:r>
            <a:r>
              <a:rPr lang="zh-CN" altLang="en-US" dirty="0"/>
              <a:t>字符串中</a:t>
            </a:r>
            <a:endParaRPr lang="en-US" altLang="zh-CN" dirty="0"/>
          </a:p>
          <a:p>
            <a:pPr lvl="1"/>
            <a:r>
              <a:rPr lang="zh-CN" altLang="en-US" dirty="0"/>
              <a:t>设置商品列表</a:t>
            </a:r>
            <a:r>
              <a:rPr lang="en-US" altLang="zh-CN" dirty="0" err="1"/>
              <a:t>ul</a:t>
            </a:r>
            <a:r>
              <a:rPr lang="zh-CN" altLang="en-US" dirty="0"/>
              <a:t>的内容为</a:t>
            </a:r>
            <a:r>
              <a:rPr lang="en-US" altLang="zh-CN" dirty="0"/>
              <a:t>HTML</a:t>
            </a:r>
            <a:r>
              <a:rPr lang="zh-CN" altLang="en-US" dirty="0"/>
              <a:t>字符串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183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595C8F-9B82-49A6-8019-2D3A6D68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49758F3-B1D4-4235-9158-5AEF5B93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跳转到商品列表页面</a:t>
            </a:r>
            <a:r>
              <a:rPr lang="en-US" altLang="zh-CN" dirty="0"/>
              <a:t>products</a:t>
            </a:r>
          </a:p>
          <a:p>
            <a:r>
              <a:rPr lang="zh-CN" altLang="en-US" dirty="0"/>
              <a:t>前端网页需要什么</a:t>
            </a:r>
            <a:endParaRPr lang="en-US" altLang="zh-CN" dirty="0"/>
          </a:p>
          <a:p>
            <a:r>
              <a:rPr lang="zh-CN" altLang="en-US" dirty="0"/>
              <a:t>数据库有什么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/>
              <a:t>PHP</a:t>
            </a:r>
            <a:r>
              <a:rPr lang="zh-CN" altLang="en-US" dirty="0"/>
              <a:t>函数提供查询服务</a:t>
            </a:r>
            <a:endParaRPr lang="en-US" altLang="zh-CN" dirty="0"/>
          </a:p>
          <a:p>
            <a:r>
              <a:rPr lang="zh-CN" altLang="en-US" dirty="0"/>
              <a:t>前端网页请求服务器端</a:t>
            </a:r>
            <a:r>
              <a:rPr lang="en-US" altLang="zh-CN" dirty="0" err="1"/>
              <a:t>php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75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0BEF0-8725-42C6-AB44-D8F880CB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跳转到商品列表页面</a:t>
            </a:r>
            <a:r>
              <a:rPr lang="en-US" altLang="zh-CN" dirty="0"/>
              <a:t>products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4506F-5BD7-4C1B-9B45-F0D4E3CF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在任何页面，单击</a:t>
            </a:r>
            <a:r>
              <a:rPr lang="en-US" altLang="zh-CN" dirty="0"/>
              <a:t>header</a:t>
            </a:r>
            <a:r>
              <a:rPr lang="zh-CN" altLang="en-US" dirty="0"/>
              <a:t>中查询文本框右边的查询按钮，都会携带查询关键词</a:t>
            </a:r>
            <a:r>
              <a:rPr lang="en-US" altLang="zh-CN" dirty="0"/>
              <a:t>kw</a:t>
            </a:r>
            <a:r>
              <a:rPr lang="zh-CN" altLang="en-US" dirty="0"/>
              <a:t>，跳转到</a:t>
            </a:r>
            <a:r>
              <a:rPr lang="en-US" altLang="zh-CN" dirty="0"/>
              <a:t>products</a:t>
            </a:r>
            <a:r>
              <a:rPr lang="zh-CN" altLang="en-US" dirty="0"/>
              <a:t>页面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Products</a:t>
            </a:r>
            <a:r>
              <a:rPr lang="zh-CN" altLang="en-US" dirty="0"/>
              <a:t>页面的</a:t>
            </a:r>
            <a:r>
              <a:rPr lang="en-US" altLang="zh-CN" dirty="0"/>
              <a:t>header</a:t>
            </a:r>
            <a:r>
              <a:rPr lang="zh-CN" altLang="en-US" dirty="0"/>
              <a:t>会判断</a:t>
            </a:r>
            <a:r>
              <a:rPr lang="en-US" altLang="zh-CN" dirty="0"/>
              <a:t>location</a:t>
            </a:r>
            <a:r>
              <a:rPr lang="zh-CN" altLang="en-US" dirty="0"/>
              <a:t>中是否包含</a:t>
            </a:r>
            <a:r>
              <a:rPr lang="en-US" altLang="zh-CN" dirty="0"/>
              <a:t>search</a:t>
            </a:r>
            <a:r>
              <a:rPr lang="zh-CN" altLang="en-US" dirty="0"/>
              <a:t>，如果包含就自动解析</a:t>
            </a:r>
            <a:r>
              <a:rPr lang="en-US" altLang="zh-CN" dirty="0"/>
              <a:t>search</a:t>
            </a:r>
            <a:r>
              <a:rPr lang="zh-CN" altLang="en-US" dirty="0"/>
              <a:t>中的</a:t>
            </a:r>
            <a:r>
              <a:rPr lang="en-US" altLang="zh-CN" dirty="0"/>
              <a:t>kw</a:t>
            </a:r>
            <a:r>
              <a:rPr lang="zh-CN" altLang="en-US" dirty="0"/>
              <a:t>关键词，放入查询文本框中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3FC9B8-8729-4942-A44F-E3E131C4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21" y="3050324"/>
            <a:ext cx="6276190" cy="6571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B5C71A7-B36E-492E-B1B2-7E78201CFF9E}"/>
              </a:ext>
            </a:extLst>
          </p:cNvPr>
          <p:cNvSpPr/>
          <p:nvPr/>
        </p:nvSpPr>
        <p:spPr>
          <a:xfrm>
            <a:off x="6926893" y="3093929"/>
            <a:ext cx="551145" cy="563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069182-8AAC-43FE-9BD0-358208891010}"/>
              </a:ext>
            </a:extLst>
          </p:cNvPr>
          <p:cNvSpPr txBox="1"/>
          <p:nvPr/>
        </p:nvSpPr>
        <p:spPr>
          <a:xfrm>
            <a:off x="1741117" y="3755627"/>
            <a:ext cx="5661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location=“</a:t>
            </a:r>
            <a:r>
              <a:rPr lang="en-US" altLang="zh-CN" sz="2400" dirty="0" err="1"/>
              <a:t>products.html?kw</a:t>
            </a:r>
            <a:r>
              <a:rPr lang="en-US" altLang="zh-CN" sz="2400" dirty="0"/>
              <a:t>=mac%20256g”</a:t>
            </a:r>
            <a:endParaRPr lang="zh-CN" altLang="en-US" sz="2400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88D7F60A-A92E-46DB-ABA5-131C36A51F66}"/>
              </a:ext>
            </a:extLst>
          </p:cNvPr>
          <p:cNvSpPr/>
          <p:nvPr/>
        </p:nvSpPr>
        <p:spPr>
          <a:xfrm>
            <a:off x="3776596" y="4244957"/>
            <a:ext cx="1741118" cy="263046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4F140D-8DFC-4AC5-8D78-620ABB1D098F}"/>
              </a:ext>
            </a:extLst>
          </p:cNvPr>
          <p:cNvSpPr txBox="1"/>
          <p:nvPr/>
        </p:nvSpPr>
        <p:spPr>
          <a:xfrm>
            <a:off x="977028" y="5781529"/>
            <a:ext cx="7189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txtSearch.value</a:t>
            </a:r>
            <a:r>
              <a:rPr lang="en-US" altLang="zh-CN" sz="2400" dirty="0"/>
              <a:t>=</a:t>
            </a:r>
            <a:r>
              <a:rPr lang="en-US" altLang="zh-CN" sz="2400" dirty="0" err="1"/>
              <a:t>decodeURI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location.search.split</a:t>
            </a:r>
            <a:r>
              <a:rPr lang="en-US" altLang="zh-CN" sz="2400" dirty="0"/>
              <a:t>(“=”)[1])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443920-5508-4042-953F-94C1E48028E7}"/>
              </a:ext>
            </a:extLst>
          </p:cNvPr>
          <p:cNvSpPr txBox="1"/>
          <p:nvPr/>
        </p:nvSpPr>
        <p:spPr>
          <a:xfrm>
            <a:off x="977028" y="6196141"/>
            <a:ext cx="7189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                       %20</a:t>
            </a:r>
            <a:r>
              <a:rPr lang="zh-CN" altLang="en-US" sz="2400" dirty="0"/>
              <a:t>转空格        </a:t>
            </a:r>
            <a:r>
              <a:rPr lang="en-US" altLang="zh-CN" sz="2400" dirty="0"/>
              <a:t>search</a:t>
            </a:r>
            <a:r>
              <a:rPr lang="zh-CN" altLang="en-US" sz="2400" dirty="0"/>
              <a:t>等号后的部分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4558127-51A1-4ED6-938C-E0EA7D3E00BE}"/>
              </a:ext>
            </a:extLst>
          </p:cNvPr>
          <p:cNvCxnSpPr/>
          <p:nvPr/>
        </p:nvCxnSpPr>
        <p:spPr>
          <a:xfrm>
            <a:off x="4108537" y="3375764"/>
            <a:ext cx="1791222" cy="379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57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B87C4-C94C-44EF-8C09-C6CC4023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前端网页需要什么</a:t>
            </a:r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32BAD5-48CE-420A-9563-DAE99F772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4761905" cy="374285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AB61F02-A70A-4736-88B4-E7C6167B9EB8}"/>
              </a:ext>
            </a:extLst>
          </p:cNvPr>
          <p:cNvSpPr/>
          <p:nvPr/>
        </p:nvSpPr>
        <p:spPr>
          <a:xfrm>
            <a:off x="3009602" y="1779687"/>
            <a:ext cx="5721039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&lt;li&gt;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&lt;a </a:t>
            </a:r>
            <a:r>
              <a:rPr lang="en-US" altLang="zh-CN" dirty="0" err="1">
                <a:latin typeface="Consolas" panose="020B0609020204030204" pitchFamily="49" charset="0"/>
              </a:rPr>
              <a:t>href</a:t>
            </a:r>
            <a:r>
              <a:rPr lang="en-US" altLang="zh-CN" dirty="0">
                <a:latin typeface="Consolas" panose="020B0609020204030204" pitchFamily="49" charset="0"/>
              </a:rPr>
              <a:t>="</a:t>
            </a:r>
            <a:r>
              <a:rPr lang="en-US" altLang="zh-CN" dirty="0" err="1">
                <a:latin typeface="Consolas" panose="020B0609020204030204" pitchFamily="49" charset="0"/>
              </a:rPr>
              <a:t>product-details.html?lid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${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p.lid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&lt;</a:t>
            </a:r>
            <a:r>
              <a:rPr lang="en-US" altLang="zh-CN" dirty="0" err="1">
                <a:latin typeface="Consolas" panose="020B0609020204030204" pitchFamily="49" charset="0"/>
              </a:rPr>
              <a:t>img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src</a:t>
            </a:r>
            <a:r>
              <a:rPr lang="en-US" altLang="zh-CN" dirty="0">
                <a:latin typeface="Consolas" panose="020B0609020204030204" pitchFamily="49" charset="0"/>
              </a:rPr>
              <a:t>="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${p.md}</a:t>
            </a:r>
            <a:r>
              <a:rPr lang="en-US" altLang="zh-CN" dirty="0">
                <a:latin typeface="Consolas" panose="020B0609020204030204" pitchFamily="49" charset="0"/>
              </a:rPr>
              <a:t>" alt=""&gt;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&lt;/a&gt;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&lt;p&gt;¥&lt;span class="price"&gt;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${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p.price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latin typeface="Consolas" panose="020B0609020204030204" pitchFamily="49" charset="0"/>
              </a:rPr>
              <a:t>&lt;/span&gt;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&lt;a </a:t>
            </a:r>
            <a:r>
              <a:rPr lang="en-US" altLang="zh-CN" dirty="0" err="1">
                <a:latin typeface="Consolas" panose="020B0609020204030204" pitchFamily="49" charset="0"/>
              </a:rPr>
              <a:t>href</a:t>
            </a:r>
            <a:r>
              <a:rPr lang="en-US" altLang="zh-CN" dirty="0">
                <a:latin typeface="Consolas" panose="020B0609020204030204" pitchFamily="49" charset="0"/>
              </a:rPr>
              <a:t>="</a:t>
            </a:r>
            <a:r>
              <a:rPr lang="en-US" altLang="zh-CN" dirty="0" err="1">
                <a:latin typeface="Consolas" panose="020B0609020204030204" pitchFamily="49" charset="0"/>
              </a:rPr>
              <a:t>product-details.html?lid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${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p.lid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latin typeface="Consolas" panose="020B0609020204030204" pitchFamily="49" charset="0"/>
              </a:rPr>
              <a:t>"&gt;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${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p.title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latin typeface="Consolas" panose="020B0609020204030204" pitchFamily="49" charset="0"/>
              </a:rPr>
              <a:t>&lt;/a&gt;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&lt;/p&gt;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&lt;span class="reduce"&gt;-&lt;/span&gt;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&lt;input type="text" value="1"&gt;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&lt;span class="add"&gt;+&lt;/span&gt;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&lt;a </a:t>
            </a:r>
            <a:r>
              <a:rPr lang="en-US" altLang="zh-CN" dirty="0" err="1">
                <a:latin typeface="Consolas" panose="020B0609020204030204" pitchFamily="49" charset="0"/>
              </a:rPr>
              <a:t>href</a:t>
            </a:r>
            <a:r>
              <a:rPr lang="en-US" altLang="zh-CN" dirty="0">
                <a:latin typeface="Consolas" panose="020B0609020204030204" pitchFamily="49" charset="0"/>
              </a:rPr>
              <a:t>="</a:t>
            </a:r>
            <a:r>
              <a:rPr lang="en-US" altLang="zh-CN" dirty="0" err="1">
                <a:latin typeface="Consolas" panose="020B0609020204030204" pitchFamily="49" charset="0"/>
              </a:rPr>
              <a:t>javascript</a:t>
            </a:r>
            <a:r>
              <a:rPr lang="en-US" altLang="zh-CN" dirty="0">
                <a:latin typeface="Consolas" panose="020B0609020204030204" pitchFamily="49" charset="0"/>
              </a:rPr>
              <a:t>:;" class="</a:t>
            </a:r>
            <a:r>
              <a:rPr lang="en-US" altLang="zh-CN" dirty="0" err="1">
                <a:latin typeface="Consolas" panose="020B0609020204030204" pitchFamily="49" charset="0"/>
              </a:rPr>
              <a:t>addCart</a:t>
            </a:r>
            <a:r>
              <a:rPr lang="en-US" altLang="zh-CN" dirty="0">
                <a:latin typeface="Consolas" panose="020B0609020204030204" pitchFamily="49" charset="0"/>
              </a:rPr>
              <a:t>"&gt;</a:t>
            </a:r>
            <a:r>
              <a:rPr lang="zh-CN" altLang="en-US" dirty="0">
                <a:latin typeface="Consolas" panose="020B0609020204030204" pitchFamily="49" charset="0"/>
              </a:rPr>
              <a:t>加入购物车</a:t>
            </a:r>
            <a:r>
              <a:rPr lang="en-US" altLang="zh-CN" dirty="0">
                <a:latin typeface="Consolas" panose="020B0609020204030204" pitchFamily="49" charset="0"/>
              </a:rPr>
              <a:t>&lt;/a&gt;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&lt;/li&gt;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BBD91F2-66ED-4507-AB12-F31BFBFF3707}"/>
              </a:ext>
            </a:extLst>
          </p:cNvPr>
          <p:cNvCxnSpPr>
            <a:cxnSpLocks/>
          </p:cNvCxnSpPr>
          <p:nvPr/>
        </p:nvCxnSpPr>
        <p:spPr>
          <a:xfrm>
            <a:off x="2204581" y="3016252"/>
            <a:ext cx="236741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C08C6D9-8AE1-41BE-A93B-B096425B8328}"/>
              </a:ext>
            </a:extLst>
          </p:cNvPr>
          <p:cNvCxnSpPr>
            <a:cxnSpLocks/>
          </p:cNvCxnSpPr>
          <p:nvPr/>
        </p:nvCxnSpPr>
        <p:spPr>
          <a:xfrm flipV="1">
            <a:off x="1553227" y="3870542"/>
            <a:ext cx="3281820" cy="3610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9ED86F3-FD89-4B54-8FE9-40C3EF3700BC}"/>
              </a:ext>
            </a:extLst>
          </p:cNvPr>
          <p:cNvCxnSpPr>
            <a:cxnSpLocks/>
          </p:cNvCxnSpPr>
          <p:nvPr/>
        </p:nvCxnSpPr>
        <p:spPr>
          <a:xfrm flipV="1">
            <a:off x="2730674" y="4341816"/>
            <a:ext cx="2539428" cy="474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34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4D32F7A3-F84D-42D7-A985-D2DBA74FBEE7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xz_laptop</a:t>
            </a:r>
            <a:r>
              <a:rPr lang="zh-CN" altLang="en-US" dirty="0"/>
              <a:t>表中有商品基本信息</a:t>
            </a:r>
            <a:r>
              <a:rPr lang="en-US" altLang="zh-CN" dirty="0"/>
              <a:t>: </a:t>
            </a:r>
            <a:r>
              <a:rPr lang="en-US" altLang="zh-CN" dirty="0" err="1"/>
              <a:t>lid,title,price</a:t>
            </a:r>
            <a:r>
              <a:rPr lang="en-US" altLang="zh-CN" dirty="0"/>
              <a:t>,…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: </a:t>
            </a:r>
            <a:r>
              <a:rPr lang="zh-CN" altLang="en-US" dirty="0"/>
              <a:t>中图片</a:t>
            </a:r>
            <a:r>
              <a:rPr lang="en-US" altLang="zh-CN" dirty="0"/>
              <a:t>md</a:t>
            </a:r>
            <a:r>
              <a:rPr lang="zh-CN" altLang="en-US" dirty="0"/>
              <a:t>从哪里来</a:t>
            </a:r>
            <a:r>
              <a:rPr lang="en-US" altLang="zh-CN" dirty="0"/>
              <a:t>? </a:t>
            </a:r>
            <a:r>
              <a:rPr lang="en-US" altLang="zh-CN" dirty="0" err="1"/>
              <a:t>xz_laptop_pic</a:t>
            </a:r>
            <a:r>
              <a:rPr lang="zh-CN" altLang="en-US" dirty="0"/>
              <a:t>表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73F601-130A-439E-B214-1A01D505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数据库有什么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FD610C3-D18E-4C05-9CF4-3D16D87C0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701938"/>
              </p:ext>
            </p:extLst>
          </p:nvPr>
        </p:nvGraphicFramePr>
        <p:xfrm>
          <a:off x="628963" y="2276562"/>
          <a:ext cx="788638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111">
                  <a:extLst>
                    <a:ext uri="{9D8B030D-6E8A-4147-A177-3AD203B41FA5}">
                      <a16:colId xmlns:a16="http://schemas.microsoft.com/office/drawing/2014/main" val="2835052605"/>
                    </a:ext>
                  </a:extLst>
                </a:gridCol>
                <a:gridCol w="1862698">
                  <a:extLst>
                    <a:ext uri="{9D8B030D-6E8A-4147-A177-3AD203B41FA5}">
                      <a16:colId xmlns:a16="http://schemas.microsoft.com/office/drawing/2014/main" val="3105794064"/>
                    </a:ext>
                  </a:extLst>
                </a:gridCol>
                <a:gridCol w="2427789">
                  <a:extLst>
                    <a:ext uri="{9D8B030D-6E8A-4147-A177-3AD203B41FA5}">
                      <a16:colId xmlns:a16="http://schemas.microsoft.com/office/drawing/2014/main" val="1503265702"/>
                    </a:ext>
                  </a:extLst>
                </a:gridCol>
                <a:gridCol w="2427789">
                  <a:extLst>
                    <a:ext uri="{9D8B030D-6E8A-4147-A177-3AD203B41FA5}">
                      <a16:colId xmlns:a16="http://schemas.microsoft.com/office/drawing/2014/main" val="352848025"/>
                    </a:ext>
                  </a:extLst>
                </a:gridCol>
              </a:tblGrid>
              <a:tr h="34839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lid</a:t>
                      </a:r>
                      <a:endParaRPr lang="zh-CN" altLang="en-US" sz="2000" dirty="0"/>
                    </a:p>
                  </a:txBody>
                  <a:tcPr marL="220736" marR="22073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title</a:t>
                      </a:r>
                      <a:endParaRPr lang="zh-CN" altLang="en-US" sz="2000" dirty="0"/>
                    </a:p>
                  </a:txBody>
                  <a:tcPr marL="220736" marR="22073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price</a:t>
                      </a:r>
                      <a:endParaRPr lang="zh-CN" altLang="en-US" sz="2000" dirty="0"/>
                    </a:p>
                  </a:txBody>
                  <a:tcPr marL="220736" marR="22073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 marL="220736" marR="220736"/>
                </a:tc>
                <a:extLst>
                  <a:ext uri="{0D108BD9-81ED-4DB2-BD59-A6C34878D82A}">
                    <a16:rowId xmlns:a16="http://schemas.microsoft.com/office/drawing/2014/main" val="3579642748"/>
                  </a:ext>
                </a:extLst>
              </a:tr>
              <a:tr h="34839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 marL="220736" marR="22073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xxx</a:t>
                      </a:r>
                      <a:endParaRPr lang="zh-CN" altLang="en-US" sz="2000" dirty="0"/>
                    </a:p>
                  </a:txBody>
                  <a:tcPr marL="220736" marR="22073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7488.00</a:t>
                      </a:r>
                      <a:endParaRPr lang="zh-CN" altLang="en-US" sz="2000" dirty="0"/>
                    </a:p>
                  </a:txBody>
                  <a:tcPr marL="220736" marR="220736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220736" marR="220736"/>
                </a:tc>
                <a:extLst>
                  <a:ext uri="{0D108BD9-81ED-4DB2-BD59-A6C34878D82A}">
                    <a16:rowId xmlns:a16="http://schemas.microsoft.com/office/drawing/2014/main" val="4114486813"/>
                  </a:ext>
                </a:extLst>
              </a:tr>
              <a:tr h="34839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 marL="220736" marR="22073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xxx</a:t>
                      </a:r>
                      <a:endParaRPr lang="zh-CN" altLang="en-US" sz="2000" dirty="0"/>
                    </a:p>
                  </a:txBody>
                  <a:tcPr marL="220736" marR="22073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7888.00</a:t>
                      </a:r>
                      <a:endParaRPr lang="zh-CN" altLang="en-US" sz="2000" dirty="0"/>
                    </a:p>
                  </a:txBody>
                  <a:tcPr marL="220736" marR="22073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 marL="220736" marR="220736"/>
                </a:tc>
                <a:extLst>
                  <a:ext uri="{0D108BD9-81ED-4DB2-BD59-A6C34878D82A}">
                    <a16:rowId xmlns:a16="http://schemas.microsoft.com/office/drawing/2014/main" val="2346774889"/>
                  </a:ext>
                </a:extLst>
              </a:tr>
              <a:tr h="34839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 marL="220736" marR="22073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xxx</a:t>
                      </a:r>
                      <a:endParaRPr lang="zh-CN" altLang="en-US" sz="2000" dirty="0"/>
                    </a:p>
                  </a:txBody>
                  <a:tcPr marL="220736" marR="22073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4999.00</a:t>
                      </a:r>
                      <a:endParaRPr lang="zh-CN" altLang="en-US" sz="2000" dirty="0"/>
                    </a:p>
                  </a:txBody>
                  <a:tcPr marL="220736" marR="220736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220736" marR="220736"/>
                </a:tc>
                <a:extLst>
                  <a:ext uri="{0D108BD9-81ED-4DB2-BD59-A6C34878D82A}">
                    <a16:rowId xmlns:a16="http://schemas.microsoft.com/office/drawing/2014/main" val="2276600099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E3522BA3-A846-4369-B7DC-56D6CC835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6" y="3414714"/>
            <a:ext cx="19048" cy="285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ECED9C9-DD56-4B59-98CE-7B1A5AAC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345146"/>
            <a:ext cx="5923809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4D32F7A3-F84D-42D7-A985-D2DBA74FBEE7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问题</a:t>
            </a:r>
            <a:r>
              <a:rPr lang="en-US" altLang="zh-CN" dirty="0"/>
              <a:t>: </a:t>
            </a:r>
            <a:r>
              <a:rPr lang="zh-CN" altLang="en-US" dirty="0"/>
              <a:t>每个商品，只需要</a:t>
            </a:r>
            <a:r>
              <a:rPr lang="en-US" altLang="zh-CN" dirty="0"/>
              <a:t>pic</a:t>
            </a:r>
            <a:r>
              <a:rPr lang="zh-CN" altLang="en-US" dirty="0"/>
              <a:t>表中对应的第一张图片的</a:t>
            </a:r>
            <a:r>
              <a:rPr lang="en-US" altLang="zh-CN" dirty="0"/>
              <a:t>md</a:t>
            </a:r>
            <a:r>
              <a:rPr lang="zh-CN" altLang="en-US" dirty="0"/>
              <a:t>图路径</a:t>
            </a:r>
            <a:endParaRPr lang="en-US" altLang="zh-CN" dirty="0"/>
          </a:p>
          <a:p>
            <a:r>
              <a:rPr lang="zh-CN" altLang="en-US" dirty="0"/>
              <a:t>解决</a:t>
            </a:r>
            <a:r>
              <a:rPr lang="en-US" altLang="zh-CN" dirty="0"/>
              <a:t>: </a:t>
            </a:r>
            <a:r>
              <a:rPr lang="zh-CN" altLang="en-US" dirty="0"/>
              <a:t>嵌套查询</a:t>
            </a:r>
            <a:r>
              <a:rPr lang="en-US" altLang="zh-CN" dirty="0"/>
              <a:t>: 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73F601-130A-439E-B214-1A01D505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数据库有什么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3522BA3-A846-4369-B7DC-56D6CC835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6" y="3414714"/>
            <a:ext cx="19048" cy="285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ECED9C9-DD56-4B59-98CE-7B1A5AAC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191" y="4524667"/>
            <a:ext cx="5923809" cy="2333333"/>
          </a:xfrm>
          <a:prstGeom prst="rect">
            <a:avLst/>
          </a:prstGeom>
        </p:spPr>
      </p:pic>
      <p:graphicFrame>
        <p:nvGraphicFramePr>
          <p:cNvPr id="9" name="内容占位符 3">
            <a:extLst>
              <a:ext uri="{FF2B5EF4-FFF2-40B4-BE49-F238E27FC236}">
                <a16:creationId xmlns:a16="http://schemas.microsoft.com/office/drawing/2014/main" id="{D2155E29-86D1-4469-8843-B471131C9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646929"/>
              </p:ext>
            </p:extLst>
          </p:nvPr>
        </p:nvGraphicFramePr>
        <p:xfrm>
          <a:off x="628650" y="3663766"/>
          <a:ext cx="2154974" cy="944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02">
                  <a:extLst>
                    <a:ext uri="{9D8B030D-6E8A-4147-A177-3AD203B41FA5}">
                      <a16:colId xmlns:a16="http://schemas.microsoft.com/office/drawing/2014/main" val="2835052605"/>
                    </a:ext>
                  </a:extLst>
                </a:gridCol>
                <a:gridCol w="766379">
                  <a:extLst>
                    <a:ext uri="{9D8B030D-6E8A-4147-A177-3AD203B41FA5}">
                      <a16:colId xmlns:a16="http://schemas.microsoft.com/office/drawing/2014/main" val="3105794064"/>
                    </a:ext>
                  </a:extLst>
                </a:gridCol>
                <a:gridCol w="907993">
                  <a:extLst>
                    <a:ext uri="{9D8B030D-6E8A-4147-A177-3AD203B41FA5}">
                      <a16:colId xmlns:a16="http://schemas.microsoft.com/office/drawing/2014/main" val="1503265702"/>
                    </a:ext>
                  </a:extLst>
                </a:gridCol>
              </a:tblGrid>
              <a:tr h="231194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lid</a:t>
                      </a:r>
                      <a:endParaRPr lang="zh-CN" altLang="en-US" sz="1200" dirty="0"/>
                    </a:p>
                  </a:txBody>
                  <a:tcPr marL="128793" marR="128793" marT="26676" marB="26676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title</a:t>
                      </a:r>
                      <a:endParaRPr lang="zh-CN" altLang="en-US" sz="1200" dirty="0"/>
                    </a:p>
                  </a:txBody>
                  <a:tcPr marL="128793" marR="128793" marT="26676" marB="26676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price</a:t>
                      </a:r>
                      <a:endParaRPr lang="zh-CN" altLang="en-US" sz="1200" dirty="0"/>
                    </a:p>
                  </a:txBody>
                  <a:tcPr marL="128793" marR="128793" marT="26676" marB="26676"/>
                </a:tc>
                <a:extLst>
                  <a:ext uri="{0D108BD9-81ED-4DB2-BD59-A6C34878D82A}">
                    <a16:rowId xmlns:a16="http://schemas.microsoft.com/office/drawing/2014/main" val="3579642748"/>
                  </a:ext>
                </a:extLst>
              </a:tr>
              <a:tr h="231194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marL="128793" marR="128793" marT="26676" marB="26676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xxx</a:t>
                      </a:r>
                      <a:endParaRPr lang="zh-CN" altLang="en-US" sz="1200" dirty="0"/>
                    </a:p>
                  </a:txBody>
                  <a:tcPr marL="128793" marR="128793" marT="26676" marB="26676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7488.00</a:t>
                      </a:r>
                      <a:endParaRPr lang="zh-CN" altLang="en-US" sz="1200" dirty="0"/>
                    </a:p>
                  </a:txBody>
                  <a:tcPr marL="128793" marR="128793" marT="26676" marB="26676"/>
                </a:tc>
                <a:extLst>
                  <a:ext uri="{0D108BD9-81ED-4DB2-BD59-A6C34878D82A}">
                    <a16:rowId xmlns:a16="http://schemas.microsoft.com/office/drawing/2014/main" val="4114486813"/>
                  </a:ext>
                </a:extLst>
              </a:tr>
              <a:tr h="231194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marL="128793" marR="128793" marT="26676" marB="26676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xxx</a:t>
                      </a:r>
                      <a:endParaRPr lang="zh-CN" altLang="en-US" sz="1200" dirty="0"/>
                    </a:p>
                  </a:txBody>
                  <a:tcPr marL="128793" marR="128793" marT="26676" marB="26676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7888.00</a:t>
                      </a:r>
                      <a:endParaRPr lang="zh-CN" altLang="en-US" sz="1200" dirty="0"/>
                    </a:p>
                  </a:txBody>
                  <a:tcPr marL="128793" marR="128793" marT="26676" marB="26676"/>
                </a:tc>
                <a:extLst>
                  <a:ext uri="{0D108BD9-81ED-4DB2-BD59-A6C34878D82A}">
                    <a16:rowId xmlns:a16="http://schemas.microsoft.com/office/drawing/2014/main" val="2346774889"/>
                  </a:ext>
                </a:extLst>
              </a:tr>
              <a:tr h="231194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marL="128793" marR="128793" marT="26676" marB="26676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xxx</a:t>
                      </a:r>
                      <a:endParaRPr lang="zh-CN" altLang="en-US" sz="1200" dirty="0"/>
                    </a:p>
                  </a:txBody>
                  <a:tcPr marL="128793" marR="128793" marT="26676" marB="26676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4999.00</a:t>
                      </a:r>
                      <a:endParaRPr lang="zh-CN" altLang="en-US" sz="1200" dirty="0"/>
                    </a:p>
                  </a:txBody>
                  <a:tcPr marL="128793" marR="128793" marT="26676" marB="26676"/>
                </a:tc>
                <a:extLst>
                  <a:ext uri="{0D108BD9-81ED-4DB2-BD59-A6C34878D82A}">
                    <a16:rowId xmlns:a16="http://schemas.microsoft.com/office/drawing/2014/main" val="227660009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74053EF-ABBD-4A82-9A0F-D0E32145DE42}"/>
              </a:ext>
            </a:extLst>
          </p:cNvPr>
          <p:cNvSpPr txBox="1"/>
          <p:nvPr/>
        </p:nvSpPr>
        <p:spPr>
          <a:xfrm>
            <a:off x="628650" y="3152979"/>
            <a:ext cx="7676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select lid, title, price,                     as md           from </a:t>
            </a:r>
            <a:r>
              <a:rPr lang="en-US" altLang="zh-CN" sz="2400" dirty="0" err="1"/>
              <a:t>xz_laptop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A25DAE6E-9E25-4B63-B3D2-E826C4749DF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28650" y="4015740"/>
            <a:ext cx="2274294" cy="1003685"/>
          </a:xfrm>
          <a:prstGeom prst="curvedConnector3">
            <a:avLst>
              <a:gd name="adj1" fmla="val -129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F410943D-A694-428F-AEAF-B1313C38EF75}"/>
              </a:ext>
            </a:extLst>
          </p:cNvPr>
          <p:cNvSpPr/>
          <p:nvPr/>
        </p:nvSpPr>
        <p:spPr>
          <a:xfrm>
            <a:off x="2902944" y="4854316"/>
            <a:ext cx="216037" cy="3302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79F7C72-FE13-4271-8DF3-69985B95BD81}"/>
              </a:ext>
            </a:extLst>
          </p:cNvPr>
          <p:cNvSpPr/>
          <p:nvPr/>
        </p:nvSpPr>
        <p:spPr>
          <a:xfrm>
            <a:off x="6501008" y="4759890"/>
            <a:ext cx="2642992" cy="2595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FAFDE35A-11D5-44A1-B97E-76133511103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28650" y="4237210"/>
            <a:ext cx="2274294" cy="1491551"/>
          </a:xfrm>
          <a:prstGeom prst="curvedConnector3">
            <a:avLst>
              <a:gd name="adj1" fmla="val -1168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9123545E-B787-4D2D-BE48-A1867486A3BD}"/>
              </a:ext>
            </a:extLst>
          </p:cNvPr>
          <p:cNvSpPr/>
          <p:nvPr/>
        </p:nvSpPr>
        <p:spPr>
          <a:xfrm>
            <a:off x="2902944" y="5454323"/>
            <a:ext cx="216037" cy="5488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1780FB1-C5E5-4E2F-8E5A-4EF4041A6F6A}"/>
              </a:ext>
            </a:extLst>
          </p:cNvPr>
          <p:cNvSpPr/>
          <p:nvPr/>
        </p:nvSpPr>
        <p:spPr>
          <a:xfrm>
            <a:off x="6501008" y="5272215"/>
            <a:ext cx="2642992" cy="301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2134E6B6-3635-4E60-B8AB-0A9909C9F37B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628650" y="4497751"/>
            <a:ext cx="2274294" cy="1953650"/>
          </a:xfrm>
          <a:prstGeom prst="curvedConnector3">
            <a:avLst>
              <a:gd name="adj1" fmla="val -1168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90726511-825B-4EF8-8F4A-1FC384FA0037}"/>
              </a:ext>
            </a:extLst>
          </p:cNvPr>
          <p:cNvSpPr/>
          <p:nvPr/>
        </p:nvSpPr>
        <p:spPr>
          <a:xfrm>
            <a:off x="2902944" y="6176963"/>
            <a:ext cx="216037" cy="5488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71659A5-1398-4F25-B640-796FC6BA741A}"/>
              </a:ext>
            </a:extLst>
          </p:cNvPr>
          <p:cNvSpPr/>
          <p:nvPr/>
        </p:nvSpPr>
        <p:spPr>
          <a:xfrm>
            <a:off x="6501008" y="6030519"/>
            <a:ext cx="2642992" cy="301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1C7E137-B7CF-41C8-B288-2F8B99F77B9A}"/>
              </a:ext>
            </a:extLst>
          </p:cNvPr>
          <p:cNvSpPr txBox="1"/>
          <p:nvPr/>
        </p:nvSpPr>
        <p:spPr>
          <a:xfrm>
            <a:off x="3301358" y="3798653"/>
            <a:ext cx="469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(select  md  from </a:t>
            </a:r>
            <a:r>
              <a:rPr lang="en-US" altLang="zh-CN" dirty="0" err="1"/>
              <a:t>xz_laptop_pic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where </a:t>
            </a:r>
            <a:r>
              <a:rPr lang="en-US" altLang="zh-CN" dirty="0" err="1"/>
              <a:t>laptop_id</a:t>
            </a:r>
            <a:r>
              <a:rPr lang="en-US" altLang="zh-CN" dirty="0"/>
              <a:t>=lid </a:t>
            </a:r>
            <a:r>
              <a:rPr lang="en-US" altLang="zh-CN" dirty="0">
                <a:solidFill>
                  <a:srgbClr val="FF0000"/>
                </a:solidFill>
              </a:rPr>
              <a:t>limit 1</a:t>
            </a:r>
            <a:r>
              <a:rPr lang="en-US" altLang="zh-CN" dirty="0"/>
              <a:t> )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615D263-3EF0-4BEE-A257-49C57CB1C4C0}"/>
              </a:ext>
            </a:extLst>
          </p:cNvPr>
          <p:cNvCxnSpPr/>
          <p:nvPr/>
        </p:nvCxnSpPr>
        <p:spPr>
          <a:xfrm flipH="1">
            <a:off x="3301358" y="3414714"/>
            <a:ext cx="318664" cy="38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0CBF9BB-8DBA-4713-8A3A-BD99FECFB008}"/>
              </a:ext>
            </a:extLst>
          </p:cNvPr>
          <p:cNvCxnSpPr>
            <a:cxnSpLocks/>
          </p:cNvCxnSpPr>
          <p:nvPr/>
        </p:nvCxnSpPr>
        <p:spPr>
          <a:xfrm>
            <a:off x="4233797" y="3443285"/>
            <a:ext cx="2107879" cy="42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89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9" grpId="0" animBg="1"/>
      <p:bldP spid="29" grpId="1" animBg="1"/>
      <p:bldP spid="34" grpId="0" animBg="1"/>
      <p:bldP spid="34" grpId="1" animBg="1"/>
      <p:bldP spid="35" grpId="0" animBg="1"/>
      <p:bldP spid="35" grpId="1" animBg="1"/>
      <p:bldP spid="42" grpId="0" animBg="1"/>
      <p:bldP spid="43" grpId="0" animBg="1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4D32F7A3-F84D-42D7-A985-D2DBA74FBEE7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结果</a:t>
            </a:r>
            <a:r>
              <a:rPr lang="en-US" altLang="zh-CN" dirty="0"/>
              <a:t>: 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73F601-130A-439E-B214-1A01D505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数据库有什么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2)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27096F-5CCA-48EA-956C-3E86D39F4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65" y="2377653"/>
            <a:ext cx="7557670" cy="259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8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CDF00-5150-4BEE-BB2C-2D52982E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PHP</a:t>
            </a:r>
            <a:r>
              <a:rPr lang="zh-CN" altLang="en-US" dirty="0"/>
              <a:t>函数提供查询服务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A08E-18F8-4998-9899-FFC6A781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data/controllers/</a:t>
            </a:r>
            <a:r>
              <a:rPr lang="en-US" altLang="zh-CN" dirty="0" err="1"/>
              <a:t>products.controllers.php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函数名</a:t>
            </a:r>
            <a:r>
              <a:rPr lang="en-US" altLang="zh-CN" dirty="0"/>
              <a:t>: function </a:t>
            </a:r>
            <a:r>
              <a:rPr lang="en-US" altLang="zh-CN" dirty="0" err="1"/>
              <a:t>getProductsByKw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函数体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定义基础</a:t>
            </a:r>
            <a:r>
              <a:rPr lang="en-US" altLang="zh-CN" dirty="0"/>
              <a:t>SQL</a:t>
            </a:r>
            <a:r>
              <a:rPr lang="zh-CN" altLang="en-US" dirty="0"/>
              <a:t>语句查询全部商品及图片</a:t>
            </a:r>
            <a:endParaRPr lang="en-US" altLang="zh-CN" dirty="0"/>
          </a:p>
          <a:p>
            <a:pPr lvl="1"/>
            <a:r>
              <a:rPr lang="zh-CN" altLang="en-US" dirty="0"/>
              <a:t>从请求中获得包含关键词列表的</a:t>
            </a:r>
            <a:r>
              <a:rPr lang="en-US" altLang="zh-CN" dirty="0"/>
              <a:t>kw</a:t>
            </a:r>
            <a:r>
              <a:rPr lang="zh-CN" altLang="en-US" dirty="0"/>
              <a:t>参数值</a:t>
            </a:r>
            <a:endParaRPr lang="en-US" altLang="zh-CN" dirty="0"/>
          </a:p>
          <a:p>
            <a:pPr lvl="1"/>
            <a:r>
              <a:rPr lang="zh-CN" altLang="en-US" dirty="0"/>
              <a:t>如果有</a:t>
            </a:r>
            <a:r>
              <a:rPr lang="en-US" altLang="zh-CN" dirty="0"/>
              <a:t>kw</a:t>
            </a:r>
            <a:r>
              <a:rPr lang="zh-CN" altLang="en-US" dirty="0"/>
              <a:t>参数</a:t>
            </a:r>
            <a:endParaRPr lang="en-US" altLang="zh-CN" dirty="0"/>
          </a:p>
          <a:p>
            <a:pPr lvl="2"/>
            <a:r>
              <a:rPr lang="zh-CN" altLang="en-US" dirty="0"/>
              <a:t>将</a:t>
            </a:r>
            <a:r>
              <a:rPr lang="en-US" altLang="zh-CN" dirty="0"/>
              <a:t>kw</a:t>
            </a:r>
            <a:r>
              <a:rPr lang="zh-CN" altLang="en-US" dirty="0"/>
              <a:t>参数按空格切割为数组</a:t>
            </a:r>
            <a:endParaRPr lang="en-US" altLang="zh-CN" dirty="0"/>
          </a:p>
          <a:p>
            <a:pPr lvl="2"/>
            <a:r>
              <a:rPr lang="zh-CN" altLang="en-US" dirty="0"/>
              <a:t>遍历数组中每个关键词</a:t>
            </a:r>
            <a:endParaRPr lang="en-US" altLang="zh-CN" dirty="0"/>
          </a:p>
          <a:p>
            <a:pPr lvl="3"/>
            <a:r>
              <a:rPr lang="zh-CN" altLang="en-US" dirty="0"/>
              <a:t>将数组中每个关键词转换为形如</a:t>
            </a:r>
            <a:r>
              <a:rPr lang="en-US" altLang="zh-CN" dirty="0"/>
              <a:t>” title like ‘%xxx%’”</a:t>
            </a:r>
            <a:r>
              <a:rPr lang="zh-CN" altLang="en-US" dirty="0"/>
              <a:t>的句式</a:t>
            </a:r>
            <a:endParaRPr lang="en-US" altLang="zh-CN" dirty="0"/>
          </a:p>
          <a:p>
            <a:pPr lvl="2"/>
            <a:r>
              <a:rPr lang="zh-CN" altLang="en-US" dirty="0"/>
              <a:t>将数组中每个</a:t>
            </a:r>
            <a:r>
              <a:rPr lang="en-US" altLang="zh-CN" dirty="0"/>
              <a:t>”title like ‘%xxx%’” </a:t>
            </a:r>
            <a:r>
              <a:rPr lang="zh-CN" altLang="en-US" dirty="0"/>
              <a:t>用</a:t>
            </a:r>
            <a:r>
              <a:rPr lang="en-US" altLang="zh-CN" dirty="0"/>
              <a:t>and</a:t>
            </a:r>
            <a:r>
              <a:rPr lang="zh-CN" altLang="en-US" dirty="0"/>
              <a:t>拼接为完整字符串</a:t>
            </a:r>
            <a:endParaRPr lang="en-US" altLang="zh-CN" dirty="0"/>
          </a:p>
          <a:p>
            <a:pPr lvl="2"/>
            <a:r>
              <a:rPr lang="zh-CN" altLang="en-US" dirty="0"/>
              <a:t>将拼接后的结果，连同</a:t>
            </a:r>
            <a:r>
              <a:rPr lang="en-US" altLang="zh-CN" dirty="0"/>
              <a:t>where </a:t>
            </a:r>
            <a:r>
              <a:rPr lang="zh-CN" altLang="en-US" dirty="0"/>
              <a:t>拼接到</a:t>
            </a:r>
            <a:r>
              <a:rPr lang="en-US" altLang="zh-CN" dirty="0" err="1"/>
              <a:t>sql</a:t>
            </a:r>
            <a:r>
              <a:rPr lang="zh-CN" altLang="en-US" dirty="0"/>
              <a:t>语句结尾</a:t>
            </a:r>
            <a:endParaRPr lang="en-US" altLang="zh-CN" dirty="0"/>
          </a:p>
          <a:p>
            <a:pPr lvl="2"/>
            <a:r>
              <a:rPr lang="zh-CN" altLang="en-US" dirty="0"/>
              <a:t>执行查询，并返回</a:t>
            </a:r>
            <a:r>
              <a:rPr lang="en-US" altLang="zh-CN" dirty="0" err="1"/>
              <a:t>json</a:t>
            </a:r>
            <a:r>
              <a:rPr lang="zh-CN" altLang="en-US" dirty="0"/>
              <a:t>字符串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423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CDF00-5150-4BEE-BB2C-2D52982E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PHP</a:t>
            </a:r>
            <a:r>
              <a:rPr lang="zh-CN" altLang="en-US" dirty="0"/>
              <a:t>函数提供查询服务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A08E-18F8-4998-9899-FFC6A781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假设请求</a:t>
            </a:r>
            <a:r>
              <a:rPr lang="en-US" altLang="zh-CN" dirty="0"/>
              <a:t>: </a:t>
            </a:r>
            <a:r>
              <a:rPr lang="en-US" altLang="zh-CN" dirty="0" err="1"/>
              <a:t>xxx.php?kw</a:t>
            </a:r>
            <a:r>
              <a:rPr lang="en-US" altLang="zh-CN" dirty="0"/>
              <a:t>=mac%20256g</a:t>
            </a:r>
          </a:p>
          <a:p>
            <a:r>
              <a:rPr lang="zh-CN" altLang="en-US" dirty="0"/>
              <a:t>从请求中获得</a:t>
            </a:r>
            <a:r>
              <a:rPr lang="en-US" altLang="zh-CN" dirty="0"/>
              <a:t>kw</a:t>
            </a:r>
            <a:r>
              <a:rPr lang="zh-CN" altLang="en-US" dirty="0"/>
              <a:t>参数值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@$kw=$_REQUEST[“kw”];</a:t>
            </a:r>
          </a:p>
          <a:p>
            <a:pPr lvl="1"/>
            <a:r>
              <a:rPr lang="en-US" altLang="zh-CN" dirty="0"/>
              <a:t>$kw</a:t>
            </a:r>
            <a:r>
              <a:rPr lang="zh-CN" altLang="en-US" dirty="0"/>
              <a:t>的结果</a:t>
            </a:r>
            <a:r>
              <a:rPr lang="en-US" altLang="zh-CN" dirty="0"/>
              <a:t>: “mac 256g”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$kw</a:t>
            </a:r>
            <a:r>
              <a:rPr lang="zh-CN" altLang="en-US" dirty="0"/>
              <a:t>按空格切割为数组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PHP</a:t>
            </a:r>
            <a:r>
              <a:rPr lang="zh-CN" altLang="en-US" dirty="0"/>
              <a:t>中切割字符串</a:t>
            </a:r>
            <a:r>
              <a:rPr lang="en-US" altLang="zh-CN" dirty="0"/>
              <a:t>: explode(“</a:t>
            </a:r>
            <a:r>
              <a:rPr lang="zh-CN" altLang="en-US" dirty="0"/>
              <a:t>切割符</a:t>
            </a:r>
            <a:r>
              <a:rPr lang="en-US" altLang="zh-CN" dirty="0"/>
              <a:t>”,$</a:t>
            </a:r>
            <a:r>
              <a:rPr lang="zh-CN" altLang="en-US" dirty="0"/>
              <a:t>字符串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: $</a:t>
            </a:r>
            <a:r>
              <a:rPr lang="en-US" altLang="zh-CN" dirty="0" err="1"/>
              <a:t>kws</a:t>
            </a:r>
            <a:r>
              <a:rPr lang="en-US" altLang="zh-CN" dirty="0"/>
              <a:t>=explode(“ ”,$kw);</a:t>
            </a:r>
          </a:p>
          <a:p>
            <a:pPr lvl="1"/>
            <a:r>
              <a:rPr lang="zh-CN" altLang="en-US" dirty="0"/>
              <a:t>结果</a:t>
            </a:r>
            <a:r>
              <a:rPr lang="en-US" altLang="zh-CN" dirty="0"/>
              <a:t>: $</a:t>
            </a:r>
            <a:r>
              <a:rPr lang="en-US" altLang="zh-CN" dirty="0" err="1"/>
              <a:t>kws</a:t>
            </a:r>
            <a:r>
              <a:rPr lang="en-US" altLang="zh-CN" dirty="0"/>
              <a:t>: [“mac”, “256g”]</a:t>
            </a:r>
          </a:p>
          <a:p>
            <a:r>
              <a:rPr lang="zh-CN" altLang="en-US" dirty="0"/>
              <a:t>转换</a:t>
            </a:r>
            <a:r>
              <a:rPr lang="en-US" altLang="zh-CN" dirty="0"/>
              <a:t>$</a:t>
            </a:r>
            <a:r>
              <a:rPr lang="en-US" altLang="zh-CN" dirty="0" err="1"/>
              <a:t>kws</a:t>
            </a:r>
            <a:r>
              <a:rPr lang="zh-CN" altLang="en-US" dirty="0"/>
              <a:t>中每个元素字符串为</a:t>
            </a:r>
            <a:r>
              <a:rPr lang="en-US" altLang="zh-CN" dirty="0"/>
              <a:t>title like</a:t>
            </a:r>
            <a:r>
              <a:rPr lang="zh-CN" altLang="en-US" dirty="0"/>
              <a:t>句式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模板</a:t>
            </a:r>
            <a:r>
              <a:rPr lang="en-US" altLang="zh-CN" dirty="0"/>
              <a:t>: “ title like ‘%$</a:t>
            </a:r>
            <a:r>
              <a:rPr lang="en-US" altLang="zh-CN" dirty="0" err="1"/>
              <a:t>kws</a:t>
            </a:r>
            <a:r>
              <a:rPr lang="en-US" altLang="zh-CN" dirty="0"/>
              <a:t>[$</a:t>
            </a:r>
            <a:r>
              <a:rPr lang="en-US" altLang="zh-CN" dirty="0" err="1"/>
              <a:t>i</a:t>
            </a:r>
            <a:r>
              <a:rPr lang="en-US" altLang="zh-CN" dirty="0"/>
              <a:t>]%’ ”</a:t>
            </a:r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: $</a:t>
            </a:r>
            <a:r>
              <a:rPr lang="en-US" altLang="zh-CN" dirty="0" err="1"/>
              <a:t>kws</a:t>
            </a:r>
            <a:r>
              <a:rPr lang="en-US" altLang="zh-CN" dirty="0"/>
              <a:t>[$</a:t>
            </a:r>
            <a:r>
              <a:rPr lang="en-US" altLang="zh-CN" dirty="0" err="1"/>
              <a:t>i</a:t>
            </a:r>
            <a:r>
              <a:rPr lang="en-US" altLang="zh-CN" dirty="0"/>
              <a:t>]=“ title like ‘%$</a:t>
            </a:r>
            <a:r>
              <a:rPr lang="en-US" altLang="zh-CN" dirty="0" err="1"/>
              <a:t>kws</a:t>
            </a:r>
            <a:r>
              <a:rPr lang="en-US" altLang="zh-CN" dirty="0"/>
              <a:t>[$</a:t>
            </a:r>
            <a:r>
              <a:rPr lang="en-US" altLang="zh-CN" dirty="0" err="1"/>
              <a:t>i</a:t>
            </a:r>
            <a:r>
              <a:rPr lang="en-US" altLang="zh-CN" dirty="0"/>
              <a:t>]%’ ”</a:t>
            </a:r>
          </a:p>
          <a:p>
            <a:pPr lvl="1"/>
            <a:r>
              <a:rPr lang="zh-CN" altLang="en-US" dirty="0"/>
              <a:t>结果</a:t>
            </a:r>
            <a:r>
              <a:rPr lang="en-US" altLang="zh-CN" dirty="0"/>
              <a:t>: $</a:t>
            </a:r>
            <a:r>
              <a:rPr lang="en-US" altLang="zh-CN" dirty="0" err="1"/>
              <a:t>kws</a:t>
            </a:r>
            <a:r>
              <a:rPr lang="en-US" altLang="zh-CN" dirty="0"/>
              <a:t>: [</a:t>
            </a:r>
          </a:p>
          <a:p>
            <a:pPr marL="457200" lvl="1" indent="0">
              <a:buNone/>
            </a:pPr>
            <a:r>
              <a:rPr lang="en-US" altLang="zh-CN" dirty="0"/>
              <a:t>	“ title like ‘%mac%’ ”,</a:t>
            </a:r>
          </a:p>
          <a:p>
            <a:pPr marL="457200" lvl="1" indent="0">
              <a:buNone/>
            </a:pPr>
            <a:r>
              <a:rPr lang="en-US" altLang="zh-CN" dirty="0"/>
              <a:t>        “ title like ‘%256g%’ ”</a:t>
            </a:r>
          </a:p>
          <a:p>
            <a:pPr marL="457200" lvl="1" indent="0">
              <a:buNone/>
            </a:pPr>
            <a:r>
              <a:rPr lang="en-US" altLang="zh-CN" dirty="0"/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75091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837</Words>
  <Application>Microsoft Office PowerPoint</Application>
  <PresentationFormat>全屏显示(4:3)</PresentationFormat>
  <Paragraphs>129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Consolas</vt:lpstr>
      <vt:lpstr>Office 主题​​</vt:lpstr>
      <vt:lpstr>商品查询</vt:lpstr>
      <vt:lpstr>大纲</vt:lpstr>
      <vt:lpstr>跳转到商品列表页面products</vt:lpstr>
      <vt:lpstr>前端网页需要什么?</vt:lpstr>
      <vt:lpstr>数据库有什么</vt:lpstr>
      <vt:lpstr>数据库有什么(续1)</vt:lpstr>
      <vt:lpstr>数据库有什么(续2)</vt:lpstr>
      <vt:lpstr>定义PHP函数提供查询服务</vt:lpstr>
      <vt:lpstr>定义PHP函数提供查询服务(续1)</vt:lpstr>
      <vt:lpstr>定义PHP函数提供查询服务(续2)</vt:lpstr>
      <vt:lpstr>前端网页请求服务器端php</vt:lpstr>
      <vt:lpstr>前端网页请求服务器端php(续1)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商品查询</dc:title>
  <dc:creator>dong zhang</dc:creator>
  <cp:lastModifiedBy>dong zhang</cp:lastModifiedBy>
  <cp:revision>1</cp:revision>
  <dcterms:created xsi:type="dcterms:W3CDTF">2017-11-02T11:24:38Z</dcterms:created>
  <dcterms:modified xsi:type="dcterms:W3CDTF">2017-11-02T16:33:15Z</dcterms:modified>
</cp:coreProperties>
</file>