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12FD-772A-4D17-BCE1-C9A0CB5C35C5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39EC-E5E6-47B2-BF31-45E1D5308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16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12FD-772A-4D17-BCE1-C9A0CB5C35C5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39EC-E5E6-47B2-BF31-45E1D5308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86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12FD-772A-4D17-BCE1-C9A0CB5C35C5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39EC-E5E6-47B2-BF31-45E1D5308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39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12FD-772A-4D17-BCE1-C9A0CB5C35C5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39EC-E5E6-47B2-BF31-45E1D5308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95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12FD-772A-4D17-BCE1-C9A0CB5C35C5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39EC-E5E6-47B2-BF31-45E1D5308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14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12FD-772A-4D17-BCE1-C9A0CB5C35C5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39EC-E5E6-47B2-BF31-45E1D5308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66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12FD-772A-4D17-BCE1-C9A0CB5C35C5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39EC-E5E6-47B2-BF31-45E1D5308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02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12FD-772A-4D17-BCE1-C9A0CB5C35C5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39EC-E5E6-47B2-BF31-45E1D5308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78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12FD-772A-4D17-BCE1-C9A0CB5C35C5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39EC-E5E6-47B2-BF31-45E1D5308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9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12FD-772A-4D17-BCE1-C9A0CB5C35C5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39EC-E5E6-47B2-BF31-45E1D5308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16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12FD-772A-4D17-BCE1-C9A0CB5C35C5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039EC-E5E6-47B2-BF31-45E1D5308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64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812FD-772A-4D17-BCE1-C9A0CB5C35C5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039EC-E5E6-47B2-BF31-45E1D5308A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105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7400" y="550333"/>
            <a:ext cx="10566400" cy="5748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1270000" y="888999"/>
            <a:ext cx="1422399" cy="49614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Controller</a:t>
            </a:r>
          </a:p>
          <a:p>
            <a:pPr algn="ctr"/>
            <a:r>
              <a:rPr lang="en-GB" dirty="0" smtClean="0"/>
              <a:t>(main.py)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022601" y="888999"/>
            <a:ext cx="2565400" cy="116398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Pillar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022601" y="2302738"/>
            <a:ext cx="2565400" cy="19340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SoundManager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263470" y="888998"/>
            <a:ext cx="1617130" cy="116398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Serial Connection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6032502" y="888999"/>
            <a:ext cx="1786467" cy="508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LED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6032495" y="1507065"/>
            <a:ext cx="1786467" cy="5080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Buttons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9084733" y="2853171"/>
            <a:ext cx="880538" cy="8331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Sounds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022601" y="4372639"/>
            <a:ext cx="1888066" cy="14778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MappingInterface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10126134" y="2853170"/>
            <a:ext cx="1037164" cy="8331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Sound Card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139267" y="4372639"/>
            <a:ext cx="1786467" cy="389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FixedMapper</a:t>
            </a:r>
            <a:endParaRPr lang="en-GB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5139266" y="4842541"/>
            <a:ext cx="1786467" cy="3894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/>
              <a:t>RotationMapper</a:t>
            </a:r>
            <a:endParaRPr lang="en-GB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5139265" y="5303970"/>
            <a:ext cx="1786467" cy="3894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EventRotationMapper</a:t>
            </a:r>
            <a:endParaRPr lang="en-GB" sz="14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7370236" y="4372639"/>
            <a:ext cx="1786467" cy="6434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Sound State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70236" y="5109239"/>
            <a:ext cx="1786467" cy="533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Light State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32498" y="2328133"/>
            <a:ext cx="1786467" cy="3048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Instrument Manager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32497" y="2726076"/>
            <a:ext cx="1786467" cy="15106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Composer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39262" y="5786569"/>
            <a:ext cx="1786467" cy="3894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/>
              <a:t>…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017933" y="2726076"/>
            <a:ext cx="753534" cy="364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Melody Fork</a:t>
            </a:r>
            <a:endParaRPr lang="en-GB" sz="1000" dirty="0"/>
          </a:p>
        </p:txBody>
      </p:sp>
      <p:sp>
        <p:nvSpPr>
          <p:cNvPr id="26" name="Rectangle 25"/>
          <p:cNvSpPr/>
          <p:nvPr/>
        </p:nvSpPr>
        <p:spPr>
          <a:xfrm>
            <a:off x="8017933" y="3187604"/>
            <a:ext cx="753534" cy="364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Harmony</a:t>
            </a:r>
          </a:p>
          <a:p>
            <a:pPr algn="ctr"/>
            <a:r>
              <a:rPr lang="en-GB" sz="1000" dirty="0" smtClean="0"/>
              <a:t>Fork</a:t>
            </a:r>
            <a:endParaRPr lang="en-GB" sz="1000" dirty="0"/>
          </a:p>
        </p:txBody>
      </p:sp>
      <p:sp>
        <p:nvSpPr>
          <p:cNvPr id="27" name="Rectangle 26"/>
          <p:cNvSpPr/>
          <p:nvPr/>
        </p:nvSpPr>
        <p:spPr>
          <a:xfrm>
            <a:off x="8017933" y="3650554"/>
            <a:ext cx="753534" cy="3642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/>
              <a:t>Bass</a:t>
            </a:r>
          </a:p>
          <a:p>
            <a:pPr algn="ctr"/>
            <a:r>
              <a:rPr lang="en-GB" sz="1000" dirty="0" smtClean="0"/>
              <a:t>Fork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95905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Mickey Li</dc:creator>
  <cp:lastModifiedBy>Mickey Li</cp:lastModifiedBy>
  <cp:revision>4</cp:revision>
  <dcterms:created xsi:type="dcterms:W3CDTF">2025-10-01T18:20:31Z</dcterms:created>
  <dcterms:modified xsi:type="dcterms:W3CDTF">2025-10-01T21:27:10Z</dcterms:modified>
</cp:coreProperties>
</file>