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100" d="100"/>
          <a:sy n="100" d="100"/>
        </p:scale>
        <p:origin x="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C0AA-B8F7-447E-BD96-DC6BB4C8B26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BF6F-CA3E-4D3D-8DE0-265381585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2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C0AA-B8F7-447E-BD96-DC6BB4C8B26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BF6F-CA3E-4D3D-8DE0-265381585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C0AA-B8F7-447E-BD96-DC6BB4C8B26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BF6F-CA3E-4D3D-8DE0-265381585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C0AA-B8F7-447E-BD96-DC6BB4C8B26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BF6F-CA3E-4D3D-8DE0-265381585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C0AA-B8F7-447E-BD96-DC6BB4C8B26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BF6F-CA3E-4D3D-8DE0-265381585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0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C0AA-B8F7-447E-BD96-DC6BB4C8B26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BF6F-CA3E-4D3D-8DE0-265381585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0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C0AA-B8F7-447E-BD96-DC6BB4C8B26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BF6F-CA3E-4D3D-8DE0-265381585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72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C0AA-B8F7-447E-BD96-DC6BB4C8B26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BF6F-CA3E-4D3D-8DE0-265381585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5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C0AA-B8F7-447E-BD96-DC6BB4C8B26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BF6F-CA3E-4D3D-8DE0-265381585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C0AA-B8F7-447E-BD96-DC6BB4C8B26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BF6F-CA3E-4D3D-8DE0-265381585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C0AA-B8F7-447E-BD96-DC6BB4C8B26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BF6F-CA3E-4D3D-8DE0-265381585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9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C0AA-B8F7-447E-BD96-DC6BB4C8B26E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BF6F-CA3E-4D3D-8DE0-265381585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4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2939970" y="69088"/>
            <a:ext cx="4178460" cy="6702102"/>
          </a:xfrm>
          <a:prstGeom prst="rect">
            <a:avLst/>
          </a:prstGeom>
          <a:solidFill>
            <a:srgbClr val="2E75B6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939970" y="1942173"/>
            <a:ext cx="4178460" cy="2810387"/>
          </a:xfrm>
          <a:prstGeom prst="rect">
            <a:avLst/>
          </a:prstGeom>
          <a:solidFill>
            <a:srgbClr val="2E75B6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927996" y="2896813"/>
            <a:ext cx="4178460" cy="801183"/>
          </a:xfrm>
          <a:prstGeom prst="rect">
            <a:avLst/>
          </a:prstGeom>
          <a:solidFill>
            <a:srgbClr val="2E75B6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974" t="29694" r="7882" b="24708"/>
          <a:stretch/>
        </p:blipFill>
        <p:spPr>
          <a:xfrm>
            <a:off x="3040463" y="888907"/>
            <a:ext cx="1060327" cy="6551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39970" y="0"/>
            <a:ext cx="4178460" cy="6771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974" t="29694" r="7882" b="24708"/>
          <a:stretch/>
        </p:blipFill>
        <p:spPr>
          <a:xfrm>
            <a:off x="3675765" y="2067470"/>
            <a:ext cx="1060327" cy="655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974" t="29694" r="7882" b="24708"/>
          <a:stretch/>
        </p:blipFill>
        <p:spPr>
          <a:xfrm>
            <a:off x="5471886" y="2067470"/>
            <a:ext cx="1060327" cy="655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3974" t="29694" r="7882" b="24708"/>
          <a:stretch/>
        </p:blipFill>
        <p:spPr>
          <a:xfrm>
            <a:off x="4499036" y="2982584"/>
            <a:ext cx="1060327" cy="655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974" t="29694" r="7882" b="24708"/>
          <a:stretch/>
        </p:blipFill>
        <p:spPr>
          <a:xfrm>
            <a:off x="5944389" y="898432"/>
            <a:ext cx="1060327" cy="6551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974" t="29694" r="7882" b="24708"/>
          <a:stretch/>
        </p:blipFill>
        <p:spPr>
          <a:xfrm>
            <a:off x="3995045" y="182967"/>
            <a:ext cx="1060327" cy="6551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3974" t="29694" r="7882" b="24708"/>
          <a:stretch/>
        </p:blipFill>
        <p:spPr>
          <a:xfrm>
            <a:off x="5160151" y="182967"/>
            <a:ext cx="1060327" cy="655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3974" t="29694" r="7882" b="24708"/>
          <a:stretch/>
        </p:blipFill>
        <p:spPr>
          <a:xfrm>
            <a:off x="3675765" y="3897698"/>
            <a:ext cx="1060327" cy="6551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3974" t="29694" r="7882" b="24708"/>
          <a:stretch/>
        </p:blipFill>
        <p:spPr>
          <a:xfrm>
            <a:off x="5471886" y="3897698"/>
            <a:ext cx="1060327" cy="6551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3974" t="29694" r="7882" b="24708"/>
          <a:stretch/>
        </p:blipFill>
        <p:spPr>
          <a:xfrm>
            <a:off x="3040463" y="5232492"/>
            <a:ext cx="1060327" cy="65516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3974" t="29694" r="7882" b="24708"/>
          <a:stretch/>
        </p:blipFill>
        <p:spPr>
          <a:xfrm>
            <a:off x="5944388" y="5231870"/>
            <a:ext cx="1060327" cy="6551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3974" t="29694" r="7882" b="24708"/>
          <a:stretch/>
        </p:blipFill>
        <p:spPr>
          <a:xfrm>
            <a:off x="3945700" y="6001530"/>
            <a:ext cx="1060327" cy="65516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3974" t="29694" r="7882" b="24708"/>
          <a:stretch/>
        </p:blipFill>
        <p:spPr>
          <a:xfrm>
            <a:off x="5159575" y="6001530"/>
            <a:ext cx="1060327" cy="655160"/>
          </a:xfrm>
          <a:prstGeom prst="rect">
            <a:avLst/>
          </a:prstGeom>
        </p:spPr>
      </p:pic>
      <p:cxnSp>
        <p:nvCxnSpPr>
          <p:cNvPr id="20" name="꺾인 연결선 19"/>
          <p:cNvCxnSpPr>
            <a:stCxn id="11" idx="2"/>
            <a:endCxn id="7" idx="0"/>
          </p:cNvCxnSpPr>
          <p:nvPr/>
        </p:nvCxnSpPr>
        <p:spPr>
          <a:xfrm rot="5400000">
            <a:off x="3750898" y="1293158"/>
            <a:ext cx="1229343" cy="319280"/>
          </a:xfrm>
          <a:prstGeom prst="bentConnector3">
            <a:avLst>
              <a:gd name="adj1" fmla="val 78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" idx="2"/>
            <a:endCxn id="7" idx="0"/>
          </p:cNvCxnSpPr>
          <p:nvPr/>
        </p:nvCxnSpPr>
        <p:spPr>
          <a:xfrm rot="16200000" flipH="1">
            <a:off x="3626577" y="1488117"/>
            <a:ext cx="523403" cy="635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7" idx="2"/>
            <a:endCxn id="9" idx="0"/>
          </p:cNvCxnSpPr>
          <p:nvPr/>
        </p:nvCxnSpPr>
        <p:spPr>
          <a:xfrm rot="16200000" flipH="1">
            <a:off x="4487587" y="2440971"/>
            <a:ext cx="259954" cy="823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8" idx="2"/>
            <a:endCxn id="9" idx="0"/>
          </p:cNvCxnSpPr>
          <p:nvPr/>
        </p:nvCxnSpPr>
        <p:spPr>
          <a:xfrm rot="5400000">
            <a:off x="5385648" y="2366182"/>
            <a:ext cx="259954" cy="972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0"/>
            <a:endCxn id="9" idx="2"/>
          </p:cNvCxnSpPr>
          <p:nvPr/>
        </p:nvCxnSpPr>
        <p:spPr>
          <a:xfrm rot="5400000" flipH="1" flipV="1">
            <a:off x="4487587" y="3356086"/>
            <a:ext cx="259954" cy="823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4" idx="0"/>
            <a:endCxn id="9" idx="2"/>
          </p:cNvCxnSpPr>
          <p:nvPr/>
        </p:nvCxnSpPr>
        <p:spPr>
          <a:xfrm rot="16200000" flipV="1">
            <a:off x="5385648" y="3281296"/>
            <a:ext cx="259954" cy="972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2"/>
            <a:endCxn id="8" idx="0"/>
          </p:cNvCxnSpPr>
          <p:nvPr/>
        </p:nvCxnSpPr>
        <p:spPr>
          <a:xfrm rot="5400000">
            <a:off x="5981363" y="1574280"/>
            <a:ext cx="513878" cy="472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2" idx="2"/>
            <a:endCxn id="8" idx="0"/>
          </p:cNvCxnSpPr>
          <p:nvPr/>
        </p:nvCxnSpPr>
        <p:spPr>
          <a:xfrm rot="16200000" flipH="1">
            <a:off x="5231511" y="1296930"/>
            <a:ext cx="1229343" cy="311735"/>
          </a:xfrm>
          <a:prstGeom prst="bentConnector3">
            <a:avLst>
              <a:gd name="adj1" fmla="val 78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5" idx="0"/>
            <a:endCxn id="13" idx="2"/>
          </p:cNvCxnSpPr>
          <p:nvPr/>
        </p:nvCxnSpPr>
        <p:spPr>
          <a:xfrm rot="5400000" flipH="1" flipV="1">
            <a:off x="3548461" y="4575024"/>
            <a:ext cx="679634" cy="635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7" idx="0"/>
            <a:endCxn id="13" idx="2"/>
          </p:cNvCxnSpPr>
          <p:nvPr/>
        </p:nvCxnSpPr>
        <p:spPr>
          <a:xfrm rot="16200000" flipV="1">
            <a:off x="3616561" y="5142226"/>
            <a:ext cx="1448672" cy="269935"/>
          </a:xfrm>
          <a:prstGeom prst="bentConnector3">
            <a:avLst>
              <a:gd name="adj1" fmla="val 76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8" idx="0"/>
            <a:endCxn id="14" idx="2"/>
          </p:cNvCxnSpPr>
          <p:nvPr/>
        </p:nvCxnSpPr>
        <p:spPr>
          <a:xfrm rot="5400000" flipH="1" flipV="1">
            <a:off x="5121558" y="5121039"/>
            <a:ext cx="1448672" cy="312311"/>
          </a:xfrm>
          <a:prstGeom prst="bentConnector3">
            <a:avLst>
              <a:gd name="adj1" fmla="val 76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6" idx="0"/>
            <a:endCxn id="14" idx="2"/>
          </p:cNvCxnSpPr>
          <p:nvPr/>
        </p:nvCxnSpPr>
        <p:spPr>
          <a:xfrm rot="16200000" flipV="1">
            <a:off x="5898795" y="4656113"/>
            <a:ext cx="679012" cy="472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51943" y="31127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Final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51943" y="2180275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Semi-</a:t>
            </a:r>
          </a:p>
          <a:p>
            <a:r>
              <a:rPr lang="en-US" altLang="ko-KR" sz="1200" dirty="0" smtClean="0"/>
              <a:t>Final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960219" y="3947704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Semi-</a:t>
            </a:r>
          </a:p>
          <a:p>
            <a:r>
              <a:rPr lang="en-US" altLang="ko-KR" sz="1200" dirty="0" smtClean="0"/>
              <a:t>Final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567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minhaeng lee</dc:creator>
  <cp:lastModifiedBy>minhaeng lee</cp:lastModifiedBy>
  <cp:revision>2</cp:revision>
  <dcterms:created xsi:type="dcterms:W3CDTF">2014-06-24T06:37:13Z</dcterms:created>
  <dcterms:modified xsi:type="dcterms:W3CDTF">2014-06-24T06:48:58Z</dcterms:modified>
</cp:coreProperties>
</file>