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59C593C-D368-4065-80C6-A2AD9293F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Marvel &amp; DC SQL Case Study</a:t>
            </a:r>
            <a:br>
              <a:rPr lang="en-US" dirty="0"/>
            </a:br>
            <a:r>
              <a:rPr lang="en-US" sz="3200" dirty="0"/>
              <a:t>Brown-Eyed Male and Female Marvel Superheroes</a:t>
            </a:r>
            <a:endParaRPr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363045-5C81-4E85-9AB0-299274B4B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Megan Lieu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 Statistics">
            <a:extLst>
              <a:ext uri="{FF2B5EF4-FFF2-40B4-BE49-F238E27FC236}">
                <a16:creationId xmlns:a16="http://schemas.microsoft.com/office/drawing/2014/main" id="{44553E5A-77DB-4B34-9B7B-21891BFB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Appearances">
            <a:extLst>
              <a:ext uri="{FF2B5EF4-FFF2-40B4-BE49-F238E27FC236}">
                <a16:creationId xmlns:a16="http://schemas.microsoft.com/office/drawing/2014/main" id="{68E7E2E1-7DC3-4AFA-90F8-2DC457F3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ppearances by Year">
            <a:extLst>
              <a:ext uri="{FF2B5EF4-FFF2-40B4-BE49-F238E27FC236}">
                <a16:creationId xmlns:a16="http://schemas.microsoft.com/office/drawing/2014/main" id="{911AC067-9132-427B-9253-AE3EE0AD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ppearances Distribution">
            <a:extLst>
              <a:ext uri="{FF2B5EF4-FFF2-40B4-BE49-F238E27FC236}">
                <a16:creationId xmlns:a16="http://schemas.microsoft.com/office/drawing/2014/main" id="{D5AE791F-2FDD-4F67-AC91-2FCF22CC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Marvel &amp; DC SQL Case Study Brown-Eyed Male and Female Marvel Superheroes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 &amp; DC SQL Case Study Brown-Eyed Male and Female Marvel Superheroes</dc:title>
  <dc:creator/>
  <cp:lastModifiedBy>Megan Lieu</cp:lastModifiedBy>
  <cp:revision>1</cp:revision>
  <dcterms:created xsi:type="dcterms:W3CDTF">2022-01-31T23:16:44Z</dcterms:created>
  <dcterms:modified xsi:type="dcterms:W3CDTF">2022-01-31T23:18:44Z</dcterms:modified>
</cp:coreProperties>
</file>