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56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47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3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4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56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66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8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84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4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77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2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giesler/parse-chicago-neighborhoods/blob/master/community_to_gps.txt" TargetMode="External"/><Relationship Id="rId2" Type="http://schemas.openxmlformats.org/officeDocument/2006/relationships/hyperlink" Target="https://en.wikipedia.org/wiki/Chicago_City_Counci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ursquar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8C134-2DC3-4A32-B1A6-82B68A71C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6045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D92A843-3FA1-4DFF-99F6-47FA457D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01476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8B99D-E21D-4380-AE8E-FC6CC04C7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3672965" cy="4897192"/>
          </a:xfrm>
        </p:spPr>
        <p:txBody>
          <a:bodyPr anchor="b">
            <a:no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Opening new Coffee Shops in Chicago</a:t>
            </a:r>
          </a:p>
        </p:txBody>
      </p:sp>
      <p:sp>
        <p:nvSpPr>
          <p:cNvPr id="1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5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9723C-4056-4F0C-9942-CB10E5BE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6BE6-D5C7-4000-B20A-410769FB3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We recommend our clients open new coffee shops in one of the following community areas: Edgewater, Lake View, or Near North Side. 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6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7D87-F1A5-4983-8DD0-4F314DEA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Community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9AA1D-5552-4D93-B5F3-4EC20EB8E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Chicago is broken into 77 community areas that are utilized for various functions, including urban planning and business decisions</a:t>
            </a:r>
          </a:p>
          <a:p>
            <a:r>
              <a:rPr lang="en-US" dirty="0"/>
              <a:t>The community areas are comprised of several neighborhoods, and wards, or the political voting unit, may span community areas</a:t>
            </a:r>
          </a:p>
          <a:p>
            <a:r>
              <a:rPr lang="en-US" dirty="0"/>
              <a:t>My clients want to open one or more new coffee shops in Chicago</a:t>
            </a:r>
          </a:p>
          <a:p>
            <a:r>
              <a:rPr lang="en-US" dirty="0"/>
              <a:t>I will utilize the Chicago community areas to examine the best community area(s) in which to open coffee shops</a:t>
            </a:r>
          </a:p>
        </p:txBody>
      </p:sp>
    </p:spTree>
    <p:extLst>
      <p:ext uri="{BB962C8B-B14F-4D97-AF65-F5344CB8AC3E}">
        <p14:creationId xmlns:p14="http://schemas.microsoft.com/office/powerpoint/2010/main" val="321793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A1B7-C00E-4118-8958-69C38451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Area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AA28-EF10-4F87-8513-6CE579228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Population information about community areas was acquired from </a:t>
            </a:r>
            <a:r>
              <a:rPr lang="en-US" dirty="0">
                <a:hlinkClick r:id="rId2"/>
              </a:rPr>
              <a:t>Wikipedia</a:t>
            </a:r>
            <a:r>
              <a:rPr lang="en-US" dirty="0"/>
              <a:t>; the population data is from 2017</a:t>
            </a:r>
          </a:p>
          <a:p>
            <a:r>
              <a:rPr lang="en-US" dirty="0"/>
              <a:t>Location coordinates or community areas were acquired from  </a:t>
            </a:r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r>
              <a:rPr lang="en-US" dirty="0"/>
              <a:t>Venue information was acquired utilizing the </a:t>
            </a:r>
            <a:r>
              <a:rPr lang="en-US" dirty="0">
                <a:hlinkClick r:id="rId4"/>
              </a:rPr>
              <a:t>Foursquare</a:t>
            </a:r>
            <a:r>
              <a:rPr lang="en-US" dirty="0"/>
              <a:t> API</a:t>
            </a:r>
          </a:p>
          <a:p>
            <a:r>
              <a:rPr lang="en-US" dirty="0"/>
              <a:t>Data cleaning steps included:</a:t>
            </a:r>
          </a:p>
          <a:p>
            <a:pPr lvl="1"/>
            <a:r>
              <a:rPr lang="en-US" dirty="0"/>
              <a:t>Identifying a central coordinate for latitude and longitude</a:t>
            </a:r>
          </a:p>
          <a:p>
            <a:pPr lvl="1"/>
            <a:r>
              <a:rPr lang="en-US" dirty="0"/>
              <a:t>Converting string variables to numeric</a:t>
            </a:r>
          </a:p>
          <a:p>
            <a:pPr lvl="1"/>
            <a:r>
              <a:rPr lang="en-US" dirty="0"/>
              <a:t>Converting venue information into variables</a:t>
            </a:r>
          </a:p>
        </p:txBody>
      </p:sp>
    </p:spTree>
    <p:extLst>
      <p:ext uri="{BB962C8B-B14F-4D97-AF65-F5344CB8AC3E}">
        <p14:creationId xmlns:p14="http://schemas.microsoft.com/office/powerpoint/2010/main" val="168631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A298B-194C-42F4-A8C9-C316C203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590062"/>
            <a:ext cx="5517822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Descriptive Visuals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88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DCB94-09C2-46ED-B69E-FB334843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en-US" sz="6000"/>
              <a:t>Box and Whisker Plot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D65CD4-0737-4BF1-91FC-DE296B50E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3086"/>
            <a:ext cx="5243391" cy="2934906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2DD376E-01E6-480C-B407-8133214C5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box and whisker plot identifies four community areas that are outliers in terms of population density per square mile:</a:t>
            </a:r>
          </a:p>
          <a:p>
            <a:pPr lvl="1"/>
            <a:r>
              <a:rPr lang="en-US" sz="1400" dirty="0"/>
              <a:t>Near North Side – 32,442.70</a:t>
            </a:r>
          </a:p>
          <a:p>
            <a:pPr lvl="1"/>
            <a:r>
              <a:rPr lang="en-US" sz="1400" dirty="0"/>
              <a:t>Lake View -  32,201.92</a:t>
            </a:r>
          </a:p>
          <a:p>
            <a:pPr lvl="1"/>
            <a:r>
              <a:rPr lang="en-US" sz="1400" dirty="0"/>
              <a:t>Edgewater – 32,163.79</a:t>
            </a:r>
          </a:p>
          <a:p>
            <a:pPr lvl="1"/>
            <a:r>
              <a:rPr lang="en-US" sz="1400" dirty="0"/>
              <a:t>Rogers Park – 29,925</a:t>
            </a:r>
          </a:p>
          <a:p>
            <a:r>
              <a:rPr lang="en-US" sz="1800" dirty="0"/>
              <a:t>Community areas with a high population density are viable candidates for new coffee shops due to the large population in a small area.</a:t>
            </a:r>
          </a:p>
        </p:txBody>
      </p:sp>
    </p:spTree>
    <p:extLst>
      <p:ext uri="{BB962C8B-B14F-4D97-AF65-F5344CB8AC3E}">
        <p14:creationId xmlns:p14="http://schemas.microsoft.com/office/powerpoint/2010/main" val="303560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07786-9EE6-47F9-BAA3-7D3A17D2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en-US" sz="6000"/>
              <a:t>Scatterplot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0D1F1-7342-49FA-8CA2-A31483115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03053"/>
            <a:ext cx="4991619" cy="299497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BEB09E-6C20-4402-B8F8-3576DC7DD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scatterplot further cements Lake View and Near Northside as community areas of interest, but also add Austin and West Town. While Austin and West Town have a greater area, they still have large populations.</a:t>
            </a:r>
          </a:p>
          <a:p>
            <a:r>
              <a:rPr lang="en-US" sz="1800" dirty="0"/>
              <a:t>O’Hare and South Deering should not be considered due to their low populations and large areas. </a:t>
            </a:r>
          </a:p>
        </p:txBody>
      </p:sp>
    </p:spTree>
    <p:extLst>
      <p:ext uri="{BB962C8B-B14F-4D97-AF65-F5344CB8AC3E}">
        <p14:creationId xmlns:p14="http://schemas.microsoft.com/office/powerpoint/2010/main" val="245948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9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5B00E-A0B4-487D-BEC5-19D00ED4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590062"/>
            <a:ext cx="5517822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Venues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9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97B4E-340A-4AC8-8406-F7FCEDB6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000"/>
              <a:t>Venue Identification</a:t>
            </a: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C6CDE-D543-4F4A-ABCA-7730B945F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/>
              <a:t>Merging in venue information from Foursquare provided additional information about the neighborhoods of interest, particularly showing which already have many coffee shops</a:t>
            </a:r>
          </a:p>
        </p:txBody>
      </p:sp>
      <p:cxnSp>
        <p:nvCxnSpPr>
          <p:cNvPr id="3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BC282E-172F-49BB-B261-7BD093853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323712"/>
              </p:ext>
            </p:extLst>
          </p:nvPr>
        </p:nvGraphicFramePr>
        <p:xfrm>
          <a:off x="279143" y="550113"/>
          <a:ext cx="5221626" cy="550513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544645">
                  <a:extLst>
                    <a:ext uri="{9D8B030D-6E8A-4147-A177-3AD203B41FA5}">
                      <a16:colId xmlns:a16="http://schemas.microsoft.com/office/drawing/2014/main" val="4278233540"/>
                    </a:ext>
                  </a:extLst>
                </a:gridCol>
                <a:gridCol w="2676981">
                  <a:extLst>
                    <a:ext uri="{9D8B030D-6E8A-4147-A177-3AD203B41FA5}">
                      <a16:colId xmlns:a16="http://schemas.microsoft.com/office/drawing/2014/main" val="2664347828"/>
                    </a:ext>
                  </a:extLst>
                </a:gridCol>
              </a:tblGrid>
              <a:tr h="1095061"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Community Area</a:t>
                      </a:r>
                    </a:p>
                  </a:txBody>
                  <a:tcPr marL="272235" marR="204176" marT="136118" marB="1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Coffee Shop</a:t>
                      </a:r>
                    </a:p>
                  </a:txBody>
                  <a:tcPr marL="272235" marR="204176" marT="136118" marB="1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708924"/>
                  </a:ext>
                </a:extLst>
              </a:tr>
              <a:tr h="851251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Austin</a:t>
                      </a:r>
                    </a:p>
                  </a:txBody>
                  <a:tcPr marL="272235" marR="204176" marT="136118" marB="1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en-US" sz="19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</a:t>
                      </a:r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most common venue</a:t>
                      </a:r>
                    </a:p>
                  </a:txBody>
                  <a:tcPr marL="272235" marR="204176" marT="136118" marB="1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025421"/>
                  </a:ext>
                </a:extLst>
              </a:tr>
              <a:tr h="618625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Edgewater</a:t>
                      </a:r>
                    </a:p>
                  </a:txBody>
                  <a:tcPr marL="272235" marR="204176" marT="136118" marB="1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272235" marR="204176" marT="136118" marB="1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117824"/>
                  </a:ext>
                </a:extLst>
              </a:tr>
              <a:tr h="618625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Lake View</a:t>
                      </a:r>
                    </a:p>
                  </a:txBody>
                  <a:tcPr marL="272235" marR="204176" marT="136118" marB="1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272235" marR="204176" marT="136118" marB="1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229836"/>
                  </a:ext>
                </a:extLst>
              </a:tr>
              <a:tr h="618625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Near North Side</a:t>
                      </a:r>
                    </a:p>
                  </a:txBody>
                  <a:tcPr marL="272235" marR="204176" marT="136118" marB="1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272235" marR="204176" marT="136118" marB="1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1861"/>
                  </a:ext>
                </a:extLst>
              </a:tr>
              <a:tr h="851251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Rogers Park</a:t>
                      </a:r>
                    </a:p>
                  </a:txBody>
                  <a:tcPr marL="272235" marR="204176" marT="136118" marB="1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en-US" sz="19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</a:t>
                      </a: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most common venue</a:t>
                      </a:r>
                    </a:p>
                  </a:txBody>
                  <a:tcPr marL="272235" marR="204176" marT="136118" marB="1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032334"/>
                  </a:ext>
                </a:extLst>
              </a:tr>
              <a:tr h="851251"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West Town</a:t>
                      </a:r>
                    </a:p>
                  </a:txBody>
                  <a:tcPr marL="272235" marR="204176" marT="136118" marB="1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r>
                        <a:rPr lang="en-US" sz="19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</a:t>
                      </a:r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most common venue</a:t>
                      </a:r>
                    </a:p>
                  </a:txBody>
                  <a:tcPr marL="272235" marR="204176" marT="136118" marB="1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153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78EA-6EC1-40EE-B7DB-258EED90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940D-4D38-4D31-8B1F-467F7D5F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 was also conducted to group community areas by their common venues</a:t>
            </a:r>
          </a:p>
          <a:p>
            <a:r>
              <a:rPr lang="en-US" dirty="0"/>
              <a:t>Cluster 3 was dominated by community areas with many restaurants</a:t>
            </a:r>
          </a:p>
          <a:p>
            <a:r>
              <a:rPr lang="en-US" dirty="0"/>
              <a:t>Additionally, any community areas in Cluster 3, save O’Hare or community areas that already have many coffee shops, are viable choices</a:t>
            </a:r>
          </a:p>
        </p:txBody>
      </p:sp>
    </p:spTree>
    <p:extLst>
      <p:ext uri="{BB962C8B-B14F-4D97-AF65-F5344CB8AC3E}">
        <p14:creationId xmlns:p14="http://schemas.microsoft.com/office/powerpoint/2010/main" val="48948740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Univers</vt:lpstr>
      <vt:lpstr>GradientVTI</vt:lpstr>
      <vt:lpstr>Opening new Coffee Shops in Chicago</vt:lpstr>
      <vt:lpstr>Chicago Community Areas</vt:lpstr>
      <vt:lpstr>Community Area Data</vt:lpstr>
      <vt:lpstr>Descriptive Visuals</vt:lpstr>
      <vt:lpstr>Box and Whisker Plot</vt:lpstr>
      <vt:lpstr>Scatterplot</vt:lpstr>
      <vt:lpstr>Venues</vt:lpstr>
      <vt:lpstr>Venue Identification</vt:lpstr>
      <vt:lpstr>K-Means Clustering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new Coffee Shops in Chicago</dc:title>
  <dc:creator>Lore, Michelle H</dc:creator>
  <cp:lastModifiedBy>Lore, Michelle H</cp:lastModifiedBy>
  <cp:revision>1</cp:revision>
  <dcterms:created xsi:type="dcterms:W3CDTF">2020-05-31T19:05:50Z</dcterms:created>
  <dcterms:modified xsi:type="dcterms:W3CDTF">2020-05-31T19:07:31Z</dcterms:modified>
</cp:coreProperties>
</file>