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43FA-FA67-8D42-BE3D-F3CA5E7B6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1BA3B-DD3B-18CB-6179-942378DAC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5AD40-2622-34BC-85FE-38CFF17F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F6B2-02C3-2C62-5087-51D3B8C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53A-543A-7BBB-D52A-A2D19594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3A76-ECE8-C342-0128-EFD994EB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D3FA5-FEA2-5507-5268-9F119329E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53E0-5FBA-EFD6-A12A-C9993EEE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63DB-C3CE-5C42-9E61-0969830F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02136-9B88-A0CB-D1F5-53BA94C0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76F82-2F6B-B324-29F8-0296D5EB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BD9E-3A32-9C11-CE88-A8BD0A70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0A21-E8A7-FA79-AC4D-947053AF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0284-8F48-17D5-0D4A-56813644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25F6-92F6-B1E1-B1F7-C3366CB4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49F7-365B-51D5-560F-D28761B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474E-5EEE-2D2E-C5AC-E3FB1754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70ED-2204-D2B0-176F-FFC3590C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F1E8-2526-3DF0-B6B6-0C13043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9D82-28C7-00B4-A3C3-B1FA26BA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69E6-ADAB-1708-387C-3916A3E7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7229-E2DD-6646-EC15-F8EA4EED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9836-38B6-EFCD-17D8-BDD676AB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5D43-B43F-86B4-D4CB-6A0D057F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150B-3201-A157-AE26-68389EF6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CE7C-2CEC-9764-226E-10D69699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AC70-FA61-E2D1-1F88-E7870C354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46A4B-5B2B-DE9C-46CF-301FB2F0A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79CA-9422-7780-F8CE-336DEC84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539EB-CDDE-E8BE-86A6-8D5C7A68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19F6-FC04-F0EE-EBBD-5F7A61DD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8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7B7-16A7-24C4-4F3B-C58AA17F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EC90-F5AF-8D8B-711F-71E8BC89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9898C-ADF5-6528-E026-57E1A84E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D4385-07E8-3648-5C48-615BF1785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69552-2F53-2BE7-39FB-498C8C825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2004E-4134-B94F-6440-3C8CDE9A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644CC-3180-0FEF-B464-4117C9D4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E3402-BD53-2FD8-7806-16819ADD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7265-9662-7B45-FD1A-B5301EBB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18B10-037F-1D50-DC91-886A2D78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4B968-9B55-DC67-7014-5BA1779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64656-1272-2044-1C58-1ADB6872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ED2E1-9135-CF17-9D01-E22E8309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AE25F-A749-6B89-8493-EB00C68B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89326-D1E7-D85A-A77D-649158CF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8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FC9A-8E60-83AF-5B1D-33CA5036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6779-1CF3-FE08-84BF-3149362C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02F9E-B5E8-11F8-6CA2-605EAAF6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E0957-5CDC-D2DA-08B1-CA624C1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9542A-3E87-C5B4-881C-11DB8CFE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3E700-4174-C284-5D37-1F8B7A8E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DBB3-6094-3D54-773E-DF01BC34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4F43A-643B-B7BA-3C99-4F63E7BBD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FB30B-B247-E976-8A66-126BCF6D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4A54-1F1C-8BA1-0046-4A55746A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CA203-B220-51BC-BDA5-93E2D51F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4A4C4-49E9-392D-87C5-F0E9D0C6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D914F-CE00-D943-9210-093A004D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BFFC7-4094-8B09-5D7A-DCF7A429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A639-0BC7-A318-74C7-C7BCCCE7C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6801-45A3-459E-E6BA-DE2A42987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371D-4B24-B9A2-6B0D-A9A32C93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199C-76AC-93BA-101B-9887A1B4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727" y="2805473"/>
            <a:ext cx="7250545" cy="1247054"/>
          </a:xfrm>
          <a:solidFill>
            <a:schemeClr val="tx1"/>
          </a:solidFill>
          <a:scene3d>
            <a:camera prst="orthographicFront"/>
            <a:lightRig rig="threePt" dir="t"/>
          </a:scene3d>
          <a:sp3d prstMaterial="matte"/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An Analysis of HBCUs</a:t>
            </a:r>
          </a:p>
        </p:txBody>
      </p:sp>
    </p:spTree>
    <p:extLst>
      <p:ext uri="{BB962C8B-B14F-4D97-AF65-F5344CB8AC3E}">
        <p14:creationId xmlns:p14="http://schemas.microsoft.com/office/powerpoint/2010/main" val="37945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E1A1C-217F-CD96-8C62-33E48A66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Table on Contents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B866E96-CEF4-B231-BB12-3314FC7F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Brief History of HBCUs</a:t>
            </a:r>
          </a:p>
          <a:p>
            <a:r>
              <a:rPr lang="en-US" sz="2400" dirty="0"/>
              <a:t>Summary Data of All Institutions</a:t>
            </a:r>
          </a:p>
        </p:txBody>
      </p:sp>
    </p:spTree>
    <p:extLst>
      <p:ext uri="{BB962C8B-B14F-4D97-AF65-F5344CB8AC3E}">
        <p14:creationId xmlns:p14="http://schemas.microsoft.com/office/powerpoint/2010/main" val="317384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58DDA-52FD-50BA-8267-3B87DB09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HBCUs: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earing a graduation cap">
            <a:extLst>
              <a:ext uri="{FF2B5EF4-FFF2-40B4-BE49-F238E27FC236}">
                <a16:creationId xmlns:a16="http://schemas.microsoft.com/office/drawing/2014/main" id="{75C816B9-2944-657E-3326-25CFF5A9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93" y="2270052"/>
            <a:ext cx="6241683" cy="3564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65EEF-006F-D90A-CD05-F1FCEC2C5837}"/>
              </a:ext>
            </a:extLst>
          </p:cNvPr>
          <p:cNvSpPr txBox="1"/>
          <p:nvPr/>
        </p:nvSpPr>
        <p:spPr>
          <a:xfrm>
            <a:off x="482024" y="2579527"/>
            <a:ext cx="4001632" cy="33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Originally, Historically Black Colleges and Universities (HBCUs) were Black Americans’ only recourse for education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first established HBCU was </a:t>
            </a:r>
            <a:r>
              <a:rPr lang="en-US" sz="1600" b="0" i="0" dirty="0">
                <a:effectLst/>
              </a:rPr>
              <a:t>Cheyney University of Pennsylvania in 1837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majority of HBCUs were established after 1865, as most were founded in Southern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2CA6-F24E-C46E-EA23-26418A5EE7F8}"/>
              </a:ext>
            </a:extLst>
          </p:cNvPr>
          <p:cNvSpPr txBox="1"/>
          <p:nvPr/>
        </p:nvSpPr>
        <p:spPr>
          <a:xfrm>
            <a:off x="8037176" y="6415661"/>
            <a:ext cx="3672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https://hbcufirst.com/resources/hbcu-history-timeline</a:t>
            </a:r>
          </a:p>
        </p:txBody>
      </p:sp>
    </p:spTree>
    <p:extLst>
      <p:ext uri="{BB962C8B-B14F-4D97-AF65-F5344CB8AC3E}">
        <p14:creationId xmlns:p14="http://schemas.microsoft.com/office/powerpoint/2010/main" val="225133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58DDA-52FD-50BA-8267-3B87DB09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HBCUs: Summary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2CA6-F24E-C46E-EA23-26418A5EE7F8}"/>
              </a:ext>
            </a:extLst>
          </p:cNvPr>
          <p:cNvSpPr txBox="1"/>
          <p:nvPr/>
        </p:nvSpPr>
        <p:spPr>
          <a:xfrm>
            <a:off x="8037176" y="6415661"/>
            <a:ext cx="3672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https://hbcufirst.com/resources/hbcu-history-timeline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F1A0-662C-6126-B211-1E997407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5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An Analysis of HBCUs</vt:lpstr>
      <vt:lpstr>Table on Contents</vt:lpstr>
      <vt:lpstr>HBCUs: History</vt:lpstr>
      <vt:lpstr>HBCUs: Summary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HBCUs</dc:title>
  <dc:creator>Jai J</dc:creator>
  <cp:lastModifiedBy>Jai J</cp:lastModifiedBy>
  <cp:revision>2</cp:revision>
  <dcterms:created xsi:type="dcterms:W3CDTF">2024-02-23T02:00:03Z</dcterms:created>
  <dcterms:modified xsi:type="dcterms:W3CDTF">2024-02-23T03:14:53Z</dcterms:modified>
</cp:coreProperties>
</file>