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2" r:id="rId6"/>
    <p:sldId id="270" r:id="rId7"/>
    <p:sldId id="282" r:id="rId8"/>
    <p:sldId id="273" r:id="rId9"/>
    <p:sldId id="276" r:id="rId10"/>
    <p:sldId id="283" r:id="rId11"/>
    <p:sldId id="272" r:id="rId12"/>
    <p:sldId id="284" r:id="rId13"/>
    <p:sldId id="274" r:id="rId14"/>
    <p:sldId id="281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Barlow Condensed ExtraBold" panose="00000906000000000000" pitchFamily="2" charset="0"/>
      <p:bold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Overpass Mono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B46A8D-42BA-401E-A448-CA148B0AC1C9}">
  <a:tblStyle styleId="{30B46A8D-42BA-401E-A448-CA148B0AC1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9C1E419-2243-4699-BCCA-B3C2FA1C1D0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567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341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883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7" r:id="rId7"/>
    <p:sldLayoutId id="2147483659" r:id="rId8"/>
    <p:sldLayoutId id="2147483661" r:id="rId9"/>
    <p:sldLayoutId id="2147483665" r:id="rId10"/>
    <p:sldLayoutId id="2147483666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-1398567" y="792200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Kamran" panose="00000400000000000000" pitchFamily="2" charset="-78"/>
              </a:rPr>
              <a:t>سایت حضور و غیاب</a:t>
            </a:r>
            <a:endParaRPr dirty="0">
              <a:cs typeface="Kamran" panose="00000400000000000000" pitchFamily="2" charset="-78"/>
            </a:endParaRP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solidFill>
                  <a:schemeClr val="dk2"/>
                </a:solidFill>
                <a:cs typeface="Kamran" panose="00000400000000000000" pitchFamily="2" charset="-78"/>
              </a:rPr>
              <a:t>ارایه دهنده : محمدحسین محمدباقری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solidFill>
                  <a:schemeClr val="dk2"/>
                </a:solidFill>
                <a:cs typeface="Kamran" panose="00000400000000000000" pitchFamily="2" charset="-78"/>
              </a:rPr>
              <a:t>استاد راهنما : استادان حاجی ابراهیمی و شاکرین</a:t>
            </a:r>
            <a:endParaRPr sz="2400" dirty="0">
              <a:solidFill>
                <a:schemeClr val="dk2"/>
              </a:solidFill>
              <a:cs typeface="Kamran" panose="00000400000000000000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000" dirty="0">
                <a:cs typeface="Kamran" panose="00000400000000000000" pitchFamily="2" charset="-78"/>
              </a:rPr>
              <a:t>شرح حال کنونی کد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587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ماژول های استفاده شده در پایتون: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5852996" y="380737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pynmea2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5822096" y="3272200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cs typeface="Kamran" panose="00000400000000000000" pitchFamily="2" charset="-78"/>
              </a:rPr>
              <a:t>Gps</a:t>
            </a:r>
            <a:endParaRPr dirty="0">
              <a:cs typeface="Kamran" panose="00000400000000000000" pitchFamily="2" charset="-78"/>
            </a:endParaRPr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 err="1"/>
              <a:t>Tkinter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 err="1"/>
              <a:t>Kivy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pyQt5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cs typeface="Kamran" panose="00000400000000000000" pitchFamily="2" charset="-78"/>
              </a:rPr>
              <a:t>گرافیک</a:t>
            </a:r>
            <a:endParaRPr sz="2400" dirty="0">
              <a:cs typeface="Kamran" panose="00000400000000000000" pitchFamily="2" charset="-78"/>
            </a:endParaRPr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5822096" y="2376512"/>
            <a:ext cx="19575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Opencv_python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5822096" y="1846712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cs typeface="Kamran" panose="00000400000000000000" pitchFamily="2" charset="-78"/>
              </a:rPr>
              <a:t>اسکن صورت </a:t>
            </a:r>
            <a:endParaRPr sz="2400" dirty="0">
              <a:cs typeface="Kamran" panose="00000400000000000000" pitchFamily="2" charset="-78"/>
            </a:endParaRPr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datetime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cs typeface="Kamran" panose="00000400000000000000" pitchFamily="2" charset="-78"/>
              </a:rPr>
              <a:t>ثبت زمان</a:t>
            </a:r>
            <a:endParaRPr sz="2400" dirty="0">
              <a:cs typeface="Kamran" panose="00000400000000000000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000" b="1" dirty="0">
                <a:cs typeface="Kamran" panose="00000400000000000000" pitchFamily="2" charset="-78"/>
                <a:sym typeface="Overpass Mono"/>
              </a:rPr>
              <a:t>معرفی ماژول ها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65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171450" y="3151101"/>
            <a:ext cx="334945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cs typeface="Kamran" panose="00000400000000000000" pitchFamily="2" charset="-78"/>
              </a:rPr>
              <a:t>ساخت انواع کلاس ها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cs typeface="Kamran" panose="00000400000000000000" pitchFamily="2" charset="-78"/>
              </a:rPr>
              <a:t>ساخت ماژول های مورد نیاز (حدود 3 ماه وقت برد)</a:t>
            </a:r>
            <a:endParaRPr sz="1800" dirty="0">
              <a:cs typeface="Kamran" panose="00000400000000000000" pitchFamily="2" charset="-78"/>
            </a:endParaRPr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6523911" y="1689902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+mn-cs"/>
              </a:rPr>
              <a:t>ساخت گرافیک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+mn-cs"/>
              </a:rPr>
              <a:t>یادگیری جنگو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+mn-cs"/>
              </a:rPr>
              <a:t>ساخت فرانت اند</a:t>
            </a:r>
          </a:p>
          <a:p>
            <a:pPr marL="0" indent="0" algn="r"/>
            <a:r>
              <a:rPr lang="fa-IR" dirty="0">
                <a:cs typeface="+mn-cs"/>
              </a:rPr>
              <a:t>سینک کردن بک اند و فرانت اند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+mn-cs"/>
            </a:endParaRPr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252100" y="2741918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>
                <a:cs typeface="Kamran" panose="00000400000000000000" pitchFamily="2" charset="-78"/>
              </a:rPr>
              <a:t>کار های انجام شده:</a:t>
            </a:r>
            <a:endParaRPr sz="2800" dirty="0">
              <a:cs typeface="Kamran" panose="00000400000000000000" pitchFamily="2" charset="-78"/>
            </a:endParaRPr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7480004" y="1424702"/>
            <a:ext cx="1663995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cs typeface="Kamran" panose="00000400000000000000" pitchFamily="2" charset="-78"/>
              </a:rPr>
              <a:t>کار های پیش رو:</a:t>
            </a:r>
            <a:endParaRPr sz="2400" dirty="0">
              <a:cs typeface="Kamran" panose="000004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FDC0CF-F8F0-29B4-6FDE-226F4EC12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39" y="767010"/>
            <a:ext cx="2176362" cy="13153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9CA14E-3C7A-A607-F1E5-E587C4ADC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413" y="3477257"/>
            <a:ext cx="2265583" cy="1369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5614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800" dirty="0">
                <a:cs typeface="Kamran" panose="00000400000000000000" pitchFamily="2" charset="-78"/>
              </a:rPr>
              <a:t>مرسی از وقتی که گذاشتید!</a:t>
            </a:r>
            <a:endParaRPr sz="4800" dirty="0">
              <a:cs typeface="Kamran" panose="00000400000000000000" pitchFamily="2" charset="-78"/>
            </a:endParaRPr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838450" y="1638300"/>
            <a:ext cx="5658750" cy="86995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cs typeface="Kamran" panose="00000400000000000000" pitchFamily="2" charset="-78"/>
              </a:rPr>
              <a:t>تنها چیزی که در یادگیری من تداخل ایجاد می‌کند، تحصیلاتم است.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cs typeface="Kamran" panose="00000400000000000000" pitchFamily="2" charset="-78"/>
              </a:rPr>
              <a:t>_آلبرت انیشتن</a:t>
            </a:r>
            <a:endParaRPr sz="2400" dirty="0">
              <a:cs typeface="Kamran" panose="00000400000000000000" pitchFamily="2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8D76E1-D01D-CBBA-50FE-1D06487B74CD}"/>
              </a:ext>
            </a:extLst>
          </p:cNvPr>
          <p:cNvSpPr/>
          <p:nvPr/>
        </p:nvSpPr>
        <p:spPr>
          <a:xfrm>
            <a:off x="2667000" y="2895600"/>
            <a:ext cx="3854450" cy="1225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>
                <a:cs typeface="Kamran" panose="00000400000000000000" pitchFamily="2" charset="-78"/>
              </a:rPr>
              <a:t>فهرست مطالب</a:t>
            </a:r>
            <a:endParaRPr sz="3600" dirty="0">
              <a:cs typeface="Kamran" panose="00000400000000000000" pitchFamily="2" charset="-78"/>
            </a:endParaRPr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1890767" y="2031529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1" dirty="0">
                <a:cs typeface="Kamran" panose="00000400000000000000" pitchFamily="2" charset="-78"/>
                <a:sym typeface="Overpass Mono"/>
              </a:rPr>
              <a:t>معرفی پروژه</a:t>
            </a:r>
            <a:endParaRPr sz="2800" b="1" dirty="0">
              <a:cs typeface="Kamran" panose="00000400000000000000" pitchFamily="2" charset="-78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03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5395875" y="208965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1" dirty="0">
                <a:cs typeface="Kamran" panose="00000400000000000000" pitchFamily="2" charset="-78"/>
                <a:sym typeface="Overpass Mono"/>
              </a:rPr>
              <a:t>معرفی ماژول ها</a:t>
            </a:r>
            <a:endParaRPr sz="2800" b="1" dirty="0">
              <a:cs typeface="Kamran" panose="00000400000000000000" pitchFamily="2" charset="-78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1278000" y="3573468"/>
            <a:ext cx="2761968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Kamran" panose="00000400000000000000" pitchFamily="2" charset="-78"/>
              </a:rPr>
              <a:t>توضیح کلی از کد زدن این برنامه</a:t>
            </a:r>
            <a:endParaRPr dirty="0">
              <a:cs typeface="Kamran" panose="00000400000000000000" pitchFamily="2" charset="-78"/>
            </a:endParaRPr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5167274" y="3573468"/>
            <a:ext cx="2478125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>
                <a:cs typeface="Kamran" panose="00000400000000000000" pitchFamily="2" charset="-78"/>
              </a:rPr>
              <a:t>شرح حال کنونی کد</a:t>
            </a:r>
            <a:endParaRPr sz="2800" dirty="0">
              <a:cs typeface="Kamran" panose="00000400000000000000" pitchFamily="2" charset="-78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cs typeface="Kamran" panose="00000400000000000000" pitchFamily="2" charset="-78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cs typeface="Kamran" panose="00000400000000000000" pitchFamily="2" charset="-78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2679358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1" dirty="0">
                <a:cs typeface="Kamran" panose="00000400000000000000" pitchFamily="2" charset="-78"/>
              </a:rPr>
              <a:t>دانشجوی مهندسی:</a:t>
            </a:r>
            <a:br>
              <a:rPr lang="fa-IR" sz="2800" b="1" dirty="0">
                <a:cs typeface="Kamran" panose="00000400000000000000" pitchFamily="2" charset="-78"/>
              </a:rPr>
            </a:br>
            <a:r>
              <a:rPr lang="en-US" sz="2800" b="1" dirty="0">
                <a:cs typeface="Kamran" panose="00000400000000000000" pitchFamily="2" charset="-78"/>
              </a:rPr>
              <a:t>F(IV)E</a:t>
            </a:r>
            <a:br>
              <a:rPr lang="en-US" sz="2800" b="1" dirty="0">
                <a:cs typeface="Kamran" panose="00000400000000000000" pitchFamily="2" charset="-78"/>
              </a:rPr>
            </a:br>
            <a:r>
              <a:rPr lang="fa-IR" sz="2800" b="1" dirty="0">
                <a:cs typeface="Kamran" panose="00000400000000000000" pitchFamily="2" charset="-78"/>
              </a:rPr>
              <a:t>اینجوری!</a:t>
            </a:r>
            <a:endParaRPr sz="2800" b="1" dirty="0">
              <a:cs typeface="Kamran" panose="00000400000000000000" pitchFamily="2" charset="-78"/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1788992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cs typeface="Kamran" panose="00000400000000000000" pitchFamily="2" charset="-78"/>
              </a:rPr>
              <a:t>ادیسون: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cs typeface="Kamran" panose="00000400000000000000" pitchFamily="2" charset="-78"/>
              </a:rPr>
              <a:t>ما چجوری می توانیم در پنج چهار داشته باشیم؟</a:t>
            </a:r>
            <a:endParaRPr sz="2400" dirty="0">
              <a:cs typeface="Kamran" panose="00000400000000000000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5400" dirty="0">
                <a:cs typeface="Kamran" panose="00000400000000000000" pitchFamily="2" charset="-78"/>
              </a:rPr>
              <a:t>معرفی پروژه</a:t>
            </a:r>
            <a:endParaRPr sz="5400" dirty="0">
              <a:cs typeface="Kamran" panose="00000400000000000000" pitchFamily="2" charset="-78"/>
            </a:endParaRP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cs typeface="Kamran" panose="00000400000000000000" pitchFamily="2" charset="-78"/>
              </a:rPr>
              <a:t>امروزه در جهانی مدرن زندگی می کنیم و باید همه چیز را بروز کنیم حتی یک حضور و غیاب ساده... .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cs typeface="Kamran" panose="00000400000000000000" pitchFamily="2" charset="-78"/>
              </a:rPr>
              <a:t>یکی از فعالیت های مهم در مدارس و شرکت ها حضور و غیاب است ؛ که بسیار وقت گیر و خسته کننده است.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cs typeface="Kamran" panose="00000400000000000000" pitchFamily="2" charset="-78"/>
              </a:rPr>
              <a:t>هدف من از ساخت این سایت ؛ نظم دهی به حضور و غیاب ها و تسریع این فعالیت است که این کار فقط در موبایل دانش آموزان یا کارکنان یک مکان صورت می گیرد که خیلی هم آسوده است.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>
                <a:cs typeface="Kamran" panose="00000400000000000000" pitchFamily="2" charset="-78"/>
              </a:rPr>
              <a:t>سایت حضور و غیاب</a:t>
            </a:r>
            <a:endParaRPr sz="3600" dirty="0">
              <a:cs typeface="Kamran" panose="00000400000000000000" pitchFamily="2" charset="-78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2368550" y="1892300"/>
            <a:ext cx="6731000" cy="31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cs typeface="Kamran" panose="00000400000000000000" pitchFamily="2" charset="-78"/>
              </a:rPr>
              <a:t> 1) ورود به سایت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cs typeface="Kamran" panose="00000400000000000000" pitchFamily="2" charset="-78"/>
              </a:rPr>
              <a:t>2) ورود به حساب کاربری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cs typeface="Kamran" panose="00000400000000000000" pitchFamily="2" charset="-78"/>
              </a:rPr>
              <a:t>3) اسکن صورت و بررسی جی پی اس سپس  ثبت حاضری و در غیر این صورت ثبت غیبت یا تاخیر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cs typeface="Kamran" panose="00000400000000000000" pitchFamily="2" charset="-78"/>
              </a:rPr>
              <a:t>4)امکانات اضافه مانند: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cs typeface="Kamran" panose="00000400000000000000" pitchFamily="2" charset="-78"/>
              </a:rPr>
              <a:t>الف) نمره دهی به معلمان و معلمان به دانش آموزان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cs typeface="Kamran" panose="00000400000000000000" pitchFamily="2" charset="-78"/>
              </a:rPr>
              <a:t>ب) دیدن روز ها غیبت و دارای تاخیر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cs typeface="Kamran" panose="00000400000000000000" pitchFamily="2" charset="-78"/>
              </a:rPr>
              <a:t>ج) بررسی حقوق بر اساس حضور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fa-IR" sz="2400" dirty="0">
                <a:cs typeface="Kamran" panose="00000400000000000000" pitchFamily="2" charset="-78"/>
              </a:rPr>
              <a:t> </a:t>
            </a:r>
            <a:endParaRPr lang="en-US" sz="2400" dirty="0">
              <a:cs typeface="Kamran" panose="00000400000000000000" pitchFamily="2" charset="-78"/>
            </a:endParaRPr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>
                <a:cs typeface="Kamran" panose="00000400000000000000" pitchFamily="2" charset="-78"/>
              </a:rPr>
              <a:t>این سایت چگونه کار می کند؟</a:t>
            </a:r>
            <a:endParaRPr sz="3600" dirty="0">
              <a:cs typeface="Kamran" panose="00000400000000000000" pitchFamily="2" charset="-78"/>
            </a:endParaRPr>
          </a:p>
        </p:txBody>
      </p:sp>
      <p:sp>
        <p:nvSpPr>
          <p:cNvPr id="536" name="Google Shape;536;p41"/>
          <p:cNvSpPr/>
          <p:nvPr/>
        </p:nvSpPr>
        <p:spPr>
          <a:xfrm>
            <a:off x="1757476" y="2957144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>
            <a:off x="1669429" y="3657650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0ACDA6-AF4F-2820-52E3-A53FF1675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2164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000" dirty="0">
                <a:cs typeface="Kamran" panose="00000400000000000000" pitchFamily="2" charset="-78"/>
              </a:rPr>
              <a:t>توضیح کلی از کد زدن این برنامه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fa-IR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942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cs typeface="Kamran" panose="00000400000000000000" pitchFamily="2" charset="-78"/>
              </a:rPr>
              <a:t>کد زدن این سایت کار خیلی پیچیده ای نیست و می توان با کمی خلاقیت آن را پیش برد . برای نوشتن این سایت من از چند ماژول دیفالت و چند ماژولی که خودم طراحی کرده ام استفاده کرده ام.</a:t>
            </a:r>
            <a:endParaRPr sz="2400" dirty="0">
              <a:cs typeface="Kamran" panose="00000400000000000000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2773575" y="192155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در بک اند نیز از زبان زیر استفاده می شود: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</a:t>
            </a:r>
            <a:r>
              <a:rPr lang="fa-I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django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646225" y="1145748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Kamran" panose="00000400000000000000" pitchFamily="2" charset="-78"/>
              </a:rPr>
              <a:t>بک اند</a:t>
            </a:r>
            <a:endParaRPr dirty="0">
              <a:cs typeface="Kamran" panose="00000400000000000000" pitchFamily="2" charset="-78"/>
            </a:endParaRPr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5955925" y="1921550"/>
            <a:ext cx="2226600" cy="163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در فرانت اند این سایت ؛ پیش بینی می شود که از زبان ها زیر استفاده شود :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Css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javascript</a:t>
            </a:r>
            <a:endParaRPr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762072" y="1139896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Kamran" panose="00000400000000000000" pitchFamily="2" charset="-78"/>
              </a:rPr>
              <a:t>فرانت اند</a:t>
            </a:r>
            <a:endParaRPr dirty="0">
              <a:cs typeface="Kamran" panose="00000400000000000000" pitchFamily="2" charset="-78"/>
            </a:endParaRPr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188503" y="-601103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412</Words>
  <Application>Microsoft Office PowerPoint</Application>
  <PresentationFormat>On-screen Show (16:9)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Overpass Mono</vt:lpstr>
      <vt:lpstr>Arial</vt:lpstr>
      <vt:lpstr>Anaheim</vt:lpstr>
      <vt:lpstr>Calibri</vt:lpstr>
      <vt:lpstr>Wingdings</vt:lpstr>
      <vt:lpstr>Barlow Condensed ExtraBold</vt:lpstr>
      <vt:lpstr>Programming Lesson by Slidesgo</vt:lpstr>
      <vt:lpstr>سایت حضور و غیاب</vt:lpstr>
      <vt:lpstr>فهرست مطالب</vt:lpstr>
      <vt:lpstr>دانشجوی مهندسی: F(IV)E اینجوری!</vt:lpstr>
      <vt:lpstr>معرفی پروژه</vt:lpstr>
      <vt:lpstr>سایت حضور و غیاب</vt:lpstr>
      <vt:lpstr>این سایت چگونه کار می کند؟</vt:lpstr>
      <vt:lpstr>توضیح کلی از کد زدن این برنامه</vt:lpstr>
      <vt:lpstr>کد زدن این سایت کار خیلی پیچیده ای نیست و می توان با کمی خلاقیت آن را پیش برد . برای نوشتن این سایت من از چند ماژول دیفالت و چند ماژولی که خودم طراحی کرده ام استفاده کرده ام.</vt:lpstr>
      <vt:lpstr>بک اند</vt:lpstr>
      <vt:lpstr>شرح حال کنونی کد</vt:lpstr>
      <vt:lpstr>ماژول های استفاده شده در پایتون:</vt:lpstr>
      <vt:lpstr>معرفی ماژول ها</vt:lpstr>
      <vt:lpstr>کار های انجام شده:</vt:lpstr>
      <vt:lpstr>مرسی از وقتی که گذاشتید!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سایت حضور و غیاب</dc:title>
  <dc:creator>USER</dc:creator>
  <cp:lastModifiedBy>RePack by Diakov</cp:lastModifiedBy>
  <cp:revision>2</cp:revision>
  <dcterms:modified xsi:type="dcterms:W3CDTF">2023-12-05T18:13:27Z</dcterms:modified>
</cp:coreProperties>
</file>