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62" r:id="rId6"/>
    <p:sldId id="270" r:id="rId7"/>
    <p:sldId id="282" r:id="rId8"/>
    <p:sldId id="273" r:id="rId9"/>
    <p:sldId id="276" r:id="rId10"/>
    <p:sldId id="283" r:id="rId11"/>
    <p:sldId id="272" r:id="rId12"/>
    <p:sldId id="284" r:id="rId13"/>
    <p:sldId id="274" r:id="rId14"/>
    <p:sldId id="281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</p:embeddedFont>
    <p:embeddedFont>
      <p:font typeface="Barlow Condensed ExtraBold" panose="00000906000000000000" pitchFamily="2" charset="0"/>
      <p:bold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Overpass Mono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B46A8D-42BA-401E-A448-CA148B0AC1C9}">
  <a:tblStyle styleId="{30B46A8D-42BA-401E-A448-CA148B0AC1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9C1E419-2243-4699-BCCA-B3C2FA1C1D0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66" autoAdjust="0"/>
    <p:restoredTop sz="94660"/>
  </p:normalViewPr>
  <p:slideViewPr>
    <p:cSldViewPr snapToGrid="0">
      <p:cViewPr>
        <p:scale>
          <a:sx n="100" d="100"/>
          <a:sy n="100" d="100"/>
        </p:scale>
        <p:origin x="172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567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341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883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6" r:id="rId6"/>
    <p:sldLayoutId id="2147483657" r:id="rId7"/>
    <p:sldLayoutId id="2147483659" r:id="rId8"/>
    <p:sldLayoutId id="2147483661" r:id="rId9"/>
    <p:sldLayoutId id="2147483665" r:id="rId10"/>
    <p:sldLayoutId id="2147483666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-1398567" y="792200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Kamran" panose="00000400000000000000" pitchFamily="2" charset="-78"/>
              </a:rPr>
              <a:t>سایت حضور و غیاب</a:t>
            </a:r>
            <a:endParaRPr dirty="0">
              <a:cs typeface="Kamran" panose="00000400000000000000" pitchFamily="2" charset="-78"/>
            </a:endParaRPr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>
                <a:solidFill>
                  <a:schemeClr val="dk2"/>
                </a:solidFill>
                <a:cs typeface="Kamran" panose="00000400000000000000" pitchFamily="2" charset="-78"/>
              </a:rPr>
              <a:t>ارایه دهنده : محمدحسین محمدباقری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>
                <a:solidFill>
                  <a:schemeClr val="dk2"/>
                </a:solidFill>
                <a:cs typeface="Kamran" panose="00000400000000000000" pitchFamily="2" charset="-78"/>
              </a:rPr>
              <a:t>استاد راهنما : استادان حاجی ابراهیمی و شاکرین</a:t>
            </a:r>
            <a:endParaRPr sz="2400" dirty="0">
              <a:solidFill>
                <a:schemeClr val="dk2"/>
              </a:solidFill>
              <a:cs typeface="Kamran" panose="00000400000000000000" pitchFamily="2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4000" dirty="0">
                <a:cs typeface="Kamran" panose="00000400000000000000" pitchFamily="2" charset="-78"/>
              </a:rPr>
              <a:t>شرح حال کنونی کد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5879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ماژول های استفاده شده در پایتون:</a:t>
            </a:r>
            <a:endParaRPr dirty="0"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5852996" y="380737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pynmea2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5822096" y="3272200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Gps</a:t>
            </a:r>
            <a:endParaRPr dirty="0"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 err="1"/>
              <a:t>Tkinter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 err="1"/>
              <a:t>Kivy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pyQt5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گرافیک</a:t>
            </a:r>
            <a:endParaRPr dirty="0"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5822096" y="2376512"/>
            <a:ext cx="19575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Opencv_python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5822096" y="1846712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اسکن صورت </a:t>
            </a:r>
            <a:endParaRPr dirty="0"/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datetime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ثبت زمان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4000" b="1" dirty="0">
                <a:cs typeface="Kamran" panose="00000400000000000000" pitchFamily="2" charset="-78"/>
                <a:sym typeface="Overpass Mono"/>
              </a:rPr>
              <a:t>معرفی ماژول ها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6598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5"/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5"/>
          <p:cNvSpPr txBox="1">
            <a:spLocks noGrp="1"/>
          </p:cNvSpPr>
          <p:nvPr>
            <p:ph type="subTitle" idx="2"/>
          </p:nvPr>
        </p:nvSpPr>
        <p:spPr>
          <a:xfrm>
            <a:off x="171450" y="3151101"/>
            <a:ext cx="334945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ساخت انواع کلاس ها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ساخت ماژول های مورد نیاز (حدود 3 ماه وقت برد)</a:t>
            </a:r>
            <a:endParaRPr dirty="0"/>
          </a:p>
        </p:txBody>
      </p:sp>
      <p:sp>
        <p:nvSpPr>
          <p:cNvPr id="685" name="Google Shape;685;p45"/>
          <p:cNvSpPr txBox="1">
            <a:spLocks noGrp="1"/>
          </p:cNvSpPr>
          <p:nvPr>
            <p:ph type="subTitle" idx="1"/>
          </p:nvPr>
        </p:nvSpPr>
        <p:spPr>
          <a:xfrm>
            <a:off x="6523911" y="1689902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ساخت گرافیک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یادگیری جنگو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ساخت فرانت اند</a:t>
            </a:r>
          </a:p>
          <a:p>
            <a:pPr marL="0" indent="0" algn="r"/>
            <a:r>
              <a:rPr lang="fa-IR" dirty="0"/>
              <a:t>سینک کردن بک اند و فرانت اند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1252100" y="2741918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کار های انجام شده:</a:t>
            </a:r>
            <a:endParaRPr dirty="0"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6748200" y="1424702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کار های پیش رو: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FDC0CF-F8F0-29B4-6FDE-226F4EC12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39" y="767010"/>
            <a:ext cx="2176362" cy="13153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9CA14E-3C7A-A607-F1E5-E587C4ADC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413" y="3477257"/>
            <a:ext cx="2265583" cy="13693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5614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مرسی از وقتی که گذاشتید!</a:t>
            </a:r>
            <a:endParaRPr dirty="0"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838450" y="1638300"/>
            <a:ext cx="5658750" cy="86995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تنها چیزی که در یادگیری من تداخل ایجاد می‌کند، تحصیلاتم است.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_آلبرت انیشتن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8D76E1-D01D-CBBA-50FE-1D06487B74CD}"/>
              </a:ext>
            </a:extLst>
          </p:cNvPr>
          <p:cNvSpPr/>
          <p:nvPr/>
        </p:nvSpPr>
        <p:spPr>
          <a:xfrm>
            <a:off x="2667000" y="2895600"/>
            <a:ext cx="3854450" cy="1225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600" dirty="0">
                <a:cs typeface="Kamran" panose="00000400000000000000" pitchFamily="2" charset="-78"/>
              </a:rPr>
              <a:t>فهرست مطالب</a:t>
            </a:r>
            <a:endParaRPr sz="3600" dirty="0">
              <a:cs typeface="Kamran" panose="00000400000000000000" pitchFamily="2" charset="-78"/>
            </a:endParaRPr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1890767" y="2031529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b="1" dirty="0">
                <a:cs typeface="Kamran" panose="00000400000000000000" pitchFamily="2" charset="-78"/>
                <a:sym typeface="Overpass Mono"/>
              </a:rPr>
              <a:t>معرفی پروژه</a:t>
            </a:r>
            <a:endParaRPr sz="2800" b="1" dirty="0">
              <a:cs typeface="Kamran" panose="00000400000000000000" pitchFamily="2" charset="-78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03</a:t>
            </a:r>
            <a:endParaRPr sz="3500" b="1" dirty="0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5395875" y="208965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b="1" dirty="0">
                <a:cs typeface="Kamran" panose="00000400000000000000" pitchFamily="2" charset="-78"/>
                <a:sym typeface="Overpass Mono"/>
              </a:rPr>
              <a:t>معرفی ماژول ها</a:t>
            </a:r>
            <a:endParaRPr sz="2800" b="1" dirty="0">
              <a:cs typeface="Kamran" panose="00000400000000000000" pitchFamily="2" charset="-78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1278000" y="3573468"/>
            <a:ext cx="2761968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Kamran" panose="00000400000000000000" pitchFamily="2" charset="-78"/>
              </a:rPr>
              <a:t>توضیح کلی از کد زدن این برنامه</a:t>
            </a:r>
            <a:endParaRPr dirty="0">
              <a:cs typeface="Kamran" panose="00000400000000000000" pitchFamily="2" charset="-78"/>
            </a:endParaRPr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5167274" y="3573468"/>
            <a:ext cx="2478125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dirty="0">
                <a:cs typeface="Kamran" panose="00000400000000000000" pitchFamily="2" charset="-78"/>
              </a:rPr>
              <a:t>شرح حال کنونی کد</a:t>
            </a:r>
            <a:endParaRPr sz="2800" dirty="0">
              <a:cs typeface="Kamran" panose="00000400000000000000" pitchFamily="2" charset="-78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cs typeface="Kamran" panose="00000400000000000000" pitchFamily="2" charset="-78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cs typeface="Kamran" panose="00000400000000000000" pitchFamily="2" charset="-78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2521800" y="2679358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b="1" dirty="0">
                <a:cs typeface="Kamran" panose="00000400000000000000" pitchFamily="2" charset="-78"/>
              </a:rPr>
              <a:t>دانشجوی مهندسی:</a:t>
            </a:r>
            <a:br>
              <a:rPr lang="fa-IR" sz="2800" b="1" dirty="0">
                <a:cs typeface="Kamran" panose="00000400000000000000" pitchFamily="2" charset="-78"/>
              </a:rPr>
            </a:br>
            <a:r>
              <a:rPr lang="en-US" sz="2800" b="1" dirty="0">
                <a:cs typeface="Kamran" panose="00000400000000000000" pitchFamily="2" charset="-78"/>
              </a:rPr>
              <a:t>F(IV)E</a:t>
            </a:r>
            <a:br>
              <a:rPr lang="en-US" sz="2800" b="1" dirty="0">
                <a:cs typeface="Kamran" panose="00000400000000000000" pitchFamily="2" charset="-78"/>
              </a:rPr>
            </a:br>
            <a:r>
              <a:rPr lang="fa-IR" sz="2800" b="1" dirty="0">
                <a:cs typeface="Kamran" panose="00000400000000000000" pitchFamily="2" charset="-78"/>
              </a:rPr>
              <a:t>اینجوری!</a:t>
            </a:r>
            <a:endParaRPr sz="2800" b="1" dirty="0">
              <a:cs typeface="Kamran" panose="00000400000000000000" pitchFamily="2" charset="-78"/>
            </a:endParaRPr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1788992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>
                <a:cs typeface="Kamran" panose="00000400000000000000" pitchFamily="2" charset="-78"/>
              </a:rPr>
              <a:t>ادیسون: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>
                <a:cs typeface="Kamran" panose="00000400000000000000" pitchFamily="2" charset="-78"/>
              </a:rPr>
              <a:t>ما چجوری می توانیم در پنج چهار داشته باشیم؟</a:t>
            </a:r>
            <a:endParaRPr sz="2400" dirty="0">
              <a:cs typeface="Kamran" panose="00000400000000000000" pitchFamily="2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5400" dirty="0">
                <a:cs typeface="Kamran" panose="00000400000000000000" pitchFamily="2" charset="-78"/>
              </a:rPr>
              <a:t>معرفی پروژه</a:t>
            </a:r>
            <a:endParaRPr sz="5400" dirty="0">
              <a:cs typeface="Kamran" panose="00000400000000000000" pitchFamily="2" charset="-78"/>
            </a:endParaRP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cs typeface="Kamran" panose="00000400000000000000" pitchFamily="2" charset="-78"/>
              </a:rPr>
              <a:t>امروزه در جهانی مدرن زندگی می کنیم و باید همه چیز را بروز کنیم حتی یک حضور و غیاب ساده... .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cs typeface="Kamran" panose="00000400000000000000" pitchFamily="2" charset="-78"/>
              </a:rPr>
              <a:t>یکی از فعالیت های مهم در مدارس و شرکت ها حضور و غیاب است ؛ که بسیار وقت گیر و خسته کننده است.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cs typeface="Kamran" panose="00000400000000000000" pitchFamily="2" charset="-78"/>
              </a:rPr>
              <a:t>هدف من از ساخت این سایت ؛ نظم دهی به حضور و غیاب ها و تسریع این فعالیت است که این کار فقط در موبایل دانش آموزان یا کارکنان یک مکان صورت می گیرد که خیلی هم آسوده است.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600" dirty="0">
                <a:cs typeface="Kamran" panose="00000400000000000000" pitchFamily="2" charset="-78"/>
              </a:rPr>
              <a:t>سایت حضور و غیاب</a:t>
            </a:r>
            <a:endParaRPr sz="3600" dirty="0">
              <a:cs typeface="Kamran" panose="00000400000000000000" pitchFamily="2" charset="-78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2368550" y="1892300"/>
            <a:ext cx="6731000" cy="31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cs typeface="Kamran" panose="00000400000000000000" pitchFamily="2" charset="-78"/>
              </a:rPr>
              <a:t> 1) ورود به سایت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cs typeface="Kamran" panose="00000400000000000000" pitchFamily="2" charset="-78"/>
              </a:rPr>
              <a:t>2) ورود به حساب کاربری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cs typeface="Kamran" panose="00000400000000000000" pitchFamily="2" charset="-78"/>
              </a:rPr>
              <a:t>3) اسکن صورت و بررسی جی پی اس سپس  ثبت حاضری و در غیر این صورت ثبت غیبت یا تاخیر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cs typeface="Kamran" panose="00000400000000000000" pitchFamily="2" charset="-78"/>
              </a:rPr>
              <a:t>4)امکانات اضافه مانند: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cs typeface="Kamran" panose="00000400000000000000" pitchFamily="2" charset="-78"/>
              </a:rPr>
              <a:t>الف) نمره دهی به معلمان و معلمان به دانش آموزان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cs typeface="Kamran" panose="00000400000000000000" pitchFamily="2" charset="-78"/>
              </a:rPr>
              <a:t>ب) دیدن روز ها غیبت و دارای تاخیر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cs typeface="Kamran" panose="00000400000000000000" pitchFamily="2" charset="-78"/>
              </a:rPr>
              <a:t>ج) بررسی حقوق بر اساس حضور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cs typeface="Kamran" panose="00000400000000000000" pitchFamily="2" charset="-78"/>
              </a:rPr>
              <a:t> </a:t>
            </a:r>
            <a:endParaRPr lang="en-US" sz="2400" dirty="0">
              <a:cs typeface="Kamran" panose="00000400000000000000" pitchFamily="2" charset="-78"/>
            </a:endParaRPr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600" dirty="0">
                <a:cs typeface="Kamran" panose="00000400000000000000" pitchFamily="2" charset="-78"/>
              </a:rPr>
              <a:t>این سایت چگونه کار می کند؟</a:t>
            </a:r>
            <a:endParaRPr sz="3600" dirty="0">
              <a:cs typeface="Kamran" panose="00000400000000000000" pitchFamily="2" charset="-78"/>
            </a:endParaRPr>
          </a:p>
        </p:txBody>
      </p:sp>
      <p:sp>
        <p:nvSpPr>
          <p:cNvPr id="536" name="Google Shape;536;p41"/>
          <p:cNvSpPr/>
          <p:nvPr/>
        </p:nvSpPr>
        <p:spPr>
          <a:xfrm>
            <a:off x="1757476" y="2957144"/>
            <a:ext cx="2821895" cy="14795"/>
          </a:xfrm>
          <a:custGeom>
            <a:avLst/>
            <a:gdLst/>
            <a:ahLst/>
            <a:cxnLst/>
            <a:rect l="l" t="t" r="r" b="b"/>
            <a:pathLst>
              <a:path w="202941" h="1064" extrusionOk="0">
                <a:moveTo>
                  <a:pt x="0" y="1"/>
                </a:moveTo>
                <a:lnTo>
                  <a:pt x="0" y="1064"/>
                </a:lnTo>
                <a:lnTo>
                  <a:pt x="202941" y="1064"/>
                </a:lnTo>
                <a:lnTo>
                  <a:pt x="2029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1"/>
          <p:cNvSpPr/>
          <p:nvPr/>
        </p:nvSpPr>
        <p:spPr>
          <a:xfrm>
            <a:off x="1669429" y="3657650"/>
            <a:ext cx="2997348" cy="5145"/>
          </a:xfrm>
          <a:custGeom>
            <a:avLst/>
            <a:gdLst/>
            <a:ahLst/>
            <a:cxnLst/>
            <a:rect l="l" t="t" r="r" b="b"/>
            <a:pathLst>
              <a:path w="215559" h="370" extrusionOk="0">
                <a:moveTo>
                  <a:pt x="0" y="0"/>
                </a:moveTo>
                <a:lnTo>
                  <a:pt x="0" y="370"/>
                </a:lnTo>
                <a:lnTo>
                  <a:pt x="215558" y="370"/>
                </a:lnTo>
                <a:lnTo>
                  <a:pt x="2155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0ACDA6-AF4F-2820-52E3-A53FF1675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2164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4000" dirty="0">
                <a:cs typeface="Kamran" panose="00000400000000000000" pitchFamily="2" charset="-78"/>
              </a:rPr>
              <a:t>توضیح کلی از کد زدن این برنامه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fa-IR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9420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>
                <a:cs typeface="Kamran" panose="00000400000000000000" pitchFamily="2" charset="-78"/>
              </a:rPr>
              <a:t>کد زدن این سایت کار خیلی پیچیده ای نیست و می توان با کمی خلاقیت آن را پیش برد . برای نوشتن این سایت من از چند ماژول دیفالت و چند ماژولی که خودم طراحی کرده ام استفاده کرده ام.</a:t>
            </a:r>
            <a:endParaRPr sz="2400" dirty="0">
              <a:cs typeface="Kamran" panose="00000400000000000000" pitchFamily="2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7"/>
          <p:cNvSpPr txBox="1">
            <a:spLocks noGrp="1"/>
          </p:cNvSpPr>
          <p:nvPr>
            <p:ph type="subTitle" idx="1"/>
          </p:nvPr>
        </p:nvSpPr>
        <p:spPr>
          <a:xfrm>
            <a:off x="2773575" y="192155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در بک اند نیز از زبان زیر استفاده می شود: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</a:t>
            </a:r>
            <a:r>
              <a:rPr lang="fa-IR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django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24" name="Google Shape;724;p47"/>
          <p:cNvSpPr txBox="1">
            <a:spLocks noGrp="1"/>
          </p:cNvSpPr>
          <p:nvPr>
            <p:ph type="title" idx="2"/>
          </p:nvPr>
        </p:nvSpPr>
        <p:spPr>
          <a:xfrm>
            <a:off x="2646225" y="1145748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Kamran" panose="00000400000000000000" pitchFamily="2" charset="-78"/>
              </a:rPr>
              <a:t>بک اند</a:t>
            </a:r>
            <a:endParaRPr dirty="0">
              <a:cs typeface="Kamran" panose="00000400000000000000" pitchFamily="2" charset="-78"/>
            </a:endParaRPr>
          </a:p>
        </p:txBody>
      </p:sp>
      <p:sp>
        <p:nvSpPr>
          <p:cNvPr id="725" name="Google Shape;725;p47"/>
          <p:cNvSpPr txBox="1">
            <a:spLocks noGrp="1"/>
          </p:cNvSpPr>
          <p:nvPr>
            <p:ph type="subTitle" idx="3"/>
          </p:nvPr>
        </p:nvSpPr>
        <p:spPr>
          <a:xfrm>
            <a:off x="5955925" y="1921550"/>
            <a:ext cx="2226600" cy="1634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در فرانت اند این سایت ؛ پیش بینی می شود که از زبان ها زیر استفاده شود :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Css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javascript</a:t>
            </a:r>
            <a:endParaRPr dirty="0"/>
          </a:p>
        </p:txBody>
      </p:sp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5762072" y="1139896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Kamran" panose="00000400000000000000" pitchFamily="2" charset="-78"/>
              </a:rPr>
              <a:t>فرانت اند</a:t>
            </a:r>
            <a:endParaRPr dirty="0">
              <a:cs typeface="Kamran" panose="00000400000000000000" pitchFamily="2" charset="-78"/>
            </a:endParaRPr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188503" y="-601103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On-screen Show (16:9)</PresentationFormat>
  <Paragraphs>68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Overpass Mono</vt:lpstr>
      <vt:lpstr>Arial</vt:lpstr>
      <vt:lpstr>Calibri</vt:lpstr>
      <vt:lpstr>Wingdings</vt:lpstr>
      <vt:lpstr>Barlow Condensed ExtraBold</vt:lpstr>
      <vt:lpstr>Anaheim</vt:lpstr>
      <vt:lpstr>Programming Lesson by Slidesgo</vt:lpstr>
      <vt:lpstr>سایت حضور و غیاب</vt:lpstr>
      <vt:lpstr>فهرست مطالب</vt:lpstr>
      <vt:lpstr>دانشجوی مهندسی: F(IV)E اینجوری!</vt:lpstr>
      <vt:lpstr>معرفی پروژه</vt:lpstr>
      <vt:lpstr>سایت حضور و غیاب</vt:lpstr>
      <vt:lpstr>این سایت چگونه کار می کند؟</vt:lpstr>
      <vt:lpstr>توضیح کلی از کد زدن این برنامه</vt:lpstr>
      <vt:lpstr>کد زدن این سایت کار خیلی پیچیده ای نیست و می توان با کمی خلاقیت آن را پیش برد . برای نوشتن این سایت من از چند ماژول دیفالت و چند ماژولی که خودم طراحی کرده ام استفاده کرده ام.</vt:lpstr>
      <vt:lpstr>بک اند</vt:lpstr>
      <vt:lpstr>شرح حال کنونی کد</vt:lpstr>
      <vt:lpstr>ماژول های استفاده شده در پایتون:</vt:lpstr>
      <vt:lpstr>معرفی ماژول ها</vt:lpstr>
      <vt:lpstr>کار های انجام شده:</vt:lpstr>
      <vt:lpstr>مرسی از وقتی که گذاشتید!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سایت حضور و غیاب</dc:title>
  <dc:creator>USER</dc:creator>
  <cp:lastModifiedBy>RePack by Diakov</cp:lastModifiedBy>
  <cp:revision>1</cp:revision>
  <dcterms:modified xsi:type="dcterms:W3CDTF">2023-12-05T18:06:34Z</dcterms:modified>
</cp:coreProperties>
</file>