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8" r:id="rId3"/>
    <p:sldId id="259" r:id="rId4"/>
    <p:sldId id="262" r:id="rId5"/>
    <p:sldId id="268" r:id="rId6"/>
    <p:sldId id="263" r:id="rId7"/>
    <p:sldId id="271" r:id="rId8"/>
    <p:sldId id="297" r:id="rId9"/>
    <p:sldId id="269" r:id="rId10"/>
    <p:sldId id="298" r:id="rId11"/>
    <p:sldId id="277" r:id="rId12"/>
    <p:sldId id="299" r:id="rId13"/>
  </p:sldIdLst>
  <p:sldSz cx="9144000" cy="5143500" type="screen16x9"/>
  <p:notesSz cx="6858000" cy="9144000"/>
  <p:embeddedFontLst>
    <p:embeddedFont>
      <p:font typeface="Raleway Black" panose="020B0604020202020204" charset="0"/>
      <p:bold r:id="rId15"/>
      <p:boldItalic r:id="rId16"/>
    </p:embeddedFont>
    <p:embeddedFont>
      <p:font typeface="Raleway ExtraBold" panose="020B0604020202020204" charset="0"/>
      <p:bold r:id="rId17"/>
      <p:boldItalic r:id="rId18"/>
    </p:embeddedFont>
    <p:embeddedFont>
      <p:font typeface="Hanken Grotesk" panose="020B0604020202020204" charset="0"/>
      <p:regular r:id="rId19"/>
      <p:bold r:id="rId20"/>
      <p:italic r:id="rId21"/>
      <p:boldItalic r:id="rId22"/>
    </p:embeddedFont>
    <p:embeddedFont>
      <p:font typeface="Nunito Light" panose="020B0604020202020204" charset="0"/>
      <p:regular r:id="rId23"/>
      <p:italic r:id="rId24"/>
    </p:embeddedFont>
    <p:embeddedFont>
      <p:font typeface="Anaheim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F7149E-0530-482B-8542-90EFB5FC09AB}">
  <a:tblStyle styleId="{ECF7149E-0530-482B-8542-90EFB5FC09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A40AB0-4BC6-4895-B5BF-8BC7D298409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9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>
          <a:extLst>
            <a:ext uri="{FF2B5EF4-FFF2-40B4-BE49-F238E27FC236}">
              <a16:creationId xmlns:a16="http://schemas.microsoft.com/office/drawing/2014/main" id="{B37DF8AF-022B-6C24-A82D-737E24BF0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>
            <a:extLst>
              <a:ext uri="{FF2B5EF4-FFF2-40B4-BE49-F238E27FC236}">
                <a16:creationId xmlns:a16="http://schemas.microsoft.com/office/drawing/2014/main" id="{91195FB9-742E-EC25-06E2-6444AE982F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>
            <a:extLst>
              <a:ext uri="{FF2B5EF4-FFF2-40B4-BE49-F238E27FC236}">
                <a16:creationId xmlns:a16="http://schemas.microsoft.com/office/drawing/2014/main" id="{B38D4FD0-50A4-6174-5811-2764ABCB5C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285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>
          <a:extLst>
            <a:ext uri="{FF2B5EF4-FFF2-40B4-BE49-F238E27FC236}">
              <a16:creationId xmlns:a16="http://schemas.microsoft.com/office/drawing/2014/main" id="{946A5B1A-9AC0-D55E-DBD3-4DE70EFD0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54dda1946d_4_2701:notes">
            <a:extLst>
              <a:ext uri="{FF2B5EF4-FFF2-40B4-BE49-F238E27FC236}">
                <a16:creationId xmlns:a16="http://schemas.microsoft.com/office/drawing/2014/main" id="{EC27AB12-E79E-DF1C-46A1-20401D49F3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54dda1946d_4_2701:notes">
            <a:extLst>
              <a:ext uri="{FF2B5EF4-FFF2-40B4-BE49-F238E27FC236}">
                <a16:creationId xmlns:a16="http://schemas.microsoft.com/office/drawing/2014/main" id="{06D3F2D1-ECDF-75C3-5462-AF75D41E74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715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172b1845856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172b1845856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>
          <a:extLst>
            <a:ext uri="{FF2B5EF4-FFF2-40B4-BE49-F238E27FC236}">
              <a16:creationId xmlns:a16="http://schemas.microsoft.com/office/drawing/2014/main" id="{C7039937-F631-D4DD-D4DD-E88132346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>
            <a:extLst>
              <a:ext uri="{FF2B5EF4-FFF2-40B4-BE49-F238E27FC236}">
                <a16:creationId xmlns:a16="http://schemas.microsoft.com/office/drawing/2014/main" id="{02CB2FFE-6E06-1158-50FB-E5B1A8D1C6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>
            <a:extLst>
              <a:ext uri="{FF2B5EF4-FFF2-40B4-BE49-F238E27FC236}">
                <a16:creationId xmlns:a16="http://schemas.microsoft.com/office/drawing/2014/main" id="{26695BE6-3179-8229-F624-CA6FE158F5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785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1" name="Google Shape;541;p20"/>
          <p:cNvGrpSpPr/>
          <p:nvPr/>
        </p:nvGrpSpPr>
        <p:grpSpPr>
          <a:xfrm>
            <a:off x="998300" y="1868336"/>
            <a:ext cx="7850818" cy="2922793"/>
            <a:chOff x="998300" y="1868336"/>
            <a:chExt cx="7850818" cy="2922793"/>
          </a:xfrm>
        </p:grpSpPr>
        <p:sp>
          <p:nvSpPr>
            <p:cNvPr id="542" name="Google Shape;542;p20"/>
            <p:cNvSpPr/>
            <p:nvPr/>
          </p:nvSpPr>
          <p:spPr>
            <a:xfrm rot="10800000">
              <a:off x="8809062" y="18683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 rot="5400000">
              <a:off x="1198712" y="4550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0"/>
          <p:cNvGrpSpPr/>
          <p:nvPr/>
        </p:nvGrpSpPr>
        <p:grpSpPr>
          <a:xfrm>
            <a:off x="1588038" y="2433589"/>
            <a:ext cx="7438817" cy="2528055"/>
            <a:chOff x="1588038" y="2433589"/>
            <a:chExt cx="7438817" cy="2528055"/>
          </a:xfrm>
        </p:grpSpPr>
        <p:grpSp>
          <p:nvGrpSpPr>
            <p:cNvPr id="545" name="Google Shape;545;p20"/>
            <p:cNvGrpSpPr/>
            <p:nvPr/>
          </p:nvGrpSpPr>
          <p:grpSpPr>
            <a:xfrm>
              <a:off x="8849114" y="2433589"/>
              <a:ext cx="177741" cy="1555069"/>
              <a:chOff x="8535452" y="862252"/>
              <a:chExt cx="177741" cy="1555069"/>
            </a:xfrm>
          </p:grpSpPr>
          <p:sp>
            <p:nvSpPr>
              <p:cNvPr id="546" name="Google Shape;546;p20"/>
              <p:cNvSpPr/>
              <p:nvPr/>
            </p:nvSpPr>
            <p:spPr>
              <a:xfrm rot="10800000">
                <a:off x="8670077" y="8622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5400000">
              <a:off x="1804739" y="4491002"/>
              <a:ext cx="253941" cy="687344"/>
              <a:chOff x="8459252" y="1335702"/>
              <a:chExt cx="253941" cy="687344"/>
            </a:xfrm>
          </p:grpSpPr>
          <p:sp>
            <p:nvSpPr>
              <p:cNvPr id="549" name="Google Shape;549;p20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 rot="10800000">
                <a:off x="8459252" y="13357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1" name="Google Shape;551;p20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Google Shape;552;p20"/>
          <p:cNvGrpSpPr/>
          <p:nvPr/>
        </p:nvGrpSpPr>
        <p:grpSpPr>
          <a:xfrm>
            <a:off x="-1189524" y="-111325"/>
            <a:ext cx="10408499" cy="5362150"/>
            <a:chOff x="-1189524" y="-111325"/>
            <a:chExt cx="10408499" cy="5362150"/>
          </a:xfrm>
        </p:grpSpPr>
        <p:grpSp>
          <p:nvGrpSpPr>
            <p:cNvPr id="553" name="Google Shape;553;p20"/>
            <p:cNvGrpSpPr/>
            <p:nvPr/>
          </p:nvGrpSpPr>
          <p:grpSpPr>
            <a:xfrm>
              <a:off x="-1189524" y="-111325"/>
              <a:ext cx="10408499" cy="5362150"/>
              <a:chOff x="-1189524" y="-111325"/>
              <a:chExt cx="10408499" cy="5362150"/>
            </a:xfrm>
          </p:grpSpPr>
          <p:sp>
            <p:nvSpPr>
              <p:cNvPr id="554" name="Google Shape;554;p20"/>
              <p:cNvSpPr/>
              <p:nvPr/>
            </p:nvSpPr>
            <p:spPr>
              <a:xfrm>
                <a:off x="8138725" y="-111325"/>
                <a:ext cx="1080250" cy="3643550"/>
              </a:xfrm>
              <a:custGeom>
                <a:avLst/>
                <a:gdLst/>
                <a:ahLst/>
                <a:cxnLst/>
                <a:rect l="l" t="t" r="r" b="b"/>
                <a:pathLst>
                  <a:path w="43210" h="145742" extrusionOk="0">
                    <a:moveTo>
                      <a:pt x="43210" y="145742"/>
                    </a:moveTo>
                    <a:lnTo>
                      <a:pt x="19027" y="121559"/>
                    </a:lnTo>
                    <a:lnTo>
                      <a:pt x="19027" y="73316"/>
                    </a:lnTo>
                    <a:lnTo>
                      <a:pt x="29523" y="62820"/>
                    </a:lnTo>
                    <a:lnTo>
                      <a:pt x="29523" y="27405"/>
                    </a:lnTo>
                    <a:lnTo>
                      <a:pt x="2117" y="0"/>
                    </a:lnTo>
                    <a:lnTo>
                      <a:pt x="0" y="2117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5" name="Google Shape;555;p20"/>
              <p:cNvSpPr/>
              <p:nvPr/>
            </p:nvSpPr>
            <p:spPr>
              <a:xfrm>
                <a:off x="340625" y="2654525"/>
                <a:ext cx="340625" cy="2596300"/>
              </a:xfrm>
              <a:custGeom>
                <a:avLst/>
                <a:gdLst/>
                <a:ahLst/>
                <a:cxnLst/>
                <a:rect l="l" t="t" r="r" b="b"/>
                <a:pathLst>
                  <a:path w="13625" h="103852" extrusionOk="0">
                    <a:moveTo>
                      <a:pt x="13625" y="103852"/>
                    </a:moveTo>
                    <a:lnTo>
                      <a:pt x="13625" y="82738"/>
                    </a:lnTo>
                    <a:lnTo>
                      <a:pt x="0" y="69112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56" name="Google Shape;556;p20"/>
              <p:cNvGrpSpPr/>
              <p:nvPr/>
            </p:nvGrpSpPr>
            <p:grpSpPr>
              <a:xfrm>
                <a:off x="-1189524" y="3454365"/>
                <a:ext cx="1530153" cy="273510"/>
                <a:chOff x="-6675" y="2881558"/>
                <a:chExt cx="9140700" cy="2059567"/>
              </a:xfrm>
            </p:grpSpPr>
            <p:cxnSp>
              <p:nvCxnSpPr>
                <p:cNvPr id="557" name="Google Shape;557;p20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20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20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20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20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2" name="Google Shape;562;p20"/>
            <p:cNvGrpSpPr/>
            <p:nvPr/>
          </p:nvGrpSpPr>
          <p:grpSpPr>
            <a:xfrm rot="5400000">
              <a:off x="2331732" y="4765921"/>
              <a:ext cx="493321" cy="357312"/>
              <a:chOff x="1722354" y="229144"/>
              <a:chExt cx="1748744" cy="1266614"/>
            </a:xfrm>
          </p:grpSpPr>
          <p:sp>
            <p:nvSpPr>
              <p:cNvPr id="563" name="Google Shape;563;p2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7" name="Google Shape;567;p21"/>
          <p:cNvGrpSpPr/>
          <p:nvPr/>
        </p:nvGrpSpPr>
        <p:grpSpPr>
          <a:xfrm>
            <a:off x="-116589" y="2639527"/>
            <a:ext cx="8996156" cy="1843388"/>
            <a:chOff x="-116589" y="2639527"/>
            <a:chExt cx="8996156" cy="1843388"/>
          </a:xfrm>
        </p:grpSpPr>
        <p:sp>
          <p:nvSpPr>
            <p:cNvPr id="568" name="Google Shape;568;p21"/>
            <p:cNvSpPr/>
            <p:nvPr/>
          </p:nvSpPr>
          <p:spPr>
            <a:xfrm rot="-5400000" flipH="1">
              <a:off x="399500" y="42238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 rot="-5400000" flipH="1">
              <a:off x="99350" y="405013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21"/>
            <p:cNvGrpSpPr/>
            <p:nvPr/>
          </p:nvGrpSpPr>
          <p:grpSpPr>
            <a:xfrm rot="10800000" flipH="1">
              <a:off x="8672677" y="2639527"/>
              <a:ext cx="206891" cy="766144"/>
              <a:chOff x="8650702" y="3525402"/>
              <a:chExt cx="206891" cy="766144"/>
            </a:xfrm>
          </p:grpSpPr>
          <p:sp>
            <p:nvSpPr>
              <p:cNvPr id="571" name="Google Shape;571;p21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3" name="Google Shape;573;p21"/>
          <p:cNvGrpSpPr/>
          <p:nvPr/>
        </p:nvGrpSpPr>
        <p:grpSpPr>
          <a:xfrm>
            <a:off x="2729174" y="3358511"/>
            <a:ext cx="6150396" cy="1485586"/>
            <a:chOff x="2729174" y="3358511"/>
            <a:chExt cx="6150396" cy="1485586"/>
          </a:xfrm>
        </p:grpSpPr>
        <p:sp>
          <p:nvSpPr>
            <p:cNvPr id="574" name="Google Shape;574;p21"/>
            <p:cNvSpPr/>
            <p:nvPr/>
          </p:nvSpPr>
          <p:spPr>
            <a:xfrm rot="5400000" flipH="1">
              <a:off x="2929586" y="46036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 rot="10800000" flipH="1">
              <a:off x="8839514" y="33585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21"/>
          <p:cNvGrpSpPr/>
          <p:nvPr/>
        </p:nvGrpSpPr>
        <p:grpSpPr>
          <a:xfrm>
            <a:off x="-1381309" y="-1875175"/>
            <a:ext cx="10981145" cy="7138447"/>
            <a:chOff x="-1381309" y="-1875175"/>
            <a:chExt cx="10981145" cy="7138447"/>
          </a:xfrm>
        </p:grpSpPr>
        <p:sp>
          <p:nvSpPr>
            <p:cNvPr id="577" name="Google Shape;577;p21"/>
            <p:cNvSpPr/>
            <p:nvPr/>
          </p:nvSpPr>
          <p:spPr>
            <a:xfrm rot="10800000" flipH="1">
              <a:off x="-1381309" y="4693337"/>
              <a:ext cx="3801167" cy="569934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78" name="Google Shape;578;p21"/>
            <p:cNvGrpSpPr/>
            <p:nvPr/>
          </p:nvGrpSpPr>
          <p:grpSpPr>
            <a:xfrm>
              <a:off x="8229051" y="-1875175"/>
              <a:ext cx="1370785" cy="4060574"/>
              <a:chOff x="8229051" y="-1875175"/>
              <a:chExt cx="1370785" cy="4060574"/>
            </a:xfrm>
          </p:grpSpPr>
          <p:grpSp>
            <p:nvGrpSpPr>
              <p:cNvPr id="579" name="Google Shape;579;p21"/>
              <p:cNvGrpSpPr/>
              <p:nvPr/>
            </p:nvGrpSpPr>
            <p:grpSpPr>
              <a:xfrm>
                <a:off x="8229051" y="-1875175"/>
                <a:ext cx="914953" cy="4060574"/>
                <a:chOff x="8229051" y="-1875175"/>
                <a:chExt cx="914953" cy="4060574"/>
              </a:xfrm>
            </p:grpSpPr>
            <p:grpSp>
              <p:nvGrpSpPr>
                <p:cNvPr id="580" name="Google Shape;580;p21"/>
                <p:cNvGrpSpPr/>
                <p:nvPr/>
              </p:nvGrpSpPr>
              <p:grpSpPr>
                <a:xfrm rot="-5400000">
                  <a:off x="8480363" y="1760083"/>
                  <a:ext cx="493321" cy="357312"/>
                  <a:chOff x="1722354" y="229144"/>
                  <a:chExt cx="1748744" cy="1266614"/>
                </a:xfrm>
              </p:grpSpPr>
              <p:sp>
                <p:nvSpPr>
                  <p:cNvPr id="581" name="Google Shape;581;p21"/>
                  <p:cNvSpPr/>
                  <p:nvPr/>
                </p:nvSpPr>
                <p:spPr>
                  <a:xfrm rot="10800000">
                    <a:off x="2239107" y="792406"/>
                    <a:ext cx="1231990" cy="703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4" h="2777" fill="none" extrusionOk="0">
                        <a:moveTo>
                          <a:pt x="4863" y="2776"/>
                        </a:moveTo>
                        <a:lnTo>
                          <a:pt x="2051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21"/>
                  <p:cNvSpPr/>
                  <p:nvPr/>
                </p:nvSpPr>
                <p:spPr>
                  <a:xfrm rot="10800000">
                    <a:off x="1722354" y="229144"/>
                    <a:ext cx="627506" cy="620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8" h="2719" fill="none" extrusionOk="0">
                        <a:moveTo>
                          <a:pt x="2748" y="1363"/>
                        </a:moveTo>
                        <a:cubicBezTo>
                          <a:pt x="2748" y="2117"/>
                          <a:pt x="2117" y="2718"/>
                          <a:pt x="1392" y="2718"/>
                        </a:cubicBezTo>
                        <a:cubicBezTo>
                          <a:pt x="638" y="2718"/>
                          <a:pt x="1" y="2117"/>
                          <a:pt x="1" y="1363"/>
                        </a:cubicBezTo>
                        <a:cubicBezTo>
                          <a:pt x="1" y="609"/>
                          <a:pt x="638" y="0"/>
                          <a:pt x="1392" y="0"/>
                        </a:cubicBezTo>
                        <a:cubicBezTo>
                          <a:pt x="2117" y="0"/>
                          <a:pt x="2748" y="609"/>
                          <a:pt x="2748" y="1363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72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21"/>
                <p:cNvSpPr/>
                <p:nvPr/>
              </p:nvSpPr>
              <p:spPr>
                <a:xfrm>
                  <a:off x="8229051" y="-1875175"/>
                  <a:ext cx="914953" cy="379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2" h="96592" extrusionOk="0">
                      <a:moveTo>
                        <a:pt x="0" y="0"/>
                      </a:moveTo>
                      <a:lnTo>
                        <a:pt x="18318" y="18318"/>
                      </a:lnTo>
                      <a:lnTo>
                        <a:pt x="18318" y="58471"/>
                      </a:lnTo>
                      <a:lnTo>
                        <a:pt x="10373" y="66417"/>
                      </a:lnTo>
                      <a:lnTo>
                        <a:pt x="10373" y="83703"/>
                      </a:lnTo>
                      <a:lnTo>
                        <a:pt x="23262" y="96592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84" name="Google Shape;584;p21"/>
              <p:cNvGrpSpPr/>
              <p:nvPr/>
            </p:nvGrpSpPr>
            <p:grpSpPr>
              <a:xfrm rot="10800000">
                <a:off x="8634578" y="861419"/>
                <a:ext cx="965258" cy="273510"/>
                <a:chOff x="-6675" y="2881558"/>
                <a:chExt cx="9140700" cy="2059567"/>
              </a:xfrm>
            </p:grpSpPr>
            <p:cxnSp>
              <p:nvCxnSpPr>
                <p:cNvPr id="585" name="Google Shape;585;p21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21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7" name="Google Shape;587;p21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8" name="Google Shape;588;p21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9" name="Google Shape;589;p21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90" name="Google Shape;590;p21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4752038" y="824113"/>
            <a:ext cx="2787000" cy="3558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0" name="Google Shape;140;p7"/>
          <p:cNvGrpSpPr/>
          <p:nvPr/>
        </p:nvGrpSpPr>
        <p:grpSpPr>
          <a:xfrm>
            <a:off x="260189" y="195827"/>
            <a:ext cx="7049955" cy="4729917"/>
            <a:chOff x="260189" y="195827"/>
            <a:chExt cx="7049955" cy="4729917"/>
          </a:xfrm>
        </p:grpSpPr>
        <p:grpSp>
          <p:nvGrpSpPr>
            <p:cNvPr id="141" name="Google Shape;141;p7"/>
            <p:cNvGrpSpPr/>
            <p:nvPr/>
          </p:nvGrpSpPr>
          <p:grpSpPr>
            <a:xfrm rot="-5400000">
              <a:off x="6786639" y="4402239"/>
              <a:ext cx="177741" cy="869269"/>
              <a:chOff x="8535452" y="1548052"/>
              <a:chExt cx="177741" cy="869269"/>
            </a:xfrm>
          </p:grpSpPr>
          <p:sp>
            <p:nvSpPr>
              <p:cNvPr id="142" name="Google Shape;142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oogle Shape;144;p7"/>
            <p:cNvGrpSpPr/>
            <p:nvPr/>
          </p:nvGrpSpPr>
          <p:grpSpPr>
            <a:xfrm rot="10800000">
              <a:off x="260189" y="195827"/>
              <a:ext cx="177741" cy="687344"/>
              <a:chOff x="8535452" y="1335702"/>
              <a:chExt cx="177741" cy="687344"/>
            </a:xfrm>
          </p:grpSpPr>
          <p:sp>
            <p:nvSpPr>
              <p:cNvPr id="145" name="Google Shape;145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 rot="10800000">
                <a:off x="8535452" y="13357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" name="Google Shape;147;p7"/>
          <p:cNvGrpSpPr/>
          <p:nvPr/>
        </p:nvGrpSpPr>
        <p:grpSpPr>
          <a:xfrm>
            <a:off x="-867949" y="-315450"/>
            <a:ext cx="10098949" cy="5241212"/>
            <a:chOff x="-867949" y="-315450"/>
            <a:chExt cx="10098949" cy="5241212"/>
          </a:xfrm>
        </p:grpSpPr>
        <p:sp>
          <p:nvSpPr>
            <p:cNvPr id="148" name="Google Shape;148;p7"/>
            <p:cNvSpPr/>
            <p:nvPr/>
          </p:nvSpPr>
          <p:spPr>
            <a:xfrm>
              <a:off x="6756300" y="4613375"/>
              <a:ext cx="2474700" cy="312375"/>
            </a:xfrm>
            <a:custGeom>
              <a:avLst/>
              <a:gdLst/>
              <a:ahLst/>
              <a:cxnLst/>
              <a:rect l="l" t="t" r="r" b="b"/>
              <a:pathLst>
                <a:path w="98988" h="12495" extrusionOk="0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9" name="Google Shape;149;p7"/>
            <p:cNvGrpSpPr/>
            <p:nvPr/>
          </p:nvGrpSpPr>
          <p:grpSpPr>
            <a:xfrm rot="-5400000" flipH="1">
              <a:off x="8430782" y="4500446"/>
              <a:ext cx="493321" cy="357312"/>
              <a:chOff x="1722354" y="229144"/>
              <a:chExt cx="1748744" cy="1266614"/>
            </a:xfrm>
          </p:grpSpPr>
          <p:sp>
            <p:nvSpPr>
              <p:cNvPr id="150" name="Google Shape;150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" name="Google Shape;152;p7"/>
            <p:cNvSpPr/>
            <p:nvPr/>
          </p:nvSpPr>
          <p:spPr>
            <a:xfrm>
              <a:off x="-174975" y="-315450"/>
              <a:ext cx="1914059" cy="4400511"/>
            </a:xfrm>
            <a:custGeom>
              <a:avLst/>
              <a:gdLst/>
              <a:ahLst/>
              <a:cxnLst/>
              <a:rect l="l" t="t" r="r" b="b"/>
              <a:pathLst>
                <a:path w="55192" h="126889" extrusionOk="0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3" name="Google Shape;153;p7"/>
            <p:cNvGrpSpPr/>
            <p:nvPr/>
          </p:nvGrpSpPr>
          <p:grpSpPr>
            <a:xfrm rot="10800000">
              <a:off x="662657" y="2962921"/>
              <a:ext cx="493321" cy="357312"/>
              <a:chOff x="1722354" y="229144"/>
              <a:chExt cx="1748744" cy="1266614"/>
            </a:xfrm>
          </p:grpSpPr>
          <p:sp>
            <p:nvSpPr>
              <p:cNvPr id="154" name="Google Shape;154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" name="Google Shape;156;p7"/>
            <p:cNvGrpSpPr/>
            <p:nvPr/>
          </p:nvGrpSpPr>
          <p:grpSpPr>
            <a:xfrm>
              <a:off x="-867949" y="1748040"/>
              <a:ext cx="1530153" cy="273510"/>
              <a:chOff x="-6675" y="2881558"/>
              <a:chExt cx="9140700" cy="2059567"/>
            </a:xfrm>
          </p:grpSpPr>
          <p:cxnSp>
            <p:nvCxnSpPr>
              <p:cNvPr id="157" name="Google Shape;157;p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2" name="Google Shape;162;p7"/>
          <p:cNvGrpSpPr/>
          <p:nvPr/>
        </p:nvGrpSpPr>
        <p:grpSpPr>
          <a:xfrm>
            <a:off x="609462" y="-114064"/>
            <a:ext cx="8313331" cy="4565380"/>
            <a:chOff x="609462" y="-114064"/>
            <a:chExt cx="8313331" cy="4565380"/>
          </a:xfrm>
        </p:grpSpPr>
        <p:sp>
          <p:nvSpPr>
            <p:cNvPr id="163" name="Google Shape;163;p7"/>
            <p:cNvSpPr/>
            <p:nvPr/>
          </p:nvSpPr>
          <p:spPr>
            <a:xfrm rot="10800000">
              <a:off x="8882737" y="40104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 rot="10800000">
              <a:off x="609462" y="-1140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2" hasCustomPrompt="1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3" hasCustomPrompt="1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4" hasCustomPrompt="1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5" hasCustomPrompt="1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6" hasCustomPrompt="1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7" hasCustomPrompt="1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784" fill="none" extrusionOk="0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w="597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rot="5400000" flipH="1">
                <a:off x="7506622" y="10417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avLst/>
              <a:gdLst/>
              <a:ahLst/>
              <a:cxnLst/>
              <a:rect l="l" t="t" r="r" b="b"/>
              <a:pathLst>
                <a:path w="41104" h="135138" extrusionOk="0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2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4"/>
          <p:cNvSpPr txBox="1">
            <a:spLocks noGrp="1"/>
          </p:cNvSpPr>
          <p:nvPr>
            <p:ph type="subTitle" idx="1"/>
          </p:nvPr>
        </p:nvSpPr>
        <p:spPr>
          <a:xfrm>
            <a:off x="720000" y="1067776"/>
            <a:ext cx="7704000" cy="8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367" name="Google Shape;367;p14"/>
          <p:cNvGrpSpPr/>
          <p:nvPr/>
        </p:nvGrpSpPr>
        <p:grpSpPr>
          <a:xfrm>
            <a:off x="248963" y="1017730"/>
            <a:ext cx="8980467" cy="3860780"/>
            <a:chOff x="248963" y="1017730"/>
            <a:chExt cx="8980467" cy="3860780"/>
          </a:xfrm>
        </p:grpSpPr>
        <p:sp>
          <p:nvSpPr>
            <p:cNvPr id="368" name="Google Shape;368;p14"/>
            <p:cNvSpPr/>
            <p:nvPr/>
          </p:nvSpPr>
          <p:spPr>
            <a:xfrm>
              <a:off x="422688" y="131788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248963" y="101773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" name="Google Shape;370;p14"/>
            <p:cNvGrpSpPr/>
            <p:nvPr/>
          </p:nvGrpSpPr>
          <p:grpSpPr>
            <a:xfrm rot="-5400000">
              <a:off x="8742913" y="4391992"/>
              <a:ext cx="206891" cy="766144"/>
              <a:chOff x="8650702" y="3525402"/>
              <a:chExt cx="206891" cy="766144"/>
            </a:xfrm>
          </p:grpSpPr>
          <p:sp>
            <p:nvSpPr>
              <p:cNvPr id="371" name="Google Shape;371;p1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3" name="Google Shape;373;p14"/>
          <p:cNvGrpSpPr/>
          <p:nvPr/>
        </p:nvGrpSpPr>
        <p:grpSpPr>
          <a:xfrm>
            <a:off x="250498" y="1721188"/>
            <a:ext cx="8259948" cy="2990484"/>
            <a:chOff x="250498" y="1721188"/>
            <a:chExt cx="8259948" cy="2990484"/>
          </a:xfrm>
        </p:grpSpPr>
        <p:sp>
          <p:nvSpPr>
            <p:cNvPr id="374" name="Google Shape;374;p14"/>
            <p:cNvSpPr/>
            <p:nvPr/>
          </p:nvSpPr>
          <p:spPr>
            <a:xfrm rot="10800000">
              <a:off x="250498" y="172118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 rot="-5400000">
              <a:off x="8269979" y="4471205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14"/>
          <p:cNvGrpSpPr/>
          <p:nvPr/>
        </p:nvGrpSpPr>
        <p:grpSpPr>
          <a:xfrm>
            <a:off x="-2218609" y="-174950"/>
            <a:ext cx="12004520" cy="8522877"/>
            <a:chOff x="-2218609" y="-174950"/>
            <a:chExt cx="12004520" cy="8522877"/>
          </a:xfrm>
        </p:grpSpPr>
        <p:sp>
          <p:nvSpPr>
            <p:cNvPr id="377" name="Google Shape;377;p14"/>
            <p:cNvSpPr/>
            <p:nvPr/>
          </p:nvSpPr>
          <p:spPr>
            <a:xfrm>
              <a:off x="-2218609" y="-174950"/>
              <a:ext cx="3801167" cy="569934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78" name="Google Shape;378;p14"/>
            <p:cNvGrpSpPr/>
            <p:nvPr/>
          </p:nvGrpSpPr>
          <p:grpSpPr>
            <a:xfrm rot="-5400000" flipH="1">
              <a:off x="7449713" y="4739627"/>
              <a:ext cx="493321" cy="357312"/>
              <a:chOff x="1722354" y="229144"/>
              <a:chExt cx="1748744" cy="1266614"/>
            </a:xfrm>
          </p:grpSpPr>
          <p:sp>
            <p:nvSpPr>
              <p:cNvPr id="379" name="Google Shape;379;p1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1" name="Google Shape;381;p14"/>
            <p:cNvSpPr/>
            <p:nvPr/>
          </p:nvSpPr>
          <p:spPr>
            <a:xfrm rot="10800000" flipH="1">
              <a:off x="8147148" y="2028637"/>
              <a:ext cx="1521858" cy="6319290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82" name="Google Shape;382;p14"/>
            <p:cNvGrpSpPr/>
            <p:nvPr/>
          </p:nvGrpSpPr>
          <p:grpSpPr>
            <a:xfrm flipH="1">
              <a:off x="8820653" y="3237867"/>
              <a:ext cx="965258" cy="273510"/>
              <a:chOff x="-6675" y="2881558"/>
              <a:chExt cx="9140700" cy="2059567"/>
            </a:xfrm>
          </p:grpSpPr>
          <p:cxnSp>
            <p:nvCxnSpPr>
              <p:cNvPr id="383" name="Google Shape;383;p1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1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1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1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1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88" name="Google Shape;388;p1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1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subTitle" idx="2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3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subTitle" idx="4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5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subTitle" idx="6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08" name="Google Shape;408;p1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avLst/>
                <a:gdLst/>
                <a:ahLst/>
                <a:cxnLst/>
                <a:rect l="l" t="t" r="r" b="b"/>
                <a:pathLst>
                  <a:path w="19046" h="92923" extrusionOk="0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3" name="Google Shape;433;p17"/>
          <p:cNvSpPr txBox="1">
            <a:spLocks noGrp="1"/>
          </p:cNvSpPr>
          <p:nvPr>
            <p:ph type="subTitle" idx="1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7"/>
          <p:cNvSpPr txBox="1">
            <a:spLocks noGrp="1"/>
          </p:cNvSpPr>
          <p:nvPr>
            <p:ph type="subTitle" idx="2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17"/>
          <p:cNvSpPr txBox="1">
            <a:spLocks noGrp="1"/>
          </p:cNvSpPr>
          <p:nvPr>
            <p:ph type="subTitle" idx="3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7"/>
          <p:cNvSpPr txBox="1">
            <a:spLocks noGrp="1"/>
          </p:cNvSpPr>
          <p:nvPr>
            <p:ph type="subTitle" idx="4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7"/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subTitle" idx="6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ubTitle" idx="8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41" name="Google Shape;441;p17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442" name="Google Shape;442;p1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4" name="Google Shape;444;p1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445" name="Google Shape;445;p1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7" name="Google Shape;447;p17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448" name="Google Shape;448;p17"/>
            <p:cNvSpPr/>
            <p:nvPr/>
          </p:nvSpPr>
          <p:spPr>
            <a:xfrm>
              <a:off x="8847104" y="10031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7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451" name="Google Shape;451;p1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452" name="Google Shape;452;p1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4" name="Google Shape;454;p17"/>
            <p:cNvGrpSpPr/>
            <p:nvPr/>
          </p:nvGrpSpPr>
          <p:grpSpPr>
            <a:xfrm rot="10800000" flipH="1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455" name="Google Shape;455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0" name="Google Shape;460;p1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" name="Google Shape;461;p17"/>
            <p:cNvSpPr/>
            <p:nvPr/>
          </p:nvSpPr>
          <p:spPr>
            <a:xfrm>
              <a:off x="-30950" y="2650075"/>
              <a:ext cx="581550" cy="2414800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62" name="Google Shape;462;p1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9" r:id="rId6"/>
    <p:sldLayoutId id="2147483660" r:id="rId7"/>
    <p:sldLayoutId id="2147483662" r:id="rId8"/>
    <p:sldLayoutId id="2147483663" r:id="rId9"/>
    <p:sldLayoutId id="2147483666" r:id="rId10"/>
    <p:sldLayoutId id="2147483667" r:id="rId11"/>
    <p:sldLayoutId id="2147483669" r:id="rId12"/>
    <p:sldLayoutId id="214748367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1037732" y="1464527"/>
            <a:ext cx="4384800" cy="11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AI-Powered Task Assignment System</a:t>
            </a:r>
          </a:p>
        </p:txBody>
      </p:sp>
      <p:sp>
        <p:nvSpPr>
          <p:cNvPr id="664" name="Google Shape;664;p28"/>
          <p:cNvSpPr/>
          <p:nvPr/>
        </p:nvSpPr>
        <p:spPr>
          <a:xfrm rot="-5400000">
            <a:off x="704574" y="1525051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4" name="Google Shape;774;p34"/>
          <p:cNvSpPr txBox="1">
            <a:spLocks noGrp="1"/>
          </p:cNvSpPr>
          <p:nvPr>
            <p:ph type="subTitle" idx="1"/>
          </p:nvPr>
        </p:nvSpPr>
        <p:spPr>
          <a:xfrm>
            <a:off x="1037732" y="3232102"/>
            <a:ext cx="5507793" cy="456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Presented By: Mohamed </a:t>
            </a:r>
            <a:r>
              <a:rPr lang="en-US" dirty="0" err="1" smtClean="0"/>
              <a:t>Sabaayoun</a:t>
            </a:r>
            <a:r>
              <a:rPr lang="en-US" dirty="0" smtClean="0"/>
              <a:t> 6400 | Mohamad Saab 6265</a:t>
            </a:r>
          </a:p>
          <a:p>
            <a:pPr marL="0" lvl="0" indent="0"/>
            <a:endParaRPr dirty="0"/>
          </a:p>
        </p:txBody>
      </p:sp>
      <p:sp>
        <p:nvSpPr>
          <p:cNvPr id="35" name="Google Shape;774;p34"/>
          <p:cNvSpPr txBox="1">
            <a:spLocks/>
          </p:cNvSpPr>
          <p:nvPr/>
        </p:nvSpPr>
        <p:spPr>
          <a:xfrm>
            <a:off x="1037732" y="2832034"/>
            <a:ext cx="5507793" cy="45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en-US" dirty="0" smtClean="0"/>
              <a:t>Presented To: Dr. Mohammad </a:t>
            </a:r>
            <a:r>
              <a:rPr lang="en-US" dirty="0" err="1" smtClean="0"/>
              <a:t>Aoude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>
          <a:extLst>
            <a:ext uri="{FF2B5EF4-FFF2-40B4-BE49-F238E27FC236}">
              <a16:creationId xmlns:a16="http://schemas.microsoft.com/office/drawing/2014/main" id="{DF09F6CE-6B08-8FA9-770C-4E7C839C8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>
            <a:extLst>
              <a:ext uri="{FF2B5EF4-FFF2-40B4-BE49-F238E27FC236}">
                <a16:creationId xmlns:a16="http://schemas.microsoft.com/office/drawing/2014/main" id="{05B40CE1-0F42-0B67-67D8-9611BA377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Data Storage Tool – SQL Database</a:t>
            </a:r>
            <a:endParaRPr dirty="0"/>
          </a:p>
        </p:txBody>
      </p:sp>
      <p:sp>
        <p:nvSpPr>
          <p:cNvPr id="775" name="Google Shape;775;p34">
            <a:extLst>
              <a:ext uri="{FF2B5EF4-FFF2-40B4-BE49-F238E27FC236}">
                <a16:creationId xmlns:a16="http://schemas.microsoft.com/office/drawing/2014/main" id="{BEB71A07-E717-EC50-CB9B-724B3C765F1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508816" y="2406758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Enables fast querying and persistent storage.</a:t>
            </a:r>
            <a:endParaRPr dirty="0"/>
          </a:p>
        </p:txBody>
      </p:sp>
      <p:sp>
        <p:nvSpPr>
          <p:cNvPr id="776" name="Google Shape;776;p34">
            <a:extLst>
              <a:ext uri="{FF2B5EF4-FFF2-40B4-BE49-F238E27FC236}">
                <a16:creationId xmlns:a16="http://schemas.microsoft.com/office/drawing/2014/main" id="{532D18B2-90A7-E6E9-4627-B2B26144243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576203" y="2406758"/>
            <a:ext cx="2847797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1"/>
            <a:r>
              <a:rPr lang="en-US" sz="1400" dirty="0"/>
              <a:t>Supports rule-based filtering and audit logging.</a:t>
            </a:r>
          </a:p>
        </p:txBody>
      </p:sp>
      <p:grpSp>
        <p:nvGrpSpPr>
          <p:cNvPr id="778" name="Google Shape;778;p34">
            <a:extLst>
              <a:ext uri="{FF2B5EF4-FFF2-40B4-BE49-F238E27FC236}">
                <a16:creationId xmlns:a16="http://schemas.microsoft.com/office/drawing/2014/main" id="{96B6C806-6F83-FD99-5FED-480F839ADFBE}"/>
              </a:ext>
            </a:extLst>
          </p:cNvPr>
          <p:cNvGrpSpPr/>
          <p:nvPr/>
        </p:nvGrpSpPr>
        <p:grpSpPr>
          <a:xfrm>
            <a:off x="5989625" y="1730775"/>
            <a:ext cx="289600" cy="345150"/>
            <a:chOff x="4801988" y="3797375"/>
            <a:chExt cx="289600" cy="345150"/>
          </a:xfrm>
        </p:grpSpPr>
        <p:sp>
          <p:nvSpPr>
            <p:cNvPr id="779" name="Google Shape;779;p34">
              <a:extLst>
                <a:ext uri="{FF2B5EF4-FFF2-40B4-BE49-F238E27FC236}">
                  <a16:creationId xmlns:a16="http://schemas.microsoft.com/office/drawing/2014/main" id="{877136FA-B14E-BC48-D393-E968B2C6EEDA}"/>
                </a:ext>
              </a:extLst>
            </p:cNvPr>
            <p:cNvSpPr/>
            <p:nvPr/>
          </p:nvSpPr>
          <p:spPr>
            <a:xfrm>
              <a:off x="4916238" y="3885675"/>
              <a:ext cx="60825" cy="60775"/>
            </a:xfrm>
            <a:custGeom>
              <a:avLst/>
              <a:gdLst/>
              <a:ahLst/>
              <a:cxnLst/>
              <a:rect l="l" t="t" r="r" b="b"/>
              <a:pathLst>
                <a:path w="2433" h="2431" extrusionOk="0">
                  <a:moveTo>
                    <a:pt x="1215" y="806"/>
                  </a:moveTo>
                  <a:cubicBezTo>
                    <a:pt x="1436" y="806"/>
                    <a:pt x="1613" y="994"/>
                    <a:pt x="1613" y="1215"/>
                  </a:cubicBezTo>
                  <a:cubicBezTo>
                    <a:pt x="1613" y="1437"/>
                    <a:pt x="1436" y="1614"/>
                    <a:pt x="1215" y="1614"/>
                  </a:cubicBezTo>
                  <a:cubicBezTo>
                    <a:pt x="993" y="1614"/>
                    <a:pt x="805" y="1437"/>
                    <a:pt x="805" y="1215"/>
                  </a:cubicBezTo>
                  <a:cubicBezTo>
                    <a:pt x="805" y="994"/>
                    <a:pt x="993" y="806"/>
                    <a:pt x="1215" y="806"/>
                  </a:cubicBezTo>
                  <a:close/>
                  <a:moveTo>
                    <a:pt x="1215" y="1"/>
                  </a:moveTo>
                  <a:cubicBezTo>
                    <a:pt x="539" y="1"/>
                    <a:pt x="0" y="551"/>
                    <a:pt x="0" y="1215"/>
                  </a:cubicBezTo>
                  <a:cubicBezTo>
                    <a:pt x="0" y="1883"/>
                    <a:pt x="539" y="2430"/>
                    <a:pt x="1215" y="2430"/>
                  </a:cubicBezTo>
                  <a:cubicBezTo>
                    <a:pt x="1882" y="2430"/>
                    <a:pt x="2432" y="1883"/>
                    <a:pt x="2432" y="1215"/>
                  </a:cubicBezTo>
                  <a:cubicBezTo>
                    <a:pt x="2432" y="551"/>
                    <a:pt x="1882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0" name="Google Shape;780;p34">
              <a:extLst>
                <a:ext uri="{FF2B5EF4-FFF2-40B4-BE49-F238E27FC236}">
                  <a16:creationId xmlns:a16="http://schemas.microsoft.com/office/drawing/2014/main" id="{1BF4C3A2-EFB7-0466-AB07-0820C3E26419}"/>
                </a:ext>
              </a:extLst>
            </p:cNvPr>
            <p:cNvSpPr/>
            <p:nvPr/>
          </p:nvSpPr>
          <p:spPr>
            <a:xfrm>
              <a:off x="4801988" y="3797375"/>
              <a:ext cx="289600" cy="345150"/>
            </a:xfrm>
            <a:custGeom>
              <a:avLst/>
              <a:gdLst/>
              <a:ahLst/>
              <a:cxnLst/>
              <a:rect l="l" t="t" r="r" b="b"/>
              <a:pathLst>
                <a:path w="11584" h="13806" extrusionOk="0">
                  <a:moveTo>
                    <a:pt x="10731" y="11643"/>
                  </a:moveTo>
                  <a:cubicBezTo>
                    <a:pt x="10579" y="12288"/>
                    <a:pt x="10074" y="12801"/>
                    <a:pt x="9432" y="12953"/>
                  </a:cubicBezTo>
                  <a:lnTo>
                    <a:pt x="9432" y="11643"/>
                  </a:lnTo>
                  <a:close/>
                  <a:moveTo>
                    <a:pt x="10111" y="809"/>
                  </a:moveTo>
                  <a:cubicBezTo>
                    <a:pt x="10472" y="809"/>
                    <a:pt x="10775" y="1112"/>
                    <a:pt x="10775" y="1488"/>
                  </a:cubicBezTo>
                  <a:lnTo>
                    <a:pt x="10775" y="10838"/>
                  </a:lnTo>
                  <a:lnTo>
                    <a:pt x="9022" y="10838"/>
                  </a:lnTo>
                  <a:cubicBezTo>
                    <a:pt x="8801" y="10838"/>
                    <a:pt x="8627" y="11026"/>
                    <a:pt x="8627" y="11247"/>
                  </a:cubicBezTo>
                  <a:lnTo>
                    <a:pt x="8627" y="13001"/>
                  </a:lnTo>
                  <a:lnTo>
                    <a:pt x="1473" y="13001"/>
                  </a:lnTo>
                  <a:cubicBezTo>
                    <a:pt x="1111" y="13001"/>
                    <a:pt x="805" y="12695"/>
                    <a:pt x="805" y="12322"/>
                  </a:cubicBezTo>
                  <a:lnTo>
                    <a:pt x="805" y="1488"/>
                  </a:lnTo>
                  <a:cubicBezTo>
                    <a:pt x="805" y="1112"/>
                    <a:pt x="1111" y="809"/>
                    <a:pt x="1473" y="809"/>
                  </a:cubicBezTo>
                  <a:close/>
                  <a:moveTo>
                    <a:pt x="1473" y="1"/>
                  </a:moveTo>
                  <a:cubicBezTo>
                    <a:pt x="654" y="1"/>
                    <a:pt x="0" y="669"/>
                    <a:pt x="0" y="1488"/>
                  </a:cubicBezTo>
                  <a:lnTo>
                    <a:pt x="0" y="12322"/>
                  </a:lnTo>
                  <a:cubicBezTo>
                    <a:pt x="0" y="13141"/>
                    <a:pt x="654" y="13806"/>
                    <a:pt x="1473" y="13806"/>
                  </a:cubicBezTo>
                  <a:lnTo>
                    <a:pt x="9022" y="13806"/>
                  </a:lnTo>
                  <a:cubicBezTo>
                    <a:pt x="10439" y="13806"/>
                    <a:pt x="11583" y="12661"/>
                    <a:pt x="11583" y="11247"/>
                  </a:cubicBezTo>
                  <a:lnTo>
                    <a:pt x="11583" y="1488"/>
                  </a:lnTo>
                  <a:cubicBezTo>
                    <a:pt x="11583" y="669"/>
                    <a:pt x="10930" y="1"/>
                    <a:pt x="10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1" name="Google Shape;781;p34">
              <a:extLst>
                <a:ext uri="{FF2B5EF4-FFF2-40B4-BE49-F238E27FC236}">
                  <a16:creationId xmlns:a16="http://schemas.microsoft.com/office/drawing/2014/main" id="{C575DCF6-A2B8-6DDC-6EAE-A2E2878CA24D}"/>
                </a:ext>
              </a:extLst>
            </p:cNvPr>
            <p:cNvSpPr/>
            <p:nvPr/>
          </p:nvSpPr>
          <p:spPr>
            <a:xfrm>
              <a:off x="4841688" y="3838625"/>
              <a:ext cx="210125" cy="269500"/>
            </a:xfrm>
            <a:custGeom>
              <a:avLst/>
              <a:gdLst/>
              <a:ahLst/>
              <a:cxnLst/>
              <a:rect l="l" t="t" r="r" b="b"/>
              <a:pathLst>
                <a:path w="8405" h="10780" extrusionOk="0">
                  <a:moveTo>
                    <a:pt x="4477" y="805"/>
                  </a:moveTo>
                  <a:lnTo>
                    <a:pt x="4503" y="1122"/>
                  </a:lnTo>
                  <a:cubicBezTo>
                    <a:pt x="4503" y="1263"/>
                    <a:pt x="4606" y="1392"/>
                    <a:pt x="4735" y="1437"/>
                  </a:cubicBezTo>
                  <a:cubicBezTo>
                    <a:pt x="4957" y="1507"/>
                    <a:pt x="5167" y="1625"/>
                    <a:pt x="5344" y="1776"/>
                  </a:cubicBezTo>
                  <a:cubicBezTo>
                    <a:pt x="5412" y="1839"/>
                    <a:pt x="5506" y="1873"/>
                    <a:pt x="5600" y="1873"/>
                  </a:cubicBezTo>
                  <a:cubicBezTo>
                    <a:pt x="5665" y="1873"/>
                    <a:pt x="5730" y="1857"/>
                    <a:pt x="5787" y="1824"/>
                  </a:cubicBezTo>
                  <a:lnTo>
                    <a:pt x="6031" y="1695"/>
                  </a:lnTo>
                  <a:lnTo>
                    <a:pt x="6326" y="2197"/>
                  </a:lnTo>
                  <a:lnTo>
                    <a:pt x="6057" y="2374"/>
                  </a:lnTo>
                  <a:cubicBezTo>
                    <a:pt x="5939" y="2455"/>
                    <a:pt x="5880" y="2595"/>
                    <a:pt x="5905" y="2736"/>
                  </a:cubicBezTo>
                  <a:cubicBezTo>
                    <a:pt x="5939" y="2853"/>
                    <a:pt x="5950" y="2980"/>
                    <a:pt x="5950" y="3097"/>
                  </a:cubicBezTo>
                  <a:cubicBezTo>
                    <a:pt x="5950" y="3215"/>
                    <a:pt x="5939" y="3344"/>
                    <a:pt x="5905" y="3459"/>
                  </a:cubicBezTo>
                  <a:cubicBezTo>
                    <a:pt x="5880" y="3600"/>
                    <a:pt x="5939" y="3740"/>
                    <a:pt x="6057" y="3821"/>
                  </a:cubicBezTo>
                  <a:lnTo>
                    <a:pt x="6326" y="3998"/>
                  </a:lnTo>
                  <a:lnTo>
                    <a:pt x="6031" y="4489"/>
                  </a:lnTo>
                  <a:lnTo>
                    <a:pt x="5751" y="4349"/>
                  </a:lnTo>
                  <a:cubicBezTo>
                    <a:pt x="5701" y="4321"/>
                    <a:pt x="5647" y="4308"/>
                    <a:pt x="5593" y="4308"/>
                  </a:cubicBezTo>
                  <a:cubicBezTo>
                    <a:pt x="5511" y="4308"/>
                    <a:pt x="5429" y="4339"/>
                    <a:pt x="5367" y="4396"/>
                  </a:cubicBezTo>
                  <a:cubicBezTo>
                    <a:pt x="5190" y="4559"/>
                    <a:pt x="4994" y="4677"/>
                    <a:pt x="4769" y="4747"/>
                  </a:cubicBezTo>
                  <a:cubicBezTo>
                    <a:pt x="4618" y="4803"/>
                    <a:pt x="4503" y="4943"/>
                    <a:pt x="4503" y="5109"/>
                  </a:cubicBezTo>
                  <a:lnTo>
                    <a:pt x="4477" y="5389"/>
                  </a:lnTo>
                  <a:lnTo>
                    <a:pt x="3905" y="5389"/>
                  </a:lnTo>
                  <a:lnTo>
                    <a:pt x="3894" y="5061"/>
                  </a:lnTo>
                  <a:cubicBezTo>
                    <a:pt x="3883" y="4921"/>
                    <a:pt x="3787" y="4803"/>
                    <a:pt x="3647" y="4758"/>
                  </a:cubicBezTo>
                  <a:cubicBezTo>
                    <a:pt x="3425" y="4688"/>
                    <a:pt x="3226" y="4570"/>
                    <a:pt x="3052" y="4419"/>
                  </a:cubicBezTo>
                  <a:cubicBezTo>
                    <a:pt x="2976" y="4356"/>
                    <a:pt x="2884" y="4322"/>
                    <a:pt x="2789" y="4322"/>
                  </a:cubicBezTo>
                  <a:cubicBezTo>
                    <a:pt x="2724" y="4322"/>
                    <a:pt x="2658" y="4338"/>
                    <a:pt x="2595" y="4371"/>
                  </a:cubicBezTo>
                  <a:lnTo>
                    <a:pt x="2351" y="4489"/>
                  </a:lnTo>
                  <a:lnTo>
                    <a:pt x="2070" y="3998"/>
                  </a:lnTo>
                  <a:lnTo>
                    <a:pt x="2340" y="3821"/>
                  </a:lnTo>
                  <a:cubicBezTo>
                    <a:pt x="2455" y="3740"/>
                    <a:pt x="2514" y="3600"/>
                    <a:pt x="2480" y="3459"/>
                  </a:cubicBezTo>
                  <a:cubicBezTo>
                    <a:pt x="2455" y="3344"/>
                    <a:pt x="2443" y="3215"/>
                    <a:pt x="2443" y="3097"/>
                  </a:cubicBezTo>
                  <a:cubicBezTo>
                    <a:pt x="2443" y="2980"/>
                    <a:pt x="2455" y="2853"/>
                    <a:pt x="2480" y="2736"/>
                  </a:cubicBezTo>
                  <a:cubicBezTo>
                    <a:pt x="2514" y="2595"/>
                    <a:pt x="2455" y="2455"/>
                    <a:pt x="2340" y="2374"/>
                  </a:cubicBezTo>
                  <a:lnTo>
                    <a:pt x="2070" y="2197"/>
                  </a:lnTo>
                  <a:lnTo>
                    <a:pt x="2351" y="1695"/>
                  </a:lnTo>
                  <a:lnTo>
                    <a:pt x="2643" y="1846"/>
                  </a:lnTo>
                  <a:cubicBezTo>
                    <a:pt x="2694" y="1874"/>
                    <a:pt x="2749" y="1887"/>
                    <a:pt x="2803" y="1887"/>
                  </a:cubicBezTo>
                  <a:cubicBezTo>
                    <a:pt x="2885" y="1887"/>
                    <a:pt x="2966" y="1857"/>
                    <a:pt x="3030" y="1801"/>
                  </a:cubicBezTo>
                  <a:cubicBezTo>
                    <a:pt x="3204" y="1625"/>
                    <a:pt x="3414" y="1507"/>
                    <a:pt x="3647" y="1425"/>
                  </a:cubicBezTo>
                  <a:cubicBezTo>
                    <a:pt x="3787" y="1392"/>
                    <a:pt x="3883" y="1263"/>
                    <a:pt x="3894" y="1122"/>
                  </a:cubicBezTo>
                  <a:lnTo>
                    <a:pt x="3905" y="805"/>
                  </a:lnTo>
                  <a:close/>
                  <a:moveTo>
                    <a:pt x="1229" y="7002"/>
                  </a:moveTo>
                  <a:cubicBezTo>
                    <a:pt x="1450" y="7002"/>
                    <a:pt x="1638" y="7188"/>
                    <a:pt x="1638" y="7412"/>
                  </a:cubicBezTo>
                  <a:cubicBezTo>
                    <a:pt x="1638" y="7634"/>
                    <a:pt x="1450" y="7808"/>
                    <a:pt x="1229" y="7808"/>
                  </a:cubicBezTo>
                  <a:cubicBezTo>
                    <a:pt x="1007" y="7808"/>
                    <a:pt x="819" y="7634"/>
                    <a:pt x="819" y="7412"/>
                  </a:cubicBezTo>
                  <a:cubicBezTo>
                    <a:pt x="819" y="7188"/>
                    <a:pt x="1007" y="7002"/>
                    <a:pt x="1229" y="7002"/>
                  </a:cubicBezTo>
                  <a:close/>
                  <a:moveTo>
                    <a:pt x="7154" y="7002"/>
                  </a:moveTo>
                  <a:cubicBezTo>
                    <a:pt x="7389" y="7002"/>
                    <a:pt x="7563" y="7188"/>
                    <a:pt x="7563" y="7412"/>
                  </a:cubicBezTo>
                  <a:cubicBezTo>
                    <a:pt x="7563" y="7634"/>
                    <a:pt x="7389" y="7808"/>
                    <a:pt x="7154" y="7808"/>
                  </a:cubicBezTo>
                  <a:cubicBezTo>
                    <a:pt x="6932" y="7808"/>
                    <a:pt x="6758" y="7634"/>
                    <a:pt x="6758" y="7412"/>
                  </a:cubicBezTo>
                  <a:cubicBezTo>
                    <a:pt x="6758" y="7188"/>
                    <a:pt x="6932" y="7002"/>
                    <a:pt x="7154" y="7002"/>
                  </a:cubicBezTo>
                  <a:close/>
                  <a:moveTo>
                    <a:pt x="4197" y="9165"/>
                  </a:moveTo>
                  <a:cubicBezTo>
                    <a:pt x="4418" y="9165"/>
                    <a:pt x="4595" y="9339"/>
                    <a:pt x="4595" y="9561"/>
                  </a:cubicBezTo>
                  <a:cubicBezTo>
                    <a:pt x="4595" y="9782"/>
                    <a:pt x="4418" y="9970"/>
                    <a:pt x="4197" y="9970"/>
                  </a:cubicBezTo>
                  <a:cubicBezTo>
                    <a:pt x="3975" y="9970"/>
                    <a:pt x="3787" y="9782"/>
                    <a:pt x="3787" y="9561"/>
                  </a:cubicBezTo>
                  <a:cubicBezTo>
                    <a:pt x="3787" y="9339"/>
                    <a:pt x="3975" y="9165"/>
                    <a:pt x="4197" y="9165"/>
                  </a:cubicBezTo>
                  <a:close/>
                  <a:moveTo>
                    <a:pt x="3532" y="0"/>
                  </a:moveTo>
                  <a:cubicBezTo>
                    <a:pt x="3310" y="0"/>
                    <a:pt x="3134" y="163"/>
                    <a:pt x="3122" y="385"/>
                  </a:cubicBezTo>
                  <a:lnTo>
                    <a:pt x="3111" y="783"/>
                  </a:lnTo>
                  <a:cubicBezTo>
                    <a:pt x="2982" y="842"/>
                    <a:pt x="2864" y="912"/>
                    <a:pt x="2749" y="993"/>
                  </a:cubicBezTo>
                  <a:lnTo>
                    <a:pt x="2385" y="805"/>
                  </a:lnTo>
                  <a:cubicBezTo>
                    <a:pt x="2326" y="773"/>
                    <a:pt x="2263" y="757"/>
                    <a:pt x="2201" y="757"/>
                  </a:cubicBezTo>
                  <a:cubicBezTo>
                    <a:pt x="2064" y="757"/>
                    <a:pt x="1931" y="831"/>
                    <a:pt x="1860" y="960"/>
                  </a:cubicBezTo>
                  <a:lnTo>
                    <a:pt x="1181" y="2127"/>
                  </a:lnTo>
                  <a:cubicBezTo>
                    <a:pt x="1077" y="2315"/>
                    <a:pt x="1136" y="2559"/>
                    <a:pt x="1310" y="2677"/>
                  </a:cubicBezTo>
                  <a:lnTo>
                    <a:pt x="1650" y="2887"/>
                  </a:lnTo>
                  <a:cubicBezTo>
                    <a:pt x="1650" y="2957"/>
                    <a:pt x="1638" y="3027"/>
                    <a:pt x="1638" y="3097"/>
                  </a:cubicBezTo>
                  <a:cubicBezTo>
                    <a:pt x="1638" y="3168"/>
                    <a:pt x="1650" y="3238"/>
                    <a:pt x="1650" y="3308"/>
                  </a:cubicBezTo>
                  <a:lnTo>
                    <a:pt x="1310" y="3518"/>
                  </a:lnTo>
                  <a:cubicBezTo>
                    <a:pt x="1136" y="3636"/>
                    <a:pt x="1077" y="3880"/>
                    <a:pt x="1181" y="4068"/>
                  </a:cubicBezTo>
                  <a:lnTo>
                    <a:pt x="1860" y="5224"/>
                  </a:lnTo>
                  <a:cubicBezTo>
                    <a:pt x="1933" y="5356"/>
                    <a:pt x="2071" y="5430"/>
                    <a:pt x="2211" y="5430"/>
                  </a:cubicBezTo>
                  <a:cubicBezTo>
                    <a:pt x="2270" y="5430"/>
                    <a:pt x="2330" y="5417"/>
                    <a:pt x="2385" y="5389"/>
                  </a:cubicBezTo>
                  <a:lnTo>
                    <a:pt x="2749" y="5201"/>
                  </a:lnTo>
                  <a:cubicBezTo>
                    <a:pt x="2864" y="5283"/>
                    <a:pt x="2982" y="5353"/>
                    <a:pt x="3111" y="5412"/>
                  </a:cubicBezTo>
                  <a:lnTo>
                    <a:pt x="3122" y="5810"/>
                  </a:lnTo>
                  <a:cubicBezTo>
                    <a:pt x="3134" y="6032"/>
                    <a:pt x="3310" y="6194"/>
                    <a:pt x="3532" y="6194"/>
                  </a:cubicBezTo>
                  <a:lnTo>
                    <a:pt x="3801" y="6194"/>
                  </a:lnTo>
                  <a:lnTo>
                    <a:pt x="3801" y="7002"/>
                  </a:lnTo>
                  <a:lnTo>
                    <a:pt x="2385" y="7002"/>
                  </a:lnTo>
                  <a:cubicBezTo>
                    <a:pt x="2216" y="6527"/>
                    <a:pt x="1761" y="6193"/>
                    <a:pt x="1222" y="6193"/>
                  </a:cubicBezTo>
                  <a:cubicBezTo>
                    <a:pt x="1205" y="6193"/>
                    <a:pt x="1187" y="6194"/>
                    <a:pt x="1170" y="6194"/>
                  </a:cubicBezTo>
                  <a:cubicBezTo>
                    <a:pt x="550" y="6231"/>
                    <a:pt x="48" y="6744"/>
                    <a:pt x="25" y="7364"/>
                  </a:cubicBezTo>
                  <a:cubicBezTo>
                    <a:pt x="0" y="8054"/>
                    <a:pt x="550" y="8627"/>
                    <a:pt x="1240" y="8627"/>
                  </a:cubicBezTo>
                  <a:cubicBezTo>
                    <a:pt x="1767" y="8627"/>
                    <a:pt x="2211" y="8287"/>
                    <a:pt x="2385" y="7819"/>
                  </a:cubicBezTo>
                  <a:lnTo>
                    <a:pt x="3801" y="7819"/>
                  </a:lnTo>
                  <a:lnTo>
                    <a:pt x="3801" y="8428"/>
                  </a:lnTo>
                  <a:cubicBezTo>
                    <a:pt x="3310" y="8604"/>
                    <a:pt x="2960" y="9081"/>
                    <a:pt x="2993" y="9631"/>
                  </a:cubicBezTo>
                  <a:cubicBezTo>
                    <a:pt x="3030" y="10251"/>
                    <a:pt x="3532" y="10753"/>
                    <a:pt x="4152" y="10778"/>
                  </a:cubicBezTo>
                  <a:cubicBezTo>
                    <a:pt x="4172" y="10779"/>
                    <a:pt x="4191" y="10780"/>
                    <a:pt x="4211" y="10780"/>
                  </a:cubicBezTo>
                  <a:cubicBezTo>
                    <a:pt x="4872" y="10780"/>
                    <a:pt x="5414" y="10231"/>
                    <a:pt x="5414" y="9561"/>
                  </a:cubicBezTo>
                  <a:cubicBezTo>
                    <a:pt x="5414" y="9036"/>
                    <a:pt x="5075" y="8590"/>
                    <a:pt x="4606" y="8428"/>
                  </a:cubicBezTo>
                  <a:lnTo>
                    <a:pt x="4606" y="7819"/>
                  </a:lnTo>
                  <a:lnTo>
                    <a:pt x="6020" y="7819"/>
                  </a:lnTo>
                  <a:cubicBezTo>
                    <a:pt x="6191" y="8294"/>
                    <a:pt x="6658" y="8628"/>
                    <a:pt x="7186" y="8628"/>
                  </a:cubicBezTo>
                  <a:cubicBezTo>
                    <a:pt x="7203" y="8628"/>
                    <a:pt x="7221" y="8627"/>
                    <a:pt x="7238" y="8627"/>
                  </a:cubicBezTo>
                  <a:cubicBezTo>
                    <a:pt x="7855" y="8590"/>
                    <a:pt x="8360" y="8077"/>
                    <a:pt x="8382" y="7457"/>
                  </a:cubicBezTo>
                  <a:cubicBezTo>
                    <a:pt x="8405" y="6767"/>
                    <a:pt x="7855" y="6194"/>
                    <a:pt x="7168" y="6194"/>
                  </a:cubicBezTo>
                  <a:cubicBezTo>
                    <a:pt x="6640" y="6194"/>
                    <a:pt x="6197" y="6534"/>
                    <a:pt x="6020" y="7002"/>
                  </a:cubicBezTo>
                  <a:lnTo>
                    <a:pt x="4606" y="7002"/>
                  </a:lnTo>
                  <a:lnTo>
                    <a:pt x="4606" y="6194"/>
                  </a:lnTo>
                  <a:lnTo>
                    <a:pt x="4876" y="6194"/>
                  </a:lnTo>
                  <a:cubicBezTo>
                    <a:pt x="5097" y="6194"/>
                    <a:pt x="5274" y="6032"/>
                    <a:pt x="5285" y="5810"/>
                  </a:cubicBezTo>
                  <a:lnTo>
                    <a:pt x="5296" y="5412"/>
                  </a:lnTo>
                  <a:cubicBezTo>
                    <a:pt x="5426" y="5353"/>
                    <a:pt x="5541" y="5283"/>
                    <a:pt x="5658" y="5201"/>
                  </a:cubicBezTo>
                  <a:lnTo>
                    <a:pt x="6020" y="5389"/>
                  </a:lnTo>
                  <a:cubicBezTo>
                    <a:pt x="6076" y="5417"/>
                    <a:pt x="6136" y="5430"/>
                    <a:pt x="6195" y="5430"/>
                  </a:cubicBezTo>
                  <a:cubicBezTo>
                    <a:pt x="6335" y="5430"/>
                    <a:pt x="6473" y="5356"/>
                    <a:pt x="6548" y="5224"/>
                  </a:cubicBezTo>
                  <a:lnTo>
                    <a:pt x="7224" y="4068"/>
                  </a:lnTo>
                  <a:cubicBezTo>
                    <a:pt x="7330" y="3880"/>
                    <a:pt x="7271" y="3636"/>
                    <a:pt x="7098" y="3518"/>
                  </a:cubicBezTo>
                  <a:lnTo>
                    <a:pt x="6758" y="3308"/>
                  </a:lnTo>
                  <a:cubicBezTo>
                    <a:pt x="6758" y="3238"/>
                    <a:pt x="6769" y="3168"/>
                    <a:pt x="6769" y="3097"/>
                  </a:cubicBezTo>
                  <a:cubicBezTo>
                    <a:pt x="6769" y="3027"/>
                    <a:pt x="6758" y="2957"/>
                    <a:pt x="6758" y="2887"/>
                  </a:cubicBezTo>
                  <a:lnTo>
                    <a:pt x="7098" y="2677"/>
                  </a:lnTo>
                  <a:cubicBezTo>
                    <a:pt x="7271" y="2559"/>
                    <a:pt x="7330" y="2315"/>
                    <a:pt x="7224" y="2127"/>
                  </a:cubicBezTo>
                  <a:lnTo>
                    <a:pt x="6548" y="960"/>
                  </a:lnTo>
                  <a:cubicBezTo>
                    <a:pt x="6475" y="831"/>
                    <a:pt x="6342" y="757"/>
                    <a:pt x="6205" y="757"/>
                  </a:cubicBezTo>
                  <a:cubicBezTo>
                    <a:pt x="6143" y="757"/>
                    <a:pt x="6079" y="773"/>
                    <a:pt x="6020" y="805"/>
                  </a:cubicBezTo>
                  <a:lnTo>
                    <a:pt x="5658" y="993"/>
                  </a:lnTo>
                  <a:cubicBezTo>
                    <a:pt x="5541" y="912"/>
                    <a:pt x="5426" y="842"/>
                    <a:pt x="5296" y="783"/>
                  </a:cubicBezTo>
                  <a:lnTo>
                    <a:pt x="5285" y="385"/>
                  </a:lnTo>
                  <a:cubicBezTo>
                    <a:pt x="5274" y="163"/>
                    <a:pt x="5097" y="0"/>
                    <a:pt x="4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782" name="Google Shape;782;p34">
            <a:extLst>
              <a:ext uri="{FF2B5EF4-FFF2-40B4-BE49-F238E27FC236}">
                <a16:creationId xmlns:a16="http://schemas.microsoft.com/office/drawing/2014/main" id="{AA540F66-BDB7-7D0A-F621-3A848B439CAE}"/>
              </a:ext>
            </a:extLst>
          </p:cNvPr>
          <p:cNvGrpSpPr/>
          <p:nvPr/>
        </p:nvGrpSpPr>
        <p:grpSpPr>
          <a:xfrm>
            <a:off x="3577913" y="1730775"/>
            <a:ext cx="347475" cy="345150"/>
            <a:chOff x="4744113" y="3243975"/>
            <a:chExt cx="347475" cy="345150"/>
          </a:xfrm>
        </p:grpSpPr>
        <p:sp>
          <p:nvSpPr>
            <p:cNvPr id="783" name="Google Shape;783;p34">
              <a:extLst>
                <a:ext uri="{FF2B5EF4-FFF2-40B4-BE49-F238E27FC236}">
                  <a16:creationId xmlns:a16="http://schemas.microsoft.com/office/drawing/2014/main" id="{C014AF02-4BAD-F22E-DE2C-71FAFC7346B8}"/>
                </a:ext>
              </a:extLst>
            </p:cNvPr>
            <p:cNvSpPr/>
            <p:nvPr/>
          </p:nvSpPr>
          <p:spPr>
            <a:xfrm>
              <a:off x="4744113" y="3339725"/>
              <a:ext cx="182950" cy="249400"/>
            </a:xfrm>
            <a:custGeom>
              <a:avLst/>
              <a:gdLst/>
              <a:ahLst/>
              <a:cxnLst/>
              <a:rect l="l" t="t" r="r" b="b"/>
              <a:pathLst>
                <a:path w="7318" h="9976" extrusionOk="0">
                  <a:moveTo>
                    <a:pt x="3697" y="810"/>
                  </a:moveTo>
                  <a:cubicBezTo>
                    <a:pt x="3704" y="810"/>
                    <a:pt x="3711" y="810"/>
                    <a:pt x="3718" y="810"/>
                  </a:cubicBezTo>
                  <a:cubicBezTo>
                    <a:pt x="5272" y="833"/>
                    <a:pt x="6523" y="2095"/>
                    <a:pt x="6523" y="3638"/>
                  </a:cubicBezTo>
                  <a:cubicBezTo>
                    <a:pt x="6523" y="4398"/>
                    <a:pt x="6217" y="5111"/>
                    <a:pt x="5682" y="5649"/>
                  </a:cubicBezTo>
                  <a:cubicBezTo>
                    <a:pt x="5154" y="6174"/>
                    <a:pt x="4815" y="6842"/>
                    <a:pt x="4722" y="7554"/>
                  </a:cubicBezTo>
                  <a:lnTo>
                    <a:pt x="4091" y="7554"/>
                  </a:lnTo>
                  <a:lnTo>
                    <a:pt x="4091" y="4889"/>
                  </a:lnTo>
                  <a:lnTo>
                    <a:pt x="5050" y="3930"/>
                  </a:lnTo>
                  <a:cubicBezTo>
                    <a:pt x="5191" y="3789"/>
                    <a:pt x="5213" y="3557"/>
                    <a:pt x="5084" y="3394"/>
                  </a:cubicBezTo>
                  <a:cubicBezTo>
                    <a:pt x="5003" y="3288"/>
                    <a:pt x="4886" y="3235"/>
                    <a:pt x="4768" y="3235"/>
                  </a:cubicBezTo>
                  <a:cubicBezTo>
                    <a:pt x="4664" y="3235"/>
                    <a:pt x="4560" y="3276"/>
                    <a:pt x="4478" y="3357"/>
                  </a:cubicBezTo>
                  <a:lnTo>
                    <a:pt x="3693" y="4154"/>
                  </a:lnTo>
                  <a:lnTo>
                    <a:pt x="2899" y="3357"/>
                  </a:lnTo>
                  <a:cubicBezTo>
                    <a:pt x="2817" y="3276"/>
                    <a:pt x="2713" y="3235"/>
                    <a:pt x="2608" y="3235"/>
                  </a:cubicBezTo>
                  <a:cubicBezTo>
                    <a:pt x="2490" y="3235"/>
                    <a:pt x="2372" y="3288"/>
                    <a:pt x="2290" y="3394"/>
                  </a:cubicBezTo>
                  <a:cubicBezTo>
                    <a:pt x="2164" y="3557"/>
                    <a:pt x="2186" y="3789"/>
                    <a:pt x="2338" y="3930"/>
                  </a:cubicBezTo>
                  <a:lnTo>
                    <a:pt x="3286" y="4889"/>
                  </a:lnTo>
                  <a:lnTo>
                    <a:pt x="3286" y="7554"/>
                  </a:lnTo>
                  <a:lnTo>
                    <a:pt x="2655" y="7554"/>
                  </a:lnTo>
                  <a:cubicBezTo>
                    <a:pt x="2559" y="6842"/>
                    <a:pt x="2234" y="6174"/>
                    <a:pt x="1695" y="5649"/>
                  </a:cubicBezTo>
                  <a:cubicBezTo>
                    <a:pt x="1145" y="5099"/>
                    <a:pt x="854" y="4376"/>
                    <a:pt x="854" y="3615"/>
                  </a:cubicBezTo>
                  <a:cubicBezTo>
                    <a:pt x="876" y="2057"/>
                    <a:pt x="2152" y="810"/>
                    <a:pt x="3697" y="810"/>
                  </a:cubicBezTo>
                  <a:close/>
                  <a:moveTo>
                    <a:pt x="4689" y="8362"/>
                  </a:moveTo>
                  <a:lnTo>
                    <a:pt x="4689" y="8769"/>
                  </a:lnTo>
                  <a:cubicBezTo>
                    <a:pt x="4689" y="8993"/>
                    <a:pt x="4501" y="9167"/>
                    <a:pt x="4279" y="9167"/>
                  </a:cubicBezTo>
                  <a:lnTo>
                    <a:pt x="3075" y="9167"/>
                  </a:lnTo>
                  <a:cubicBezTo>
                    <a:pt x="2840" y="9167"/>
                    <a:pt x="2666" y="8993"/>
                    <a:pt x="2666" y="8769"/>
                  </a:cubicBezTo>
                  <a:lnTo>
                    <a:pt x="2666" y="8362"/>
                  </a:lnTo>
                  <a:close/>
                  <a:moveTo>
                    <a:pt x="3679" y="1"/>
                  </a:moveTo>
                  <a:cubicBezTo>
                    <a:pt x="3645" y="1"/>
                    <a:pt x="3611" y="1"/>
                    <a:pt x="3578" y="2"/>
                  </a:cubicBezTo>
                  <a:cubicBezTo>
                    <a:pt x="1659" y="50"/>
                    <a:pt x="105" y="1604"/>
                    <a:pt x="35" y="3509"/>
                  </a:cubicBezTo>
                  <a:cubicBezTo>
                    <a:pt x="1" y="4538"/>
                    <a:pt x="385" y="5498"/>
                    <a:pt x="1112" y="6222"/>
                  </a:cubicBezTo>
                  <a:cubicBezTo>
                    <a:pt x="1589" y="6701"/>
                    <a:pt x="1858" y="7321"/>
                    <a:pt x="1858" y="7952"/>
                  </a:cubicBezTo>
                  <a:lnTo>
                    <a:pt x="1858" y="8769"/>
                  </a:lnTo>
                  <a:cubicBezTo>
                    <a:pt x="1858" y="9436"/>
                    <a:pt x="2397" y="9975"/>
                    <a:pt x="3075" y="9975"/>
                  </a:cubicBezTo>
                  <a:lnTo>
                    <a:pt x="4279" y="9975"/>
                  </a:lnTo>
                  <a:cubicBezTo>
                    <a:pt x="4955" y="9975"/>
                    <a:pt x="5494" y="9436"/>
                    <a:pt x="5494" y="8769"/>
                  </a:cubicBezTo>
                  <a:lnTo>
                    <a:pt x="5494" y="7952"/>
                  </a:lnTo>
                  <a:cubicBezTo>
                    <a:pt x="5494" y="7321"/>
                    <a:pt x="5763" y="6701"/>
                    <a:pt x="6243" y="6222"/>
                  </a:cubicBezTo>
                  <a:cubicBezTo>
                    <a:pt x="6933" y="5531"/>
                    <a:pt x="7317" y="4620"/>
                    <a:pt x="7317" y="3638"/>
                  </a:cubicBezTo>
                  <a:cubicBezTo>
                    <a:pt x="7317" y="1638"/>
                    <a:pt x="5689" y="1"/>
                    <a:pt x="3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4" name="Google Shape;784;p34">
              <a:extLst>
                <a:ext uri="{FF2B5EF4-FFF2-40B4-BE49-F238E27FC236}">
                  <a16:creationId xmlns:a16="http://schemas.microsoft.com/office/drawing/2014/main" id="{CB9A8008-7B68-440A-E2CA-4D952418F2C4}"/>
                </a:ext>
              </a:extLst>
            </p:cNvPr>
            <p:cNvSpPr/>
            <p:nvPr/>
          </p:nvSpPr>
          <p:spPr>
            <a:xfrm>
              <a:off x="4935238" y="3434175"/>
              <a:ext cx="156350" cy="154950"/>
            </a:xfrm>
            <a:custGeom>
              <a:avLst/>
              <a:gdLst/>
              <a:ahLst/>
              <a:cxnLst/>
              <a:rect l="l" t="t" r="r" b="b"/>
              <a:pathLst>
                <a:path w="6254" h="6198" extrusionOk="0">
                  <a:moveTo>
                    <a:pt x="3412" y="808"/>
                  </a:moveTo>
                  <a:lnTo>
                    <a:pt x="3426" y="1089"/>
                  </a:lnTo>
                  <a:cubicBezTo>
                    <a:pt x="3437" y="1251"/>
                    <a:pt x="3541" y="1392"/>
                    <a:pt x="3706" y="1450"/>
                  </a:cubicBezTo>
                  <a:cubicBezTo>
                    <a:pt x="3917" y="1521"/>
                    <a:pt x="4102" y="1624"/>
                    <a:pt x="4267" y="1779"/>
                  </a:cubicBezTo>
                  <a:cubicBezTo>
                    <a:pt x="4342" y="1840"/>
                    <a:pt x="4434" y="1873"/>
                    <a:pt x="4528" y="1873"/>
                  </a:cubicBezTo>
                  <a:cubicBezTo>
                    <a:pt x="4593" y="1873"/>
                    <a:pt x="4660" y="1857"/>
                    <a:pt x="4722" y="1824"/>
                  </a:cubicBezTo>
                  <a:lnTo>
                    <a:pt x="4969" y="1709"/>
                  </a:lnTo>
                  <a:lnTo>
                    <a:pt x="5260" y="2200"/>
                  </a:lnTo>
                  <a:lnTo>
                    <a:pt x="5025" y="2351"/>
                  </a:lnTo>
                  <a:cubicBezTo>
                    <a:pt x="4884" y="2444"/>
                    <a:pt x="4814" y="2606"/>
                    <a:pt x="4851" y="2772"/>
                  </a:cubicBezTo>
                  <a:cubicBezTo>
                    <a:pt x="4873" y="2876"/>
                    <a:pt x="4873" y="2993"/>
                    <a:pt x="4873" y="3097"/>
                  </a:cubicBezTo>
                  <a:cubicBezTo>
                    <a:pt x="4873" y="3204"/>
                    <a:pt x="4873" y="3322"/>
                    <a:pt x="4851" y="3425"/>
                  </a:cubicBezTo>
                  <a:cubicBezTo>
                    <a:pt x="4814" y="3588"/>
                    <a:pt x="4884" y="3754"/>
                    <a:pt x="5025" y="3846"/>
                  </a:cubicBezTo>
                  <a:lnTo>
                    <a:pt x="5260" y="3998"/>
                  </a:lnTo>
                  <a:lnTo>
                    <a:pt x="4969" y="4500"/>
                  </a:lnTo>
                  <a:lnTo>
                    <a:pt x="4722" y="4374"/>
                  </a:lnTo>
                  <a:cubicBezTo>
                    <a:pt x="4660" y="4339"/>
                    <a:pt x="4594" y="4323"/>
                    <a:pt x="4529" y="4323"/>
                  </a:cubicBezTo>
                  <a:cubicBezTo>
                    <a:pt x="4434" y="4323"/>
                    <a:pt x="4342" y="4357"/>
                    <a:pt x="4267" y="4419"/>
                  </a:cubicBezTo>
                  <a:cubicBezTo>
                    <a:pt x="4102" y="4570"/>
                    <a:pt x="3917" y="4677"/>
                    <a:pt x="3706" y="4758"/>
                  </a:cubicBezTo>
                  <a:cubicBezTo>
                    <a:pt x="3541" y="4806"/>
                    <a:pt x="3437" y="4946"/>
                    <a:pt x="3426" y="5120"/>
                  </a:cubicBezTo>
                  <a:lnTo>
                    <a:pt x="3412" y="5389"/>
                  </a:lnTo>
                  <a:lnTo>
                    <a:pt x="2839" y="5389"/>
                  </a:lnTo>
                  <a:lnTo>
                    <a:pt x="2828" y="5120"/>
                  </a:lnTo>
                  <a:cubicBezTo>
                    <a:pt x="2817" y="4946"/>
                    <a:pt x="2710" y="4806"/>
                    <a:pt x="2548" y="4758"/>
                  </a:cubicBezTo>
                  <a:cubicBezTo>
                    <a:pt x="2337" y="4677"/>
                    <a:pt x="2149" y="4570"/>
                    <a:pt x="1987" y="4419"/>
                  </a:cubicBezTo>
                  <a:cubicBezTo>
                    <a:pt x="1910" y="4357"/>
                    <a:pt x="1818" y="4323"/>
                    <a:pt x="1724" y="4323"/>
                  </a:cubicBezTo>
                  <a:cubicBezTo>
                    <a:pt x="1659" y="4323"/>
                    <a:pt x="1594" y="4339"/>
                    <a:pt x="1532" y="4374"/>
                  </a:cubicBezTo>
                  <a:lnTo>
                    <a:pt x="1285" y="4500"/>
                  </a:lnTo>
                  <a:lnTo>
                    <a:pt x="993" y="3998"/>
                  </a:lnTo>
                  <a:lnTo>
                    <a:pt x="1226" y="3846"/>
                  </a:lnTo>
                  <a:cubicBezTo>
                    <a:pt x="1367" y="3754"/>
                    <a:pt x="1437" y="3588"/>
                    <a:pt x="1403" y="3425"/>
                  </a:cubicBezTo>
                  <a:cubicBezTo>
                    <a:pt x="1392" y="3322"/>
                    <a:pt x="1378" y="3204"/>
                    <a:pt x="1378" y="3097"/>
                  </a:cubicBezTo>
                  <a:cubicBezTo>
                    <a:pt x="1378" y="2993"/>
                    <a:pt x="1392" y="2876"/>
                    <a:pt x="1403" y="2772"/>
                  </a:cubicBezTo>
                  <a:cubicBezTo>
                    <a:pt x="1437" y="2606"/>
                    <a:pt x="1367" y="2444"/>
                    <a:pt x="1226" y="2351"/>
                  </a:cubicBezTo>
                  <a:lnTo>
                    <a:pt x="993" y="2200"/>
                  </a:lnTo>
                  <a:lnTo>
                    <a:pt x="1285" y="1709"/>
                  </a:lnTo>
                  <a:lnTo>
                    <a:pt x="1532" y="1824"/>
                  </a:lnTo>
                  <a:cubicBezTo>
                    <a:pt x="1594" y="1857"/>
                    <a:pt x="1660" y="1873"/>
                    <a:pt x="1725" y="1873"/>
                  </a:cubicBezTo>
                  <a:cubicBezTo>
                    <a:pt x="1819" y="1873"/>
                    <a:pt x="1910" y="1840"/>
                    <a:pt x="1987" y="1779"/>
                  </a:cubicBezTo>
                  <a:cubicBezTo>
                    <a:pt x="2149" y="1624"/>
                    <a:pt x="2337" y="1521"/>
                    <a:pt x="2548" y="1450"/>
                  </a:cubicBezTo>
                  <a:cubicBezTo>
                    <a:pt x="2710" y="1392"/>
                    <a:pt x="2817" y="1251"/>
                    <a:pt x="2828" y="1089"/>
                  </a:cubicBezTo>
                  <a:lnTo>
                    <a:pt x="2839" y="808"/>
                  </a:lnTo>
                  <a:close/>
                  <a:moveTo>
                    <a:pt x="2455" y="0"/>
                  </a:moveTo>
                  <a:cubicBezTo>
                    <a:pt x="2233" y="0"/>
                    <a:pt x="2057" y="166"/>
                    <a:pt x="2045" y="387"/>
                  </a:cubicBezTo>
                  <a:lnTo>
                    <a:pt x="2034" y="783"/>
                  </a:lnTo>
                  <a:cubicBezTo>
                    <a:pt x="1905" y="842"/>
                    <a:pt x="1787" y="912"/>
                    <a:pt x="1672" y="993"/>
                  </a:cubicBezTo>
                  <a:lnTo>
                    <a:pt x="1308" y="808"/>
                  </a:lnTo>
                  <a:cubicBezTo>
                    <a:pt x="1251" y="779"/>
                    <a:pt x="1190" y="765"/>
                    <a:pt x="1129" y="765"/>
                  </a:cubicBezTo>
                  <a:cubicBezTo>
                    <a:pt x="991" y="765"/>
                    <a:pt x="855" y="837"/>
                    <a:pt x="783" y="960"/>
                  </a:cubicBezTo>
                  <a:lnTo>
                    <a:pt x="104" y="2129"/>
                  </a:lnTo>
                  <a:cubicBezTo>
                    <a:pt x="0" y="2315"/>
                    <a:pt x="59" y="2561"/>
                    <a:pt x="233" y="2676"/>
                  </a:cubicBezTo>
                  <a:lnTo>
                    <a:pt x="573" y="2887"/>
                  </a:lnTo>
                  <a:cubicBezTo>
                    <a:pt x="573" y="2957"/>
                    <a:pt x="561" y="3027"/>
                    <a:pt x="561" y="3097"/>
                  </a:cubicBezTo>
                  <a:cubicBezTo>
                    <a:pt x="561" y="3167"/>
                    <a:pt x="573" y="3237"/>
                    <a:pt x="573" y="3308"/>
                  </a:cubicBezTo>
                  <a:lnTo>
                    <a:pt x="233" y="3518"/>
                  </a:lnTo>
                  <a:cubicBezTo>
                    <a:pt x="59" y="3636"/>
                    <a:pt x="0" y="3883"/>
                    <a:pt x="104" y="4068"/>
                  </a:cubicBezTo>
                  <a:lnTo>
                    <a:pt x="783" y="5238"/>
                  </a:lnTo>
                  <a:cubicBezTo>
                    <a:pt x="854" y="5366"/>
                    <a:pt x="986" y="5439"/>
                    <a:pt x="1121" y="5439"/>
                  </a:cubicBezTo>
                  <a:cubicBezTo>
                    <a:pt x="1185" y="5439"/>
                    <a:pt x="1249" y="5423"/>
                    <a:pt x="1308" y="5389"/>
                  </a:cubicBezTo>
                  <a:lnTo>
                    <a:pt x="1672" y="5201"/>
                  </a:lnTo>
                  <a:cubicBezTo>
                    <a:pt x="1787" y="5285"/>
                    <a:pt x="1905" y="5355"/>
                    <a:pt x="2034" y="5412"/>
                  </a:cubicBezTo>
                  <a:lnTo>
                    <a:pt x="2045" y="5810"/>
                  </a:lnTo>
                  <a:cubicBezTo>
                    <a:pt x="2057" y="6032"/>
                    <a:pt x="2233" y="6197"/>
                    <a:pt x="2455" y="6197"/>
                  </a:cubicBezTo>
                  <a:lnTo>
                    <a:pt x="3799" y="6197"/>
                  </a:lnTo>
                  <a:cubicBezTo>
                    <a:pt x="4020" y="6197"/>
                    <a:pt x="4197" y="6032"/>
                    <a:pt x="4208" y="5810"/>
                  </a:cubicBezTo>
                  <a:lnTo>
                    <a:pt x="4220" y="5412"/>
                  </a:lnTo>
                  <a:cubicBezTo>
                    <a:pt x="4349" y="5355"/>
                    <a:pt x="4464" y="5285"/>
                    <a:pt x="4581" y="5201"/>
                  </a:cubicBezTo>
                  <a:lnTo>
                    <a:pt x="4943" y="5389"/>
                  </a:lnTo>
                  <a:cubicBezTo>
                    <a:pt x="5003" y="5423"/>
                    <a:pt x="5068" y="5439"/>
                    <a:pt x="5131" y="5439"/>
                  </a:cubicBezTo>
                  <a:cubicBezTo>
                    <a:pt x="5267" y="5439"/>
                    <a:pt x="5398" y="5366"/>
                    <a:pt x="5471" y="5238"/>
                  </a:cubicBezTo>
                  <a:lnTo>
                    <a:pt x="6147" y="4068"/>
                  </a:lnTo>
                  <a:cubicBezTo>
                    <a:pt x="6253" y="3883"/>
                    <a:pt x="6194" y="3636"/>
                    <a:pt x="6021" y="3518"/>
                  </a:cubicBezTo>
                  <a:lnTo>
                    <a:pt x="5681" y="3308"/>
                  </a:lnTo>
                  <a:cubicBezTo>
                    <a:pt x="5681" y="3237"/>
                    <a:pt x="5692" y="3167"/>
                    <a:pt x="5692" y="3097"/>
                  </a:cubicBezTo>
                  <a:cubicBezTo>
                    <a:pt x="5692" y="3027"/>
                    <a:pt x="5681" y="2957"/>
                    <a:pt x="5681" y="2887"/>
                  </a:cubicBezTo>
                  <a:lnTo>
                    <a:pt x="6021" y="2676"/>
                  </a:lnTo>
                  <a:cubicBezTo>
                    <a:pt x="6194" y="2561"/>
                    <a:pt x="6253" y="2315"/>
                    <a:pt x="6147" y="2129"/>
                  </a:cubicBezTo>
                  <a:lnTo>
                    <a:pt x="5471" y="960"/>
                  </a:lnTo>
                  <a:cubicBezTo>
                    <a:pt x="5397" y="837"/>
                    <a:pt x="5261" y="765"/>
                    <a:pt x="5123" y="765"/>
                  </a:cubicBezTo>
                  <a:cubicBezTo>
                    <a:pt x="5062" y="765"/>
                    <a:pt x="5001" y="779"/>
                    <a:pt x="4943" y="808"/>
                  </a:cubicBezTo>
                  <a:lnTo>
                    <a:pt x="4581" y="993"/>
                  </a:lnTo>
                  <a:cubicBezTo>
                    <a:pt x="4464" y="912"/>
                    <a:pt x="4349" y="842"/>
                    <a:pt x="4220" y="783"/>
                  </a:cubicBezTo>
                  <a:lnTo>
                    <a:pt x="4208" y="387"/>
                  </a:lnTo>
                  <a:cubicBezTo>
                    <a:pt x="4197" y="166"/>
                    <a:pt x="4020" y="0"/>
                    <a:pt x="3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5" name="Google Shape;785;p34">
              <a:extLst>
                <a:ext uri="{FF2B5EF4-FFF2-40B4-BE49-F238E27FC236}">
                  <a16:creationId xmlns:a16="http://schemas.microsoft.com/office/drawing/2014/main" id="{ADD51F6B-06BA-CB6F-558B-150CB91DD51A}"/>
                </a:ext>
              </a:extLst>
            </p:cNvPr>
            <p:cNvSpPr/>
            <p:nvPr/>
          </p:nvSpPr>
          <p:spPr>
            <a:xfrm>
              <a:off x="4983138" y="3481225"/>
              <a:ext cx="60550" cy="60825"/>
            </a:xfrm>
            <a:custGeom>
              <a:avLst/>
              <a:gdLst/>
              <a:ahLst/>
              <a:cxnLst/>
              <a:rect l="l" t="t" r="r" b="b"/>
              <a:pathLst>
                <a:path w="2422" h="2433" extrusionOk="0">
                  <a:moveTo>
                    <a:pt x="1215" y="808"/>
                  </a:moveTo>
                  <a:cubicBezTo>
                    <a:pt x="1440" y="808"/>
                    <a:pt x="1613" y="994"/>
                    <a:pt x="1613" y="1215"/>
                  </a:cubicBezTo>
                  <a:cubicBezTo>
                    <a:pt x="1613" y="1440"/>
                    <a:pt x="1440" y="1625"/>
                    <a:pt x="1215" y="1625"/>
                  </a:cubicBezTo>
                  <a:cubicBezTo>
                    <a:pt x="982" y="1625"/>
                    <a:pt x="808" y="1440"/>
                    <a:pt x="808" y="1215"/>
                  </a:cubicBezTo>
                  <a:cubicBezTo>
                    <a:pt x="808" y="994"/>
                    <a:pt x="982" y="808"/>
                    <a:pt x="1215" y="808"/>
                  </a:cubicBezTo>
                  <a:close/>
                  <a:moveTo>
                    <a:pt x="1215" y="1"/>
                  </a:moveTo>
                  <a:cubicBezTo>
                    <a:pt x="539" y="1"/>
                    <a:pt x="0" y="550"/>
                    <a:pt x="0" y="1215"/>
                  </a:cubicBezTo>
                  <a:cubicBezTo>
                    <a:pt x="0" y="1883"/>
                    <a:pt x="539" y="2433"/>
                    <a:pt x="1215" y="2433"/>
                  </a:cubicBezTo>
                  <a:cubicBezTo>
                    <a:pt x="1883" y="2433"/>
                    <a:pt x="2421" y="1883"/>
                    <a:pt x="2421" y="1215"/>
                  </a:cubicBezTo>
                  <a:cubicBezTo>
                    <a:pt x="2421" y="550"/>
                    <a:pt x="1883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6" name="Google Shape;786;p34">
              <a:extLst>
                <a:ext uri="{FF2B5EF4-FFF2-40B4-BE49-F238E27FC236}">
                  <a16:creationId xmlns:a16="http://schemas.microsoft.com/office/drawing/2014/main" id="{1415E7B3-3BE7-0098-E320-8AA2341199AE}"/>
                </a:ext>
              </a:extLst>
            </p:cNvPr>
            <p:cNvSpPr/>
            <p:nvPr/>
          </p:nvSpPr>
          <p:spPr>
            <a:xfrm>
              <a:off x="4826238" y="3243975"/>
              <a:ext cx="231950" cy="173375"/>
            </a:xfrm>
            <a:custGeom>
              <a:avLst/>
              <a:gdLst/>
              <a:ahLst/>
              <a:cxnLst/>
              <a:rect l="l" t="t" r="r" b="b"/>
              <a:pathLst>
                <a:path w="9278" h="6935" extrusionOk="0">
                  <a:moveTo>
                    <a:pt x="924" y="0"/>
                  </a:moveTo>
                  <a:cubicBezTo>
                    <a:pt x="408" y="0"/>
                    <a:pt x="1" y="421"/>
                    <a:pt x="1" y="923"/>
                  </a:cubicBezTo>
                  <a:lnTo>
                    <a:pt x="1" y="2839"/>
                  </a:lnTo>
                  <a:cubicBezTo>
                    <a:pt x="1" y="2946"/>
                    <a:pt x="82" y="3027"/>
                    <a:pt x="186" y="3027"/>
                  </a:cubicBezTo>
                  <a:lnTo>
                    <a:pt x="618" y="3027"/>
                  </a:lnTo>
                  <a:cubicBezTo>
                    <a:pt x="725" y="3027"/>
                    <a:pt x="806" y="2946"/>
                    <a:pt x="806" y="2839"/>
                  </a:cubicBezTo>
                  <a:lnTo>
                    <a:pt x="806" y="1366"/>
                  </a:lnTo>
                  <a:cubicBezTo>
                    <a:pt x="806" y="1063"/>
                    <a:pt x="1053" y="816"/>
                    <a:pt x="1356" y="816"/>
                  </a:cubicBezTo>
                  <a:lnTo>
                    <a:pt x="6860" y="816"/>
                  </a:lnTo>
                  <a:cubicBezTo>
                    <a:pt x="6989" y="816"/>
                    <a:pt x="7096" y="912"/>
                    <a:pt x="7096" y="1041"/>
                  </a:cubicBezTo>
                  <a:lnTo>
                    <a:pt x="7096" y="5412"/>
                  </a:lnTo>
                  <a:lnTo>
                    <a:pt x="6313" y="4640"/>
                  </a:lnTo>
                  <a:cubicBezTo>
                    <a:pt x="6299" y="4629"/>
                    <a:pt x="6288" y="4618"/>
                    <a:pt x="6265" y="4618"/>
                  </a:cubicBezTo>
                  <a:cubicBezTo>
                    <a:pt x="6258" y="4617"/>
                    <a:pt x="6250" y="4617"/>
                    <a:pt x="6243" y="4617"/>
                  </a:cubicBezTo>
                  <a:cubicBezTo>
                    <a:pt x="5748" y="4617"/>
                    <a:pt x="5626" y="5087"/>
                    <a:pt x="5856" y="5330"/>
                  </a:cubicBezTo>
                  <a:lnTo>
                    <a:pt x="7446" y="6907"/>
                  </a:lnTo>
                  <a:cubicBezTo>
                    <a:pt x="7457" y="6925"/>
                    <a:pt x="7475" y="6934"/>
                    <a:pt x="7494" y="6934"/>
                  </a:cubicBezTo>
                  <a:cubicBezTo>
                    <a:pt x="7513" y="6934"/>
                    <a:pt x="7533" y="6925"/>
                    <a:pt x="7550" y="6907"/>
                  </a:cubicBezTo>
                  <a:lnTo>
                    <a:pt x="9244" y="5212"/>
                  </a:lnTo>
                  <a:cubicBezTo>
                    <a:pt x="9258" y="5201"/>
                    <a:pt x="9270" y="5179"/>
                    <a:pt x="9270" y="5165"/>
                  </a:cubicBezTo>
                  <a:cubicBezTo>
                    <a:pt x="9277" y="4816"/>
                    <a:pt x="9058" y="4639"/>
                    <a:pt x="8841" y="4639"/>
                  </a:cubicBezTo>
                  <a:cubicBezTo>
                    <a:pt x="8738" y="4639"/>
                    <a:pt x="8635" y="4679"/>
                    <a:pt x="8557" y="4758"/>
                  </a:cubicBezTo>
                  <a:lnTo>
                    <a:pt x="7901" y="5412"/>
                  </a:lnTo>
                  <a:lnTo>
                    <a:pt x="7901" y="384"/>
                  </a:lnTo>
                  <a:cubicBezTo>
                    <a:pt x="7901" y="174"/>
                    <a:pt x="7727" y="0"/>
                    <a:pt x="7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787" name="Google Shape;787;p34">
            <a:extLst>
              <a:ext uri="{FF2B5EF4-FFF2-40B4-BE49-F238E27FC236}">
                <a16:creationId xmlns:a16="http://schemas.microsoft.com/office/drawing/2014/main" id="{5B95284F-39B0-9D56-2A51-A457C9C83DAB}"/>
              </a:ext>
            </a:extLst>
          </p:cNvPr>
          <p:cNvGrpSpPr/>
          <p:nvPr/>
        </p:nvGrpSpPr>
        <p:grpSpPr>
          <a:xfrm>
            <a:off x="1166213" y="1730850"/>
            <a:ext cx="346325" cy="345000"/>
            <a:chOff x="1725463" y="2681050"/>
            <a:chExt cx="346325" cy="345000"/>
          </a:xfrm>
        </p:grpSpPr>
        <p:sp>
          <p:nvSpPr>
            <p:cNvPr id="788" name="Google Shape;788;p34">
              <a:extLst>
                <a:ext uri="{FF2B5EF4-FFF2-40B4-BE49-F238E27FC236}">
                  <a16:creationId xmlns:a16="http://schemas.microsoft.com/office/drawing/2014/main" id="{7EC612E2-024B-F499-E146-85CD6BD4EAE1}"/>
                </a:ext>
              </a:extLst>
            </p:cNvPr>
            <p:cNvSpPr/>
            <p:nvPr/>
          </p:nvSpPr>
          <p:spPr>
            <a:xfrm>
              <a:off x="1807588" y="276265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9" name="Google Shape;789;p34">
              <a:extLst>
                <a:ext uri="{FF2B5EF4-FFF2-40B4-BE49-F238E27FC236}">
                  <a16:creationId xmlns:a16="http://schemas.microsoft.com/office/drawing/2014/main" id="{E950EB28-A3B0-9E9E-F586-D389C24206D4}"/>
                </a:ext>
              </a:extLst>
            </p:cNvPr>
            <p:cNvSpPr/>
            <p:nvPr/>
          </p:nvSpPr>
          <p:spPr>
            <a:xfrm>
              <a:off x="1725463" y="2681050"/>
              <a:ext cx="346325" cy="345000"/>
            </a:xfrm>
            <a:custGeom>
              <a:avLst/>
              <a:gdLst/>
              <a:ahLst/>
              <a:cxnLst/>
              <a:rect l="l" t="t" r="r" b="b"/>
              <a:pathLst>
                <a:path w="13853" h="13800" extrusionOk="0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3EC8301-5584-015F-071E-FD9611F9D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employee profiles, skill ratings, task history, and availability are stored in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SQLite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61CE80D8-6E07-023B-8844-CF45D27D2B0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84896" y="2438273"/>
            <a:ext cx="254108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employee profiles, skill ratings,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task history,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availability are stored in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SQLite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46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AI Agent Instruction</a:t>
            </a:r>
            <a:endParaRPr dirty="0"/>
          </a:p>
        </p:txBody>
      </p:sp>
      <p:sp>
        <p:nvSpPr>
          <p:cNvPr id="1502" name="Google Shape;1502;p49"/>
          <p:cNvSpPr txBox="1">
            <a:spLocks noGrp="1"/>
          </p:cNvSpPr>
          <p:nvPr>
            <p:ph type="subTitle" idx="1"/>
          </p:nvPr>
        </p:nvSpPr>
        <p:spPr>
          <a:xfrm>
            <a:off x="720000" y="1051082"/>
            <a:ext cx="7704000" cy="8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 smtClean="0"/>
              <a:t>System Prompt: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/>
              <a:t>You are a helpful AI HR agent. Assign a task to the best-fit employee based on their skills, experience, and availability.</a:t>
            </a:r>
            <a:endParaRPr dirty="0"/>
          </a:p>
        </p:txBody>
      </p:sp>
      <p:sp>
        <p:nvSpPr>
          <p:cNvPr id="1503" name="Google Shape;1503;p49"/>
          <p:cNvSpPr/>
          <p:nvPr/>
        </p:nvSpPr>
        <p:spPr>
          <a:xfrm flipH="1">
            <a:off x="5750248" y="3436885"/>
            <a:ext cx="2630137" cy="373478"/>
          </a:xfrm>
          <a:custGeom>
            <a:avLst/>
            <a:gdLst/>
            <a:ahLst/>
            <a:cxnLst/>
            <a:rect l="l" t="t" r="r" b="b"/>
            <a:pathLst>
              <a:path w="62296" h="8846" extrusionOk="0">
                <a:moveTo>
                  <a:pt x="60617" y="266"/>
                </a:moveTo>
                <a:cubicBezTo>
                  <a:pt x="61388" y="266"/>
                  <a:pt x="62030" y="908"/>
                  <a:pt x="62030" y="1696"/>
                </a:cubicBezTo>
                <a:cubicBezTo>
                  <a:pt x="62030" y="2479"/>
                  <a:pt x="61388" y="3104"/>
                  <a:pt x="60617" y="3104"/>
                </a:cubicBezTo>
                <a:cubicBezTo>
                  <a:pt x="59834" y="3104"/>
                  <a:pt x="59191" y="2479"/>
                  <a:pt x="59191" y="1696"/>
                </a:cubicBezTo>
                <a:cubicBezTo>
                  <a:pt x="59191" y="908"/>
                  <a:pt x="59834" y="266"/>
                  <a:pt x="60617" y="266"/>
                </a:cubicBezTo>
                <a:close/>
                <a:moveTo>
                  <a:pt x="53929" y="5742"/>
                </a:moveTo>
                <a:cubicBezTo>
                  <a:pt x="54713" y="5742"/>
                  <a:pt x="55355" y="6367"/>
                  <a:pt x="55355" y="7154"/>
                </a:cubicBezTo>
                <a:cubicBezTo>
                  <a:pt x="55355" y="7938"/>
                  <a:pt x="54713" y="8563"/>
                  <a:pt x="53929" y="8563"/>
                </a:cubicBezTo>
                <a:cubicBezTo>
                  <a:pt x="53163" y="8563"/>
                  <a:pt x="52521" y="7938"/>
                  <a:pt x="52521" y="7154"/>
                </a:cubicBezTo>
                <a:cubicBezTo>
                  <a:pt x="52521" y="6367"/>
                  <a:pt x="53163" y="5742"/>
                  <a:pt x="53929" y="5742"/>
                </a:cubicBezTo>
                <a:close/>
                <a:moveTo>
                  <a:pt x="60617" y="0"/>
                </a:moveTo>
                <a:cubicBezTo>
                  <a:pt x="59727" y="0"/>
                  <a:pt x="58994" y="694"/>
                  <a:pt x="58926" y="1550"/>
                </a:cubicBezTo>
                <a:lnTo>
                  <a:pt x="38979" y="1550"/>
                </a:lnTo>
                <a:lnTo>
                  <a:pt x="36590" y="3943"/>
                </a:lnTo>
                <a:lnTo>
                  <a:pt x="33773" y="1105"/>
                </a:lnTo>
                <a:lnTo>
                  <a:pt x="181" y="1105"/>
                </a:lnTo>
                <a:lnTo>
                  <a:pt x="181" y="1375"/>
                </a:lnTo>
                <a:lnTo>
                  <a:pt x="33644" y="1375"/>
                </a:lnTo>
                <a:lnTo>
                  <a:pt x="36410" y="4136"/>
                </a:lnTo>
                <a:lnTo>
                  <a:pt x="33130" y="7420"/>
                </a:lnTo>
                <a:lnTo>
                  <a:pt x="1" y="7420"/>
                </a:lnTo>
                <a:lnTo>
                  <a:pt x="1" y="7690"/>
                </a:lnTo>
                <a:lnTo>
                  <a:pt x="33237" y="7690"/>
                </a:lnTo>
                <a:lnTo>
                  <a:pt x="36590" y="4316"/>
                </a:lnTo>
                <a:lnTo>
                  <a:pt x="39677" y="7403"/>
                </a:lnTo>
                <a:lnTo>
                  <a:pt x="52268" y="7403"/>
                </a:lnTo>
                <a:cubicBezTo>
                  <a:pt x="52397" y="8203"/>
                  <a:pt x="53090" y="8846"/>
                  <a:pt x="53929" y="8846"/>
                </a:cubicBezTo>
                <a:cubicBezTo>
                  <a:pt x="54876" y="8846"/>
                  <a:pt x="55625" y="8079"/>
                  <a:pt x="55625" y="7154"/>
                </a:cubicBezTo>
                <a:cubicBezTo>
                  <a:pt x="55625" y="6225"/>
                  <a:pt x="54876" y="5459"/>
                  <a:pt x="53929" y="5459"/>
                </a:cubicBezTo>
                <a:cubicBezTo>
                  <a:pt x="53018" y="5459"/>
                  <a:pt x="52268" y="6208"/>
                  <a:pt x="52251" y="7133"/>
                </a:cubicBezTo>
                <a:lnTo>
                  <a:pt x="39784" y="7133"/>
                </a:lnTo>
                <a:lnTo>
                  <a:pt x="36787" y="4136"/>
                </a:lnTo>
                <a:lnTo>
                  <a:pt x="39086" y="1837"/>
                </a:lnTo>
                <a:lnTo>
                  <a:pt x="58926" y="1837"/>
                </a:lnTo>
                <a:cubicBezTo>
                  <a:pt x="58994" y="2693"/>
                  <a:pt x="59727" y="3370"/>
                  <a:pt x="60617" y="3370"/>
                </a:cubicBezTo>
                <a:cubicBezTo>
                  <a:pt x="61546" y="3370"/>
                  <a:pt x="62295" y="2620"/>
                  <a:pt x="62295" y="1696"/>
                </a:cubicBezTo>
                <a:cubicBezTo>
                  <a:pt x="62295" y="767"/>
                  <a:pt x="61546" y="0"/>
                  <a:pt x="606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49"/>
          <p:cNvSpPr/>
          <p:nvPr/>
        </p:nvSpPr>
        <p:spPr>
          <a:xfrm flipH="1">
            <a:off x="5630428" y="2593250"/>
            <a:ext cx="2749957" cy="555911"/>
          </a:xfrm>
          <a:custGeom>
            <a:avLst/>
            <a:gdLst/>
            <a:ahLst/>
            <a:cxnLst/>
            <a:rect l="l" t="t" r="r" b="b"/>
            <a:pathLst>
              <a:path w="65134" h="13167" extrusionOk="0">
                <a:moveTo>
                  <a:pt x="63438" y="6992"/>
                </a:moveTo>
                <a:cubicBezTo>
                  <a:pt x="64222" y="6992"/>
                  <a:pt x="64864" y="7635"/>
                  <a:pt x="64864" y="8422"/>
                </a:cubicBezTo>
                <a:cubicBezTo>
                  <a:pt x="64864" y="9189"/>
                  <a:pt x="64222" y="9831"/>
                  <a:pt x="63438" y="9831"/>
                </a:cubicBezTo>
                <a:cubicBezTo>
                  <a:pt x="62672" y="9831"/>
                  <a:pt x="62030" y="9189"/>
                  <a:pt x="62030" y="8422"/>
                </a:cubicBezTo>
                <a:cubicBezTo>
                  <a:pt x="62030" y="7635"/>
                  <a:pt x="62672" y="6992"/>
                  <a:pt x="63438" y="6992"/>
                </a:cubicBezTo>
                <a:close/>
                <a:moveTo>
                  <a:pt x="47614" y="10062"/>
                </a:moveTo>
                <a:cubicBezTo>
                  <a:pt x="48398" y="10062"/>
                  <a:pt x="49040" y="10687"/>
                  <a:pt x="49040" y="11471"/>
                </a:cubicBezTo>
                <a:cubicBezTo>
                  <a:pt x="49040" y="12259"/>
                  <a:pt x="48398" y="12879"/>
                  <a:pt x="47614" y="12879"/>
                </a:cubicBezTo>
                <a:cubicBezTo>
                  <a:pt x="46848" y="12879"/>
                  <a:pt x="46206" y="12259"/>
                  <a:pt x="46206" y="11471"/>
                </a:cubicBezTo>
                <a:cubicBezTo>
                  <a:pt x="46206" y="10687"/>
                  <a:pt x="46848" y="10062"/>
                  <a:pt x="47614" y="10062"/>
                </a:cubicBezTo>
                <a:close/>
                <a:moveTo>
                  <a:pt x="1" y="1"/>
                </a:moveTo>
                <a:lnTo>
                  <a:pt x="1" y="271"/>
                </a:lnTo>
                <a:lnTo>
                  <a:pt x="40798" y="271"/>
                </a:lnTo>
                <a:lnTo>
                  <a:pt x="48775" y="8243"/>
                </a:lnTo>
                <a:lnTo>
                  <a:pt x="23031" y="8243"/>
                </a:lnTo>
                <a:lnTo>
                  <a:pt x="18574" y="3781"/>
                </a:lnTo>
                <a:lnTo>
                  <a:pt x="91" y="3781"/>
                </a:lnTo>
                <a:lnTo>
                  <a:pt x="91" y="4051"/>
                </a:lnTo>
                <a:lnTo>
                  <a:pt x="18467" y="4051"/>
                </a:lnTo>
                <a:lnTo>
                  <a:pt x="22641" y="8243"/>
                </a:lnTo>
                <a:lnTo>
                  <a:pt x="1" y="8243"/>
                </a:lnTo>
                <a:lnTo>
                  <a:pt x="1" y="8512"/>
                </a:lnTo>
                <a:lnTo>
                  <a:pt x="22924" y="8512"/>
                </a:lnTo>
                <a:lnTo>
                  <a:pt x="26066" y="11651"/>
                </a:lnTo>
                <a:lnTo>
                  <a:pt x="45936" y="11651"/>
                </a:lnTo>
                <a:cubicBezTo>
                  <a:pt x="46026" y="12507"/>
                  <a:pt x="46758" y="13166"/>
                  <a:pt x="47614" y="13166"/>
                </a:cubicBezTo>
                <a:cubicBezTo>
                  <a:pt x="48561" y="13166"/>
                  <a:pt x="49310" y="12400"/>
                  <a:pt x="49310" y="11471"/>
                </a:cubicBezTo>
                <a:cubicBezTo>
                  <a:pt x="49310" y="10546"/>
                  <a:pt x="48561" y="9797"/>
                  <a:pt x="47614" y="9797"/>
                </a:cubicBezTo>
                <a:cubicBezTo>
                  <a:pt x="46724" y="9797"/>
                  <a:pt x="45992" y="10490"/>
                  <a:pt x="45936" y="11381"/>
                </a:cubicBezTo>
                <a:lnTo>
                  <a:pt x="26173" y="11381"/>
                </a:lnTo>
                <a:lnTo>
                  <a:pt x="23300" y="8512"/>
                </a:lnTo>
                <a:lnTo>
                  <a:pt x="49040" y="8512"/>
                </a:lnTo>
                <a:lnTo>
                  <a:pt x="49057" y="8529"/>
                </a:lnTo>
                <a:lnTo>
                  <a:pt x="49079" y="8512"/>
                </a:lnTo>
                <a:lnTo>
                  <a:pt x="61760" y="8512"/>
                </a:lnTo>
                <a:cubicBezTo>
                  <a:pt x="61816" y="9403"/>
                  <a:pt x="62544" y="10096"/>
                  <a:pt x="63438" y="10096"/>
                </a:cubicBezTo>
                <a:cubicBezTo>
                  <a:pt x="64363" y="10096"/>
                  <a:pt x="65134" y="9347"/>
                  <a:pt x="65134" y="8422"/>
                </a:cubicBezTo>
                <a:cubicBezTo>
                  <a:pt x="65134" y="7493"/>
                  <a:pt x="64363" y="6727"/>
                  <a:pt x="63438" y="6727"/>
                </a:cubicBezTo>
                <a:cubicBezTo>
                  <a:pt x="62565" y="6727"/>
                  <a:pt x="61850" y="7386"/>
                  <a:pt x="61760" y="8243"/>
                </a:cubicBezTo>
                <a:lnTo>
                  <a:pt x="49147" y="8243"/>
                </a:lnTo>
                <a:lnTo>
                  <a:pt x="4092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49"/>
          <p:cNvSpPr/>
          <p:nvPr/>
        </p:nvSpPr>
        <p:spPr>
          <a:xfrm flipH="1">
            <a:off x="6349857" y="4104970"/>
            <a:ext cx="2030529" cy="142281"/>
          </a:xfrm>
          <a:custGeom>
            <a:avLst/>
            <a:gdLst/>
            <a:ahLst/>
            <a:cxnLst/>
            <a:rect l="l" t="t" r="r" b="b"/>
            <a:pathLst>
              <a:path w="48094" h="3370" extrusionOk="0">
                <a:moveTo>
                  <a:pt x="46403" y="266"/>
                </a:moveTo>
                <a:cubicBezTo>
                  <a:pt x="47186" y="266"/>
                  <a:pt x="47811" y="908"/>
                  <a:pt x="47811" y="1674"/>
                </a:cubicBezTo>
                <a:cubicBezTo>
                  <a:pt x="47811" y="2462"/>
                  <a:pt x="47186" y="3104"/>
                  <a:pt x="46403" y="3104"/>
                </a:cubicBezTo>
                <a:cubicBezTo>
                  <a:pt x="45615" y="3104"/>
                  <a:pt x="44990" y="2462"/>
                  <a:pt x="44990" y="1674"/>
                </a:cubicBezTo>
                <a:cubicBezTo>
                  <a:pt x="44990" y="908"/>
                  <a:pt x="45615" y="266"/>
                  <a:pt x="46403" y="266"/>
                </a:cubicBezTo>
                <a:close/>
                <a:moveTo>
                  <a:pt x="46403" y="0"/>
                </a:moveTo>
                <a:cubicBezTo>
                  <a:pt x="45474" y="0"/>
                  <a:pt x="44724" y="750"/>
                  <a:pt x="44724" y="1674"/>
                </a:cubicBezTo>
                <a:lnTo>
                  <a:pt x="44724" y="1713"/>
                </a:lnTo>
                <a:lnTo>
                  <a:pt x="1" y="1713"/>
                </a:lnTo>
                <a:lnTo>
                  <a:pt x="1" y="1978"/>
                </a:lnTo>
                <a:lnTo>
                  <a:pt x="44742" y="1978"/>
                </a:lnTo>
                <a:cubicBezTo>
                  <a:pt x="44883" y="2762"/>
                  <a:pt x="45581" y="3370"/>
                  <a:pt x="46403" y="3370"/>
                </a:cubicBezTo>
                <a:cubicBezTo>
                  <a:pt x="47328" y="3370"/>
                  <a:pt x="48094" y="2603"/>
                  <a:pt x="48094" y="1674"/>
                </a:cubicBezTo>
                <a:cubicBezTo>
                  <a:pt x="48094" y="750"/>
                  <a:pt x="47328" y="0"/>
                  <a:pt x="464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6" name="Google Shape;1506;p49"/>
          <p:cNvGrpSpPr/>
          <p:nvPr/>
        </p:nvGrpSpPr>
        <p:grpSpPr>
          <a:xfrm flipH="1">
            <a:off x="2445886" y="2594627"/>
            <a:ext cx="2846650" cy="667013"/>
            <a:chOff x="3827525" y="2404352"/>
            <a:chExt cx="2846650" cy="667013"/>
          </a:xfrm>
        </p:grpSpPr>
        <p:sp>
          <p:nvSpPr>
            <p:cNvPr id="1507" name="Google Shape;1507;p49"/>
            <p:cNvSpPr/>
            <p:nvPr/>
          </p:nvSpPr>
          <p:spPr>
            <a:xfrm>
              <a:off x="3827525" y="2404352"/>
              <a:ext cx="1863630" cy="535406"/>
            </a:xfrm>
            <a:custGeom>
              <a:avLst/>
              <a:gdLst/>
              <a:ahLst/>
              <a:cxnLst/>
              <a:rect l="l" t="t" r="r" b="b"/>
              <a:pathLst>
                <a:path w="38927" h="11184" extrusionOk="0">
                  <a:moveTo>
                    <a:pt x="0" y="0"/>
                  </a:moveTo>
                  <a:lnTo>
                    <a:pt x="0" y="356"/>
                  </a:lnTo>
                  <a:lnTo>
                    <a:pt x="10190" y="356"/>
                  </a:lnTo>
                  <a:lnTo>
                    <a:pt x="21035" y="11183"/>
                  </a:lnTo>
                  <a:lnTo>
                    <a:pt x="38927" y="11183"/>
                  </a:lnTo>
                  <a:cubicBezTo>
                    <a:pt x="38893" y="11115"/>
                    <a:pt x="38875" y="11042"/>
                    <a:pt x="38875" y="10952"/>
                  </a:cubicBezTo>
                  <a:cubicBezTo>
                    <a:pt x="38875" y="10918"/>
                    <a:pt x="38893" y="10884"/>
                    <a:pt x="38910" y="10845"/>
                  </a:cubicBezTo>
                  <a:lnTo>
                    <a:pt x="21176" y="10845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9"/>
            <p:cNvSpPr/>
            <p:nvPr/>
          </p:nvSpPr>
          <p:spPr>
            <a:xfrm>
              <a:off x="5763640" y="2923543"/>
              <a:ext cx="910535" cy="16229"/>
            </a:xfrm>
            <a:custGeom>
              <a:avLst/>
              <a:gdLst/>
              <a:ahLst/>
              <a:cxnLst/>
              <a:rect l="l" t="t" r="r" b="b"/>
              <a:pathLst>
                <a:path w="19019" h="339" extrusionOk="0">
                  <a:moveTo>
                    <a:pt x="0" y="0"/>
                  </a:moveTo>
                  <a:cubicBezTo>
                    <a:pt x="18" y="17"/>
                    <a:pt x="39" y="56"/>
                    <a:pt x="39" y="73"/>
                  </a:cubicBezTo>
                  <a:cubicBezTo>
                    <a:pt x="73" y="163"/>
                    <a:pt x="73" y="253"/>
                    <a:pt x="39" y="338"/>
                  </a:cubicBezTo>
                  <a:lnTo>
                    <a:pt x="19019" y="338"/>
                  </a:lnTo>
                  <a:lnTo>
                    <a:pt x="190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5006084" y="2631465"/>
              <a:ext cx="1493078" cy="439900"/>
            </a:xfrm>
            <a:custGeom>
              <a:avLst/>
              <a:gdLst/>
              <a:ahLst/>
              <a:cxnLst/>
              <a:rect l="l" t="t" r="r" b="b"/>
              <a:pathLst>
                <a:path w="31187" h="9189" extrusionOk="0">
                  <a:moveTo>
                    <a:pt x="0" y="0"/>
                  </a:moveTo>
                  <a:cubicBezTo>
                    <a:pt x="39" y="56"/>
                    <a:pt x="73" y="124"/>
                    <a:pt x="73" y="180"/>
                  </a:cubicBezTo>
                  <a:cubicBezTo>
                    <a:pt x="90" y="231"/>
                    <a:pt x="73" y="304"/>
                    <a:pt x="39" y="360"/>
                  </a:cubicBezTo>
                  <a:lnTo>
                    <a:pt x="16184" y="360"/>
                  </a:lnTo>
                  <a:lnTo>
                    <a:pt x="25012" y="9188"/>
                  </a:lnTo>
                  <a:lnTo>
                    <a:pt x="31186" y="9188"/>
                  </a:lnTo>
                  <a:lnTo>
                    <a:pt x="31186" y="8850"/>
                  </a:lnTo>
                  <a:lnTo>
                    <a:pt x="25154" y="8850"/>
                  </a:lnTo>
                  <a:lnTo>
                    <a:pt x="163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3850696" y="2631465"/>
              <a:ext cx="1085566" cy="17234"/>
            </a:xfrm>
            <a:custGeom>
              <a:avLst/>
              <a:gdLst/>
              <a:ahLst/>
              <a:cxnLst/>
              <a:rect l="l" t="t" r="r" b="b"/>
              <a:pathLst>
                <a:path w="22675" h="360" extrusionOk="0">
                  <a:moveTo>
                    <a:pt x="0" y="0"/>
                  </a:moveTo>
                  <a:lnTo>
                    <a:pt x="0" y="360"/>
                  </a:lnTo>
                  <a:lnTo>
                    <a:pt x="22636" y="360"/>
                  </a:lnTo>
                  <a:cubicBezTo>
                    <a:pt x="22602" y="287"/>
                    <a:pt x="22602" y="214"/>
                    <a:pt x="22602" y="146"/>
                  </a:cubicBezTo>
                  <a:cubicBezTo>
                    <a:pt x="22619" y="107"/>
                    <a:pt x="22636" y="56"/>
                    <a:pt x="226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4922448" y="2593118"/>
              <a:ext cx="94936" cy="94740"/>
            </a:xfrm>
            <a:custGeom>
              <a:avLst/>
              <a:gdLst/>
              <a:ahLst/>
              <a:cxnLst/>
              <a:rect l="l" t="t" r="r" b="b"/>
              <a:pathLst>
                <a:path w="1983" h="1979" extrusionOk="0">
                  <a:moveTo>
                    <a:pt x="998" y="339"/>
                  </a:moveTo>
                  <a:cubicBezTo>
                    <a:pt x="1358" y="339"/>
                    <a:pt x="1640" y="626"/>
                    <a:pt x="1640" y="981"/>
                  </a:cubicBezTo>
                  <a:cubicBezTo>
                    <a:pt x="1640" y="1336"/>
                    <a:pt x="1358" y="1623"/>
                    <a:pt x="998" y="1623"/>
                  </a:cubicBezTo>
                  <a:cubicBezTo>
                    <a:pt x="643" y="1623"/>
                    <a:pt x="356" y="1336"/>
                    <a:pt x="356" y="981"/>
                  </a:cubicBezTo>
                  <a:cubicBezTo>
                    <a:pt x="356" y="626"/>
                    <a:pt x="643" y="339"/>
                    <a:pt x="998" y="339"/>
                  </a:cubicBezTo>
                  <a:close/>
                  <a:moveTo>
                    <a:pt x="998" y="0"/>
                  </a:moveTo>
                  <a:cubicBezTo>
                    <a:pt x="446" y="0"/>
                    <a:pt x="1" y="446"/>
                    <a:pt x="1" y="981"/>
                  </a:cubicBezTo>
                  <a:cubicBezTo>
                    <a:pt x="1" y="1533"/>
                    <a:pt x="446" y="1978"/>
                    <a:pt x="998" y="1978"/>
                  </a:cubicBezTo>
                  <a:cubicBezTo>
                    <a:pt x="1533" y="1978"/>
                    <a:pt x="1983" y="1533"/>
                    <a:pt x="1983" y="981"/>
                  </a:cubicBezTo>
                  <a:cubicBezTo>
                    <a:pt x="1983" y="446"/>
                    <a:pt x="1533" y="0"/>
                    <a:pt x="9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5683499" y="2884382"/>
              <a:ext cx="94745" cy="94740"/>
            </a:xfrm>
            <a:custGeom>
              <a:avLst/>
              <a:gdLst/>
              <a:ahLst/>
              <a:cxnLst/>
              <a:rect l="l" t="t" r="r" b="b"/>
              <a:pathLst>
                <a:path w="1979" h="1979" extrusionOk="0">
                  <a:moveTo>
                    <a:pt x="981" y="356"/>
                  </a:moveTo>
                  <a:cubicBezTo>
                    <a:pt x="1336" y="356"/>
                    <a:pt x="1623" y="643"/>
                    <a:pt x="1623" y="998"/>
                  </a:cubicBezTo>
                  <a:cubicBezTo>
                    <a:pt x="1623" y="1353"/>
                    <a:pt x="1336" y="1640"/>
                    <a:pt x="981" y="1640"/>
                  </a:cubicBezTo>
                  <a:cubicBezTo>
                    <a:pt x="643" y="1640"/>
                    <a:pt x="356" y="1353"/>
                    <a:pt x="356" y="998"/>
                  </a:cubicBezTo>
                  <a:cubicBezTo>
                    <a:pt x="356" y="643"/>
                    <a:pt x="643" y="356"/>
                    <a:pt x="981" y="356"/>
                  </a:cubicBezTo>
                  <a:close/>
                  <a:moveTo>
                    <a:pt x="981" y="0"/>
                  </a:moveTo>
                  <a:cubicBezTo>
                    <a:pt x="446" y="0"/>
                    <a:pt x="0" y="446"/>
                    <a:pt x="0" y="998"/>
                  </a:cubicBezTo>
                  <a:cubicBezTo>
                    <a:pt x="0" y="1533"/>
                    <a:pt x="446" y="1978"/>
                    <a:pt x="981" y="1978"/>
                  </a:cubicBezTo>
                  <a:cubicBezTo>
                    <a:pt x="1533" y="1978"/>
                    <a:pt x="1978" y="1533"/>
                    <a:pt x="1978" y="998"/>
                  </a:cubicBezTo>
                  <a:cubicBezTo>
                    <a:pt x="1978" y="446"/>
                    <a:pt x="1533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3" name="Google Shape;1513;p49"/>
          <p:cNvGrpSpPr/>
          <p:nvPr/>
        </p:nvGrpSpPr>
        <p:grpSpPr>
          <a:xfrm>
            <a:off x="2445895" y="3479282"/>
            <a:ext cx="2846641" cy="763235"/>
            <a:chOff x="2445895" y="3479282"/>
            <a:chExt cx="2846641" cy="763235"/>
          </a:xfrm>
        </p:grpSpPr>
        <p:sp>
          <p:nvSpPr>
            <p:cNvPr id="1514" name="Google Shape;1514;p49"/>
            <p:cNvSpPr/>
            <p:nvPr/>
          </p:nvSpPr>
          <p:spPr>
            <a:xfrm flipH="1">
              <a:off x="2620871" y="3479282"/>
              <a:ext cx="2671664" cy="513480"/>
            </a:xfrm>
            <a:custGeom>
              <a:avLst/>
              <a:gdLst/>
              <a:ahLst/>
              <a:cxnLst/>
              <a:rect l="l" t="t" r="r" b="b"/>
              <a:pathLst>
                <a:path w="55805" h="10726" extrusionOk="0">
                  <a:moveTo>
                    <a:pt x="33969" y="1"/>
                  </a:moveTo>
                  <a:lnTo>
                    <a:pt x="23694" y="10259"/>
                  </a:lnTo>
                  <a:lnTo>
                    <a:pt x="0" y="10259"/>
                  </a:lnTo>
                  <a:lnTo>
                    <a:pt x="0" y="10726"/>
                  </a:lnTo>
                  <a:lnTo>
                    <a:pt x="23891" y="10726"/>
                  </a:lnTo>
                  <a:lnTo>
                    <a:pt x="34166" y="467"/>
                  </a:lnTo>
                  <a:lnTo>
                    <a:pt x="55804" y="467"/>
                  </a:lnTo>
                  <a:lnTo>
                    <a:pt x="558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5" name="Google Shape;1515;p49"/>
            <p:cNvGrpSpPr/>
            <p:nvPr/>
          </p:nvGrpSpPr>
          <p:grpSpPr>
            <a:xfrm flipH="1">
              <a:off x="2445895" y="3643249"/>
              <a:ext cx="2846641" cy="94117"/>
              <a:chOff x="3827525" y="3643249"/>
              <a:chExt cx="2846641" cy="94117"/>
            </a:xfrm>
          </p:grpSpPr>
          <p:sp>
            <p:nvSpPr>
              <p:cNvPr id="1516" name="Google Shape;1516;p49"/>
              <p:cNvSpPr/>
              <p:nvPr/>
            </p:nvSpPr>
            <p:spPr>
              <a:xfrm>
                <a:off x="3827525" y="3681787"/>
                <a:ext cx="676426" cy="17090"/>
              </a:xfrm>
              <a:custGeom>
                <a:avLst/>
                <a:gdLst/>
                <a:ahLst/>
                <a:cxnLst/>
                <a:rect l="l" t="t" r="r" b="b"/>
                <a:pathLst>
                  <a:path w="14129" h="357" extrusionOk="0">
                    <a:moveTo>
                      <a:pt x="0" y="1"/>
                    </a:moveTo>
                    <a:lnTo>
                      <a:pt x="0" y="356"/>
                    </a:lnTo>
                    <a:lnTo>
                      <a:pt x="14129" y="356"/>
                    </a:lnTo>
                    <a:cubicBezTo>
                      <a:pt x="14129" y="339"/>
                      <a:pt x="14129" y="339"/>
                      <a:pt x="14112" y="339"/>
                    </a:cubicBezTo>
                    <a:cubicBezTo>
                      <a:pt x="14060" y="232"/>
                      <a:pt x="14043" y="108"/>
                      <a:pt x="14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9"/>
              <p:cNvSpPr/>
              <p:nvPr/>
            </p:nvSpPr>
            <p:spPr>
              <a:xfrm>
                <a:off x="4574022" y="3681787"/>
                <a:ext cx="1500642" cy="17090"/>
              </a:xfrm>
              <a:custGeom>
                <a:avLst/>
                <a:gdLst/>
                <a:ahLst/>
                <a:cxnLst/>
                <a:rect l="l" t="t" r="r" b="b"/>
                <a:pathLst>
                  <a:path w="31345" h="357" extrusionOk="0">
                    <a:moveTo>
                      <a:pt x="0" y="1"/>
                    </a:moveTo>
                    <a:cubicBezTo>
                      <a:pt x="17" y="52"/>
                      <a:pt x="34" y="108"/>
                      <a:pt x="34" y="142"/>
                    </a:cubicBezTo>
                    <a:cubicBezTo>
                      <a:pt x="56" y="215"/>
                      <a:pt x="34" y="288"/>
                      <a:pt x="0" y="356"/>
                    </a:cubicBezTo>
                    <a:lnTo>
                      <a:pt x="31344" y="356"/>
                    </a:lnTo>
                    <a:cubicBezTo>
                      <a:pt x="31310" y="305"/>
                      <a:pt x="31289" y="249"/>
                      <a:pt x="31272" y="198"/>
                    </a:cubicBezTo>
                    <a:cubicBezTo>
                      <a:pt x="31272" y="142"/>
                      <a:pt x="31289" y="74"/>
                      <a:pt x="313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9"/>
              <p:cNvSpPr/>
              <p:nvPr/>
            </p:nvSpPr>
            <p:spPr>
              <a:xfrm>
                <a:off x="6141173" y="3681787"/>
                <a:ext cx="532992" cy="17090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357" extrusionOk="0">
                    <a:moveTo>
                      <a:pt x="18" y="1"/>
                    </a:moveTo>
                    <a:cubicBezTo>
                      <a:pt x="52" y="74"/>
                      <a:pt x="52" y="159"/>
                      <a:pt x="52" y="232"/>
                    </a:cubicBezTo>
                    <a:cubicBezTo>
                      <a:pt x="52" y="266"/>
                      <a:pt x="35" y="322"/>
                      <a:pt x="1" y="356"/>
                    </a:cubicBezTo>
                    <a:lnTo>
                      <a:pt x="11133" y="356"/>
                    </a:lnTo>
                    <a:lnTo>
                      <a:pt x="111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9"/>
              <p:cNvSpPr/>
              <p:nvPr/>
            </p:nvSpPr>
            <p:spPr>
              <a:xfrm>
                <a:off x="4491200" y="3643249"/>
                <a:ext cx="94745" cy="94117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1966" extrusionOk="0">
                    <a:moveTo>
                      <a:pt x="998" y="343"/>
                    </a:moveTo>
                    <a:cubicBezTo>
                      <a:pt x="1336" y="343"/>
                      <a:pt x="1623" y="626"/>
                      <a:pt x="1623" y="986"/>
                    </a:cubicBezTo>
                    <a:cubicBezTo>
                      <a:pt x="1623" y="1341"/>
                      <a:pt x="1336" y="1628"/>
                      <a:pt x="998" y="1628"/>
                    </a:cubicBezTo>
                    <a:cubicBezTo>
                      <a:pt x="643" y="1628"/>
                      <a:pt x="356" y="1341"/>
                      <a:pt x="356" y="986"/>
                    </a:cubicBezTo>
                    <a:cubicBezTo>
                      <a:pt x="356" y="626"/>
                      <a:pt x="643" y="343"/>
                      <a:pt x="998" y="343"/>
                    </a:cubicBezTo>
                    <a:close/>
                    <a:moveTo>
                      <a:pt x="998" y="1"/>
                    </a:moveTo>
                    <a:cubicBezTo>
                      <a:pt x="446" y="1"/>
                      <a:pt x="0" y="450"/>
                      <a:pt x="0" y="986"/>
                    </a:cubicBezTo>
                    <a:cubicBezTo>
                      <a:pt x="0" y="1538"/>
                      <a:pt x="446" y="1966"/>
                      <a:pt x="998" y="1966"/>
                    </a:cubicBezTo>
                    <a:cubicBezTo>
                      <a:pt x="1533" y="1966"/>
                      <a:pt x="1979" y="1538"/>
                      <a:pt x="1979" y="986"/>
                    </a:cubicBezTo>
                    <a:cubicBezTo>
                      <a:pt x="1979" y="450"/>
                      <a:pt x="1533" y="1"/>
                      <a:pt x="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9"/>
              <p:cNvSpPr/>
              <p:nvPr/>
            </p:nvSpPr>
            <p:spPr>
              <a:xfrm>
                <a:off x="6060027" y="3643249"/>
                <a:ext cx="94936" cy="94117"/>
              </a:xfrm>
              <a:custGeom>
                <a:avLst/>
                <a:gdLst/>
                <a:ahLst/>
                <a:cxnLst/>
                <a:rect l="l" t="t" r="r" b="b"/>
                <a:pathLst>
                  <a:path w="1983" h="1966" extrusionOk="0">
                    <a:moveTo>
                      <a:pt x="998" y="343"/>
                    </a:moveTo>
                    <a:cubicBezTo>
                      <a:pt x="1358" y="343"/>
                      <a:pt x="1640" y="626"/>
                      <a:pt x="1640" y="986"/>
                    </a:cubicBezTo>
                    <a:cubicBezTo>
                      <a:pt x="1640" y="1341"/>
                      <a:pt x="1358" y="1628"/>
                      <a:pt x="998" y="1628"/>
                    </a:cubicBezTo>
                    <a:cubicBezTo>
                      <a:pt x="643" y="1628"/>
                      <a:pt x="356" y="1341"/>
                      <a:pt x="356" y="986"/>
                    </a:cubicBezTo>
                    <a:cubicBezTo>
                      <a:pt x="356" y="626"/>
                      <a:pt x="643" y="343"/>
                      <a:pt x="998" y="343"/>
                    </a:cubicBezTo>
                    <a:close/>
                    <a:moveTo>
                      <a:pt x="998" y="1"/>
                    </a:moveTo>
                    <a:cubicBezTo>
                      <a:pt x="446" y="1"/>
                      <a:pt x="0" y="450"/>
                      <a:pt x="0" y="986"/>
                    </a:cubicBezTo>
                    <a:cubicBezTo>
                      <a:pt x="0" y="1538"/>
                      <a:pt x="446" y="1966"/>
                      <a:pt x="998" y="1966"/>
                    </a:cubicBezTo>
                    <a:cubicBezTo>
                      <a:pt x="1533" y="1966"/>
                      <a:pt x="1983" y="1538"/>
                      <a:pt x="1983" y="986"/>
                    </a:cubicBezTo>
                    <a:cubicBezTo>
                      <a:pt x="1983" y="450"/>
                      <a:pt x="1533" y="1"/>
                      <a:pt x="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1" name="Google Shape;1521;p49"/>
            <p:cNvGrpSpPr/>
            <p:nvPr/>
          </p:nvGrpSpPr>
          <p:grpSpPr>
            <a:xfrm flipH="1">
              <a:off x="2445895" y="4148399"/>
              <a:ext cx="2846641" cy="94117"/>
              <a:chOff x="3827525" y="3643249"/>
              <a:chExt cx="2846641" cy="94117"/>
            </a:xfrm>
          </p:grpSpPr>
          <p:sp>
            <p:nvSpPr>
              <p:cNvPr id="1522" name="Google Shape;1522;p49"/>
              <p:cNvSpPr/>
              <p:nvPr/>
            </p:nvSpPr>
            <p:spPr>
              <a:xfrm>
                <a:off x="3827525" y="3681787"/>
                <a:ext cx="676426" cy="17090"/>
              </a:xfrm>
              <a:custGeom>
                <a:avLst/>
                <a:gdLst/>
                <a:ahLst/>
                <a:cxnLst/>
                <a:rect l="l" t="t" r="r" b="b"/>
                <a:pathLst>
                  <a:path w="14129" h="357" extrusionOk="0">
                    <a:moveTo>
                      <a:pt x="0" y="1"/>
                    </a:moveTo>
                    <a:lnTo>
                      <a:pt x="0" y="356"/>
                    </a:lnTo>
                    <a:lnTo>
                      <a:pt x="14129" y="356"/>
                    </a:lnTo>
                    <a:cubicBezTo>
                      <a:pt x="14129" y="339"/>
                      <a:pt x="14129" y="339"/>
                      <a:pt x="14112" y="339"/>
                    </a:cubicBezTo>
                    <a:cubicBezTo>
                      <a:pt x="14060" y="232"/>
                      <a:pt x="14043" y="108"/>
                      <a:pt x="14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49"/>
              <p:cNvSpPr/>
              <p:nvPr/>
            </p:nvSpPr>
            <p:spPr>
              <a:xfrm>
                <a:off x="4574022" y="3681787"/>
                <a:ext cx="1500642" cy="17090"/>
              </a:xfrm>
              <a:custGeom>
                <a:avLst/>
                <a:gdLst/>
                <a:ahLst/>
                <a:cxnLst/>
                <a:rect l="l" t="t" r="r" b="b"/>
                <a:pathLst>
                  <a:path w="31345" h="357" extrusionOk="0">
                    <a:moveTo>
                      <a:pt x="0" y="1"/>
                    </a:moveTo>
                    <a:cubicBezTo>
                      <a:pt x="17" y="52"/>
                      <a:pt x="34" y="108"/>
                      <a:pt x="34" y="142"/>
                    </a:cubicBezTo>
                    <a:cubicBezTo>
                      <a:pt x="56" y="215"/>
                      <a:pt x="34" y="288"/>
                      <a:pt x="0" y="356"/>
                    </a:cubicBezTo>
                    <a:lnTo>
                      <a:pt x="31344" y="356"/>
                    </a:lnTo>
                    <a:cubicBezTo>
                      <a:pt x="31310" y="305"/>
                      <a:pt x="31289" y="249"/>
                      <a:pt x="31272" y="198"/>
                    </a:cubicBezTo>
                    <a:cubicBezTo>
                      <a:pt x="31272" y="142"/>
                      <a:pt x="31289" y="74"/>
                      <a:pt x="313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9"/>
              <p:cNvSpPr/>
              <p:nvPr/>
            </p:nvSpPr>
            <p:spPr>
              <a:xfrm>
                <a:off x="6141173" y="3681787"/>
                <a:ext cx="532992" cy="17090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357" extrusionOk="0">
                    <a:moveTo>
                      <a:pt x="18" y="1"/>
                    </a:moveTo>
                    <a:cubicBezTo>
                      <a:pt x="52" y="74"/>
                      <a:pt x="52" y="159"/>
                      <a:pt x="52" y="232"/>
                    </a:cubicBezTo>
                    <a:cubicBezTo>
                      <a:pt x="52" y="266"/>
                      <a:pt x="35" y="322"/>
                      <a:pt x="1" y="356"/>
                    </a:cubicBezTo>
                    <a:lnTo>
                      <a:pt x="11133" y="356"/>
                    </a:lnTo>
                    <a:lnTo>
                      <a:pt x="111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9"/>
              <p:cNvSpPr/>
              <p:nvPr/>
            </p:nvSpPr>
            <p:spPr>
              <a:xfrm>
                <a:off x="4491200" y="3643249"/>
                <a:ext cx="94745" cy="94117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1966" extrusionOk="0">
                    <a:moveTo>
                      <a:pt x="998" y="343"/>
                    </a:moveTo>
                    <a:cubicBezTo>
                      <a:pt x="1336" y="343"/>
                      <a:pt x="1623" y="626"/>
                      <a:pt x="1623" y="986"/>
                    </a:cubicBezTo>
                    <a:cubicBezTo>
                      <a:pt x="1623" y="1341"/>
                      <a:pt x="1336" y="1628"/>
                      <a:pt x="998" y="1628"/>
                    </a:cubicBezTo>
                    <a:cubicBezTo>
                      <a:pt x="643" y="1628"/>
                      <a:pt x="356" y="1341"/>
                      <a:pt x="356" y="986"/>
                    </a:cubicBezTo>
                    <a:cubicBezTo>
                      <a:pt x="356" y="626"/>
                      <a:pt x="643" y="343"/>
                      <a:pt x="998" y="343"/>
                    </a:cubicBezTo>
                    <a:close/>
                    <a:moveTo>
                      <a:pt x="998" y="1"/>
                    </a:moveTo>
                    <a:cubicBezTo>
                      <a:pt x="446" y="1"/>
                      <a:pt x="0" y="450"/>
                      <a:pt x="0" y="986"/>
                    </a:cubicBezTo>
                    <a:cubicBezTo>
                      <a:pt x="0" y="1538"/>
                      <a:pt x="446" y="1966"/>
                      <a:pt x="998" y="1966"/>
                    </a:cubicBezTo>
                    <a:cubicBezTo>
                      <a:pt x="1533" y="1966"/>
                      <a:pt x="1979" y="1538"/>
                      <a:pt x="1979" y="986"/>
                    </a:cubicBezTo>
                    <a:cubicBezTo>
                      <a:pt x="1979" y="450"/>
                      <a:pt x="1533" y="1"/>
                      <a:pt x="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9"/>
              <p:cNvSpPr/>
              <p:nvPr/>
            </p:nvSpPr>
            <p:spPr>
              <a:xfrm>
                <a:off x="6060027" y="3643249"/>
                <a:ext cx="94936" cy="94117"/>
              </a:xfrm>
              <a:custGeom>
                <a:avLst/>
                <a:gdLst/>
                <a:ahLst/>
                <a:cxnLst/>
                <a:rect l="l" t="t" r="r" b="b"/>
                <a:pathLst>
                  <a:path w="1983" h="1966" extrusionOk="0">
                    <a:moveTo>
                      <a:pt x="998" y="343"/>
                    </a:moveTo>
                    <a:cubicBezTo>
                      <a:pt x="1358" y="343"/>
                      <a:pt x="1640" y="626"/>
                      <a:pt x="1640" y="986"/>
                    </a:cubicBezTo>
                    <a:cubicBezTo>
                      <a:pt x="1640" y="1341"/>
                      <a:pt x="1358" y="1628"/>
                      <a:pt x="998" y="1628"/>
                    </a:cubicBezTo>
                    <a:cubicBezTo>
                      <a:pt x="643" y="1628"/>
                      <a:pt x="356" y="1341"/>
                      <a:pt x="356" y="986"/>
                    </a:cubicBezTo>
                    <a:cubicBezTo>
                      <a:pt x="356" y="626"/>
                      <a:pt x="643" y="343"/>
                      <a:pt x="998" y="343"/>
                    </a:cubicBezTo>
                    <a:close/>
                    <a:moveTo>
                      <a:pt x="998" y="1"/>
                    </a:moveTo>
                    <a:cubicBezTo>
                      <a:pt x="446" y="1"/>
                      <a:pt x="0" y="450"/>
                      <a:pt x="0" y="986"/>
                    </a:cubicBezTo>
                    <a:cubicBezTo>
                      <a:pt x="0" y="1538"/>
                      <a:pt x="446" y="1966"/>
                      <a:pt x="998" y="1966"/>
                    </a:cubicBezTo>
                    <a:cubicBezTo>
                      <a:pt x="1533" y="1966"/>
                      <a:pt x="1983" y="1538"/>
                      <a:pt x="1983" y="986"/>
                    </a:cubicBezTo>
                    <a:cubicBezTo>
                      <a:pt x="1983" y="450"/>
                      <a:pt x="1533" y="1"/>
                      <a:pt x="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7" name="Google Shape;1527;p49"/>
          <p:cNvGrpSpPr/>
          <p:nvPr/>
        </p:nvGrpSpPr>
        <p:grpSpPr>
          <a:xfrm rot="-5400000" flipH="1">
            <a:off x="1463106" y="3547514"/>
            <a:ext cx="778430" cy="112039"/>
            <a:chOff x="5782875" y="2412375"/>
            <a:chExt cx="716325" cy="103100"/>
          </a:xfrm>
        </p:grpSpPr>
        <p:sp>
          <p:nvSpPr>
            <p:cNvPr id="1528" name="Google Shape;1528;p49"/>
            <p:cNvSpPr/>
            <p:nvPr/>
          </p:nvSpPr>
          <p:spPr>
            <a:xfrm>
              <a:off x="5782875" y="2412375"/>
              <a:ext cx="102675" cy="103100"/>
            </a:xfrm>
            <a:custGeom>
              <a:avLst/>
              <a:gdLst/>
              <a:ahLst/>
              <a:cxnLst/>
              <a:rect l="l" t="t" r="r" b="b"/>
              <a:pathLst>
                <a:path w="4107" h="4124" extrusionOk="0">
                  <a:moveTo>
                    <a:pt x="164" y="0"/>
                  </a:moveTo>
                  <a:lnTo>
                    <a:pt x="1" y="180"/>
                  </a:lnTo>
                  <a:lnTo>
                    <a:pt x="3944" y="4123"/>
                  </a:lnTo>
                  <a:lnTo>
                    <a:pt x="4107" y="3943"/>
                  </a:lnTo>
                  <a:lnTo>
                    <a:pt x="16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5859625" y="2412375"/>
              <a:ext cx="102575" cy="103100"/>
            </a:xfrm>
            <a:custGeom>
              <a:avLst/>
              <a:gdLst/>
              <a:ahLst/>
              <a:cxnLst/>
              <a:rect l="l" t="t" r="r" b="b"/>
              <a:pathLst>
                <a:path w="4103" h="4124" extrusionOk="0">
                  <a:moveTo>
                    <a:pt x="163" y="0"/>
                  </a:moveTo>
                  <a:lnTo>
                    <a:pt x="1" y="180"/>
                  </a:lnTo>
                  <a:lnTo>
                    <a:pt x="3944" y="4123"/>
                  </a:lnTo>
                  <a:lnTo>
                    <a:pt x="4102" y="3943"/>
                  </a:lnTo>
                  <a:lnTo>
                    <a:pt x="16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5936375" y="2412375"/>
              <a:ext cx="102575" cy="103100"/>
            </a:xfrm>
            <a:custGeom>
              <a:avLst/>
              <a:gdLst/>
              <a:ahLst/>
              <a:cxnLst/>
              <a:rect l="l" t="t" r="r" b="b"/>
              <a:pathLst>
                <a:path w="4103" h="4124" extrusionOk="0">
                  <a:moveTo>
                    <a:pt x="159" y="0"/>
                  </a:moveTo>
                  <a:lnTo>
                    <a:pt x="1" y="180"/>
                  </a:lnTo>
                  <a:lnTo>
                    <a:pt x="3944" y="4123"/>
                  </a:lnTo>
                  <a:lnTo>
                    <a:pt x="4102" y="3943"/>
                  </a:lnTo>
                  <a:lnTo>
                    <a:pt x="15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6013025" y="2412375"/>
              <a:ext cx="102650" cy="103100"/>
            </a:xfrm>
            <a:custGeom>
              <a:avLst/>
              <a:gdLst/>
              <a:ahLst/>
              <a:cxnLst/>
              <a:rect l="l" t="t" r="r" b="b"/>
              <a:pathLst>
                <a:path w="4106" h="4124" extrusionOk="0">
                  <a:moveTo>
                    <a:pt x="163" y="0"/>
                  </a:moveTo>
                  <a:lnTo>
                    <a:pt x="0" y="180"/>
                  </a:lnTo>
                  <a:lnTo>
                    <a:pt x="3943" y="4123"/>
                  </a:lnTo>
                  <a:lnTo>
                    <a:pt x="4106" y="3943"/>
                  </a:lnTo>
                  <a:lnTo>
                    <a:pt x="16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6089750" y="2412375"/>
              <a:ext cx="102575" cy="103100"/>
            </a:xfrm>
            <a:custGeom>
              <a:avLst/>
              <a:gdLst/>
              <a:ahLst/>
              <a:cxnLst/>
              <a:rect l="l" t="t" r="r" b="b"/>
              <a:pathLst>
                <a:path w="4103" h="4124" extrusionOk="0">
                  <a:moveTo>
                    <a:pt x="163" y="0"/>
                  </a:moveTo>
                  <a:lnTo>
                    <a:pt x="1" y="180"/>
                  </a:lnTo>
                  <a:lnTo>
                    <a:pt x="3944" y="4123"/>
                  </a:lnTo>
                  <a:lnTo>
                    <a:pt x="4102" y="3943"/>
                  </a:lnTo>
                  <a:lnTo>
                    <a:pt x="16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6166500" y="2412375"/>
              <a:ext cx="102575" cy="103100"/>
            </a:xfrm>
            <a:custGeom>
              <a:avLst/>
              <a:gdLst/>
              <a:ahLst/>
              <a:cxnLst/>
              <a:rect l="l" t="t" r="r" b="b"/>
              <a:pathLst>
                <a:path w="4103" h="4124" extrusionOk="0">
                  <a:moveTo>
                    <a:pt x="159" y="0"/>
                  </a:moveTo>
                  <a:lnTo>
                    <a:pt x="1" y="180"/>
                  </a:lnTo>
                  <a:lnTo>
                    <a:pt x="3944" y="4123"/>
                  </a:lnTo>
                  <a:lnTo>
                    <a:pt x="4102" y="3943"/>
                  </a:lnTo>
                  <a:lnTo>
                    <a:pt x="15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9"/>
            <p:cNvSpPr/>
            <p:nvPr/>
          </p:nvSpPr>
          <p:spPr>
            <a:xfrm>
              <a:off x="6243150" y="2412375"/>
              <a:ext cx="102650" cy="103100"/>
            </a:xfrm>
            <a:custGeom>
              <a:avLst/>
              <a:gdLst/>
              <a:ahLst/>
              <a:cxnLst/>
              <a:rect l="l" t="t" r="r" b="b"/>
              <a:pathLst>
                <a:path w="4106" h="4124" extrusionOk="0">
                  <a:moveTo>
                    <a:pt x="163" y="0"/>
                  </a:moveTo>
                  <a:lnTo>
                    <a:pt x="0" y="180"/>
                  </a:lnTo>
                  <a:lnTo>
                    <a:pt x="3943" y="4123"/>
                  </a:lnTo>
                  <a:lnTo>
                    <a:pt x="4106" y="3943"/>
                  </a:lnTo>
                  <a:lnTo>
                    <a:pt x="16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6319875" y="2412375"/>
              <a:ext cx="102575" cy="103100"/>
            </a:xfrm>
            <a:custGeom>
              <a:avLst/>
              <a:gdLst/>
              <a:ahLst/>
              <a:cxnLst/>
              <a:rect l="l" t="t" r="r" b="b"/>
              <a:pathLst>
                <a:path w="4103" h="4124" extrusionOk="0">
                  <a:moveTo>
                    <a:pt x="164" y="0"/>
                  </a:moveTo>
                  <a:lnTo>
                    <a:pt x="1" y="180"/>
                  </a:lnTo>
                  <a:lnTo>
                    <a:pt x="3944" y="4123"/>
                  </a:lnTo>
                  <a:lnTo>
                    <a:pt x="4102" y="3943"/>
                  </a:lnTo>
                  <a:lnTo>
                    <a:pt x="16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6396625" y="2412375"/>
              <a:ext cx="102575" cy="103100"/>
            </a:xfrm>
            <a:custGeom>
              <a:avLst/>
              <a:gdLst/>
              <a:ahLst/>
              <a:cxnLst/>
              <a:rect l="l" t="t" r="r" b="b"/>
              <a:pathLst>
                <a:path w="4103" h="4124" extrusionOk="0">
                  <a:moveTo>
                    <a:pt x="159" y="0"/>
                  </a:moveTo>
                  <a:lnTo>
                    <a:pt x="1" y="180"/>
                  </a:lnTo>
                  <a:lnTo>
                    <a:pt x="3944" y="4123"/>
                  </a:lnTo>
                  <a:lnTo>
                    <a:pt x="4102" y="3943"/>
                  </a:lnTo>
                  <a:lnTo>
                    <a:pt x="15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7" name="Google Shape;1537;p49"/>
          <p:cNvGrpSpPr/>
          <p:nvPr/>
        </p:nvGrpSpPr>
        <p:grpSpPr>
          <a:xfrm flipH="1">
            <a:off x="2260112" y="2593251"/>
            <a:ext cx="587443" cy="181388"/>
            <a:chOff x="5177009" y="2401867"/>
            <a:chExt cx="401890" cy="124119"/>
          </a:xfrm>
        </p:grpSpPr>
        <p:sp>
          <p:nvSpPr>
            <p:cNvPr id="1538" name="Google Shape;1538;p49"/>
            <p:cNvSpPr/>
            <p:nvPr/>
          </p:nvSpPr>
          <p:spPr>
            <a:xfrm>
              <a:off x="5454780" y="2456117"/>
              <a:ext cx="124119" cy="15619"/>
            </a:xfrm>
            <a:custGeom>
              <a:avLst/>
              <a:gdLst/>
              <a:ahLst/>
              <a:cxnLst/>
              <a:rect l="l" t="t" r="r" b="b"/>
              <a:pathLst>
                <a:path w="2694" h="339" extrusionOk="0">
                  <a:moveTo>
                    <a:pt x="0" y="0"/>
                  </a:moveTo>
                  <a:lnTo>
                    <a:pt x="0" y="338"/>
                  </a:lnTo>
                  <a:lnTo>
                    <a:pt x="2693" y="338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5509008" y="2401867"/>
              <a:ext cx="15619" cy="124119"/>
            </a:xfrm>
            <a:custGeom>
              <a:avLst/>
              <a:gdLst/>
              <a:ahLst/>
              <a:cxnLst/>
              <a:rect l="l" t="t" r="r" b="b"/>
              <a:pathLst>
                <a:path w="339" h="2694" extrusionOk="0">
                  <a:moveTo>
                    <a:pt x="1" y="1"/>
                  </a:moveTo>
                  <a:lnTo>
                    <a:pt x="1" y="2694"/>
                  </a:lnTo>
                  <a:lnTo>
                    <a:pt x="339" y="2694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5177009" y="2455703"/>
              <a:ext cx="124119" cy="16448"/>
            </a:xfrm>
            <a:custGeom>
              <a:avLst/>
              <a:gdLst/>
              <a:ahLst/>
              <a:cxnLst/>
              <a:rect l="l" t="t" r="r" b="b"/>
              <a:pathLst>
                <a:path w="2694" h="357" extrusionOk="0">
                  <a:moveTo>
                    <a:pt x="1" y="1"/>
                  </a:moveTo>
                  <a:lnTo>
                    <a:pt x="1" y="356"/>
                  </a:lnTo>
                  <a:lnTo>
                    <a:pt x="2694" y="356"/>
                  </a:lnTo>
                  <a:lnTo>
                    <a:pt x="26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9"/>
            <p:cNvSpPr/>
            <p:nvPr/>
          </p:nvSpPr>
          <p:spPr>
            <a:xfrm>
              <a:off x="5231283" y="2402259"/>
              <a:ext cx="15619" cy="123336"/>
            </a:xfrm>
            <a:custGeom>
              <a:avLst/>
              <a:gdLst/>
              <a:ahLst/>
              <a:cxnLst/>
              <a:rect l="l" t="t" r="r" b="b"/>
              <a:pathLst>
                <a:path w="339" h="2677" extrusionOk="0">
                  <a:moveTo>
                    <a:pt x="0" y="1"/>
                  </a:moveTo>
                  <a:lnTo>
                    <a:pt x="0" y="2677"/>
                  </a:lnTo>
                  <a:lnTo>
                    <a:pt x="339" y="2677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49"/>
          <p:cNvGrpSpPr/>
          <p:nvPr/>
        </p:nvGrpSpPr>
        <p:grpSpPr>
          <a:xfrm flipH="1">
            <a:off x="1590984" y="4179540"/>
            <a:ext cx="450679" cy="96749"/>
            <a:chOff x="7406422" y="3920478"/>
            <a:chExt cx="450679" cy="96749"/>
          </a:xfrm>
        </p:grpSpPr>
        <p:sp>
          <p:nvSpPr>
            <p:cNvPr id="1543" name="Google Shape;1543;p49"/>
            <p:cNvSpPr/>
            <p:nvPr/>
          </p:nvSpPr>
          <p:spPr>
            <a:xfrm>
              <a:off x="7406422" y="3920478"/>
              <a:ext cx="96749" cy="96749"/>
            </a:xfrm>
            <a:custGeom>
              <a:avLst/>
              <a:gdLst/>
              <a:ahLst/>
              <a:cxnLst/>
              <a:rect l="l" t="t" r="r" b="b"/>
              <a:pathLst>
                <a:path w="2818" h="2818" extrusionOk="0">
                  <a:moveTo>
                    <a:pt x="1409" y="0"/>
                  </a:moveTo>
                  <a:cubicBezTo>
                    <a:pt x="621" y="0"/>
                    <a:pt x="0" y="642"/>
                    <a:pt x="0" y="1409"/>
                  </a:cubicBezTo>
                  <a:cubicBezTo>
                    <a:pt x="0" y="2192"/>
                    <a:pt x="621" y="2817"/>
                    <a:pt x="1409" y="2817"/>
                  </a:cubicBezTo>
                  <a:cubicBezTo>
                    <a:pt x="2175" y="2817"/>
                    <a:pt x="2817" y="2192"/>
                    <a:pt x="2817" y="1409"/>
                  </a:cubicBezTo>
                  <a:cubicBezTo>
                    <a:pt x="2817" y="642"/>
                    <a:pt x="2175" y="0"/>
                    <a:pt x="14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7586460" y="3920478"/>
              <a:ext cx="96783" cy="96749"/>
            </a:xfrm>
            <a:custGeom>
              <a:avLst/>
              <a:gdLst/>
              <a:ahLst/>
              <a:cxnLst/>
              <a:rect l="l" t="t" r="r" b="b"/>
              <a:pathLst>
                <a:path w="2819" h="2818" extrusionOk="0">
                  <a:moveTo>
                    <a:pt x="1409" y="0"/>
                  </a:moveTo>
                  <a:cubicBezTo>
                    <a:pt x="622" y="0"/>
                    <a:pt x="1" y="642"/>
                    <a:pt x="1" y="1409"/>
                  </a:cubicBezTo>
                  <a:cubicBezTo>
                    <a:pt x="1" y="2192"/>
                    <a:pt x="622" y="2817"/>
                    <a:pt x="1409" y="2817"/>
                  </a:cubicBezTo>
                  <a:cubicBezTo>
                    <a:pt x="2176" y="2817"/>
                    <a:pt x="2818" y="2192"/>
                    <a:pt x="2818" y="1409"/>
                  </a:cubicBezTo>
                  <a:cubicBezTo>
                    <a:pt x="2818" y="642"/>
                    <a:pt x="2176" y="0"/>
                    <a:pt x="14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7760352" y="3920478"/>
              <a:ext cx="96749" cy="96749"/>
            </a:xfrm>
            <a:custGeom>
              <a:avLst/>
              <a:gdLst/>
              <a:ahLst/>
              <a:cxnLst/>
              <a:rect l="l" t="t" r="r" b="b"/>
              <a:pathLst>
                <a:path w="2818" h="2818" extrusionOk="0">
                  <a:moveTo>
                    <a:pt x="1409" y="0"/>
                  </a:moveTo>
                  <a:cubicBezTo>
                    <a:pt x="626" y="0"/>
                    <a:pt x="1" y="642"/>
                    <a:pt x="1" y="1409"/>
                  </a:cubicBezTo>
                  <a:cubicBezTo>
                    <a:pt x="1" y="2192"/>
                    <a:pt x="626" y="2817"/>
                    <a:pt x="1409" y="2817"/>
                  </a:cubicBezTo>
                  <a:cubicBezTo>
                    <a:pt x="2176" y="2817"/>
                    <a:pt x="2818" y="2192"/>
                    <a:pt x="2818" y="1409"/>
                  </a:cubicBezTo>
                  <a:cubicBezTo>
                    <a:pt x="2818" y="642"/>
                    <a:pt x="2176" y="0"/>
                    <a:pt x="14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9"/>
          <p:cNvSpPr/>
          <p:nvPr/>
        </p:nvSpPr>
        <p:spPr>
          <a:xfrm flipH="1">
            <a:off x="824950" y="4170347"/>
            <a:ext cx="587429" cy="115117"/>
          </a:xfrm>
          <a:custGeom>
            <a:avLst/>
            <a:gdLst/>
            <a:ahLst/>
            <a:cxnLst/>
            <a:rect l="l" t="t" r="r" b="b"/>
            <a:pathLst>
              <a:path w="17110" h="3353" extrusionOk="0">
                <a:moveTo>
                  <a:pt x="1679" y="1"/>
                </a:moveTo>
                <a:cubicBezTo>
                  <a:pt x="750" y="1"/>
                  <a:pt x="1" y="750"/>
                  <a:pt x="1" y="1675"/>
                </a:cubicBezTo>
                <a:cubicBezTo>
                  <a:pt x="1" y="2604"/>
                  <a:pt x="750" y="3353"/>
                  <a:pt x="1679" y="3353"/>
                </a:cubicBezTo>
                <a:lnTo>
                  <a:pt x="15431" y="3353"/>
                </a:lnTo>
                <a:cubicBezTo>
                  <a:pt x="16360" y="3353"/>
                  <a:pt x="17109" y="2604"/>
                  <a:pt x="17109" y="1675"/>
                </a:cubicBezTo>
                <a:cubicBezTo>
                  <a:pt x="17109" y="750"/>
                  <a:pt x="16360" y="1"/>
                  <a:pt x="154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7" name="Google Shape;1547;p49"/>
          <p:cNvGrpSpPr/>
          <p:nvPr/>
        </p:nvGrpSpPr>
        <p:grpSpPr>
          <a:xfrm>
            <a:off x="824960" y="2201649"/>
            <a:ext cx="202425" cy="1791098"/>
            <a:chOff x="824960" y="2201649"/>
            <a:chExt cx="202425" cy="1791098"/>
          </a:xfrm>
        </p:grpSpPr>
        <p:sp>
          <p:nvSpPr>
            <p:cNvPr id="1548" name="Google Shape;1548;p49"/>
            <p:cNvSpPr/>
            <p:nvPr/>
          </p:nvSpPr>
          <p:spPr>
            <a:xfrm rot="5400000" flipH="1">
              <a:off x="-67689" y="3094298"/>
              <a:ext cx="1791098" cy="5800"/>
            </a:xfrm>
            <a:custGeom>
              <a:avLst/>
              <a:gdLst/>
              <a:ahLst/>
              <a:cxnLst/>
              <a:rect l="l" t="t" r="r" b="b"/>
              <a:pathLst>
                <a:path w="93408" h="232" extrusionOk="0">
                  <a:moveTo>
                    <a:pt x="0" y="0"/>
                  </a:moveTo>
                  <a:lnTo>
                    <a:pt x="0" y="231"/>
                  </a:lnTo>
                  <a:lnTo>
                    <a:pt x="93408" y="231"/>
                  </a:lnTo>
                  <a:lnTo>
                    <a:pt x="9340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9"/>
            <p:cNvSpPr/>
            <p:nvPr/>
          </p:nvSpPr>
          <p:spPr>
            <a:xfrm rot="5400000" flipH="1">
              <a:off x="309582" y="3255079"/>
              <a:ext cx="1233183" cy="202425"/>
            </a:xfrm>
            <a:custGeom>
              <a:avLst/>
              <a:gdLst/>
              <a:ahLst/>
              <a:cxnLst/>
              <a:rect l="l" t="t" r="r" b="b"/>
              <a:pathLst>
                <a:path w="64312" h="8097" extrusionOk="0">
                  <a:moveTo>
                    <a:pt x="0" y="0"/>
                  </a:moveTo>
                  <a:lnTo>
                    <a:pt x="0" y="231"/>
                  </a:lnTo>
                  <a:lnTo>
                    <a:pt x="56301" y="231"/>
                  </a:lnTo>
                  <a:lnTo>
                    <a:pt x="64149" y="8096"/>
                  </a:lnTo>
                  <a:lnTo>
                    <a:pt x="64311" y="7938"/>
                  </a:lnTo>
                  <a:lnTo>
                    <a:pt x="563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49"/>
          <p:cNvSpPr/>
          <p:nvPr/>
        </p:nvSpPr>
        <p:spPr>
          <a:xfrm rot="5400000" flipH="1">
            <a:off x="797896" y="2768375"/>
            <a:ext cx="1503704" cy="717175"/>
          </a:xfrm>
          <a:custGeom>
            <a:avLst/>
            <a:gdLst/>
            <a:ahLst/>
            <a:cxnLst/>
            <a:rect l="l" t="t" r="r" b="b"/>
            <a:pathLst>
              <a:path w="78420" h="28687" extrusionOk="0">
                <a:moveTo>
                  <a:pt x="51716" y="1"/>
                </a:moveTo>
                <a:lnTo>
                  <a:pt x="34359" y="17358"/>
                </a:lnTo>
                <a:lnTo>
                  <a:pt x="11167" y="17358"/>
                </a:lnTo>
                <a:lnTo>
                  <a:pt x="1" y="28524"/>
                </a:lnTo>
                <a:lnTo>
                  <a:pt x="159" y="28686"/>
                </a:lnTo>
                <a:lnTo>
                  <a:pt x="11257" y="17589"/>
                </a:lnTo>
                <a:lnTo>
                  <a:pt x="34449" y="17589"/>
                </a:lnTo>
                <a:lnTo>
                  <a:pt x="51806" y="232"/>
                </a:lnTo>
                <a:lnTo>
                  <a:pt x="78419" y="232"/>
                </a:lnTo>
                <a:lnTo>
                  <a:pt x="78419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>
          <a:extLst>
            <a:ext uri="{FF2B5EF4-FFF2-40B4-BE49-F238E27FC236}">
              <a16:creationId xmlns:a16="http://schemas.microsoft.com/office/drawing/2014/main" id="{949170C5-0D19-6B31-4436-AFF1A6986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0">
            <a:extLst>
              <a:ext uri="{FF2B5EF4-FFF2-40B4-BE49-F238E27FC236}">
                <a16:creationId xmlns:a16="http://schemas.microsoft.com/office/drawing/2014/main" id="{FB4FF05F-7E78-0D5A-DFC1-4800AE2CDD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AI Agent vs Rule-Based Matching</a:t>
            </a:r>
            <a:endParaRPr sz="2600" b="0" dirty="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graphicFrame>
        <p:nvGraphicFramePr>
          <p:cNvPr id="954" name="Google Shape;954;p40">
            <a:extLst>
              <a:ext uri="{FF2B5EF4-FFF2-40B4-BE49-F238E27FC236}">
                <a16:creationId xmlns:a16="http://schemas.microsoft.com/office/drawing/2014/main" id="{2F620E7D-16A1-2442-E86B-863B47564A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6944199"/>
              </p:ext>
            </p:extLst>
          </p:nvPr>
        </p:nvGraphicFramePr>
        <p:xfrm>
          <a:off x="1155404" y="1105786"/>
          <a:ext cx="7088373" cy="3497724"/>
        </p:xfrm>
        <a:graphic>
          <a:graphicData uri="http://schemas.openxmlformats.org/drawingml/2006/table">
            <a:tbl>
              <a:tblPr>
                <a:noFill/>
                <a:tableStyleId>{47A40AB0-4BC6-4895-B5BF-8BC7D298409B}</a:tableStyleId>
              </a:tblPr>
              <a:tblGrid>
                <a:gridCol w="1942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256">
                  <a:extLst>
                    <a:ext uri="{9D8B030D-6E8A-4147-A177-3AD203B41FA5}">
                      <a16:colId xmlns:a16="http://schemas.microsoft.com/office/drawing/2014/main" val="3932164603"/>
                    </a:ext>
                  </a:extLst>
                </a:gridCol>
                <a:gridCol w="2558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751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Hanken Grotesk" panose="020B0604020202020204" charset="0"/>
                      </a:endParaRP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Hanken Grotesk" panose="020B0604020202020204" charset="0"/>
                        </a:rPr>
                        <a:t>Rule-Based</a:t>
                      </a:r>
                      <a:endParaRPr sz="1600" b="1" dirty="0">
                        <a:solidFill>
                          <a:schemeClr val="tx1"/>
                        </a:solidFill>
                        <a:latin typeface="Hanken Grotesk" panose="020B060402020202020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Hanken Grotesk" panose="020B0604020202020204" charset="0"/>
                        </a:rPr>
                        <a:t>AI Agent</a:t>
                      </a:r>
                      <a:endParaRPr sz="1600" b="1" dirty="0">
                        <a:solidFill>
                          <a:schemeClr val="tx1"/>
                        </a:solidFill>
                        <a:latin typeface="Hanken Grotesk" panose="020B060402020202020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130917"/>
                  </a:ext>
                </a:extLst>
              </a:tr>
              <a:tr h="598751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Hanken Grotesk" panose="020B0604020202020204" charset="0"/>
                        </a:rPr>
                        <a:t>Logic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Hanken Grotesk" panose="020B0604020202020204" charset="0"/>
                        </a:rPr>
                        <a:t>Fixed (if-else)</a:t>
                      </a:r>
                      <a:endParaRPr sz="1100" b="1" dirty="0">
                        <a:solidFill>
                          <a:schemeClr val="tx1"/>
                        </a:solidFill>
                        <a:latin typeface="Hanken Grotesk" panose="020B060402020202020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Hanken Grotesk" panose="020B0604020202020204" charset="0"/>
                        </a:rPr>
                        <a:t>Adaptive</a:t>
                      </a:r>
                      <a:endParaRPr sz="1000" b="1" dirty="0">
                        <a:solidFill>
                          <a:schemeClr val="tx1"/>
                        </a:solidFill>
                        <a:latin typeface="Hanken Grotesk" panose="020B060402020202020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1629"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Hanken Grotesk" panose="020B0604020202020204" charset="0"/>
                        </a:rPr>
                        <a:t>Skill Matching</a:t>
                      </a:r>
                      <a:endParaRPr sz="1600" b="1" dirty="0">
                        <a:solidFill>
                          <a:schemeClr val="tx1"/>
                        </a:solidFill>
                        <a:latin typeface="Hanken Grotesk" panose="020B060402020202020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Hanken Grotesk" panose="020B0604020202020204" charset="0"/>
                        </a:rPr>
                        <a:t>Exact keywords</a:t>
                      </a:r>
                      <a:endParaRPr sz="1100" b="1" dirty="0">
                        <a:solidFill>
                          <a:schemeClr val="tx1"/>
                        </a:solidFill>
                        <a:latin typeface="Hanken Grotesk" panose="020B060402020202020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Hanken Grotesk" panose="020B0604020202020204" charset="0"/>
                        </a:rPr>
                        <a:t>Semantic understanding</a:t>
                      </a:r>
                      <a:endParaRPr sz="1000" b="1" dirty="0">
                        <a:solidFill>
                          <a:schemeClr val="tx1"/>
                        </a:solidFill>
                        <a:latin typeface="Hanken Grotesk" panose="020B060402020202020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599"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Hanken Grotesk" panose="020B0604020202020204" charset="0"/>
                        </a:rPr>
                        <a:t>Flexibility</a:t>
                      </a:r>
                      <a:endParaRPr sz="1600" b="1" dirty="0">
                        <a:solidFill>
                          <a:schemeClr val="tx1"/>
                        </a:solidFill>
                        <a:latin typeface="Hanken Grotesk" panose="020B060402020202020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Hanken Grotesk" panose="020B0604020202020204" charset="0"/>
                        </a:rPr>
                        <a:t>Low</a:t>
                      </a:r>
                      <a:endParaRPr sz="1100" b="1" dirty="0">
                        <a:solidFill>
                          <a:schemeClr val="tx1"/>
                        </a:solidFill>
                        <a:latin typeface="Hanken Grotesk" panose="020B060402020202020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Hanken Grotesk" panose="020B0604020202020204" charset="0"/>
                        </a:rPr>
                        <a:t>High</a:t>
                      </a:r>
                      <a:endParaRPr sz="1000" b="1" dirty="0">
                        <a:solidFill>
                          <a:schemeClr val="tx1"/>
                        </a:solidFill>
                        <a:latin typeface="Hanken Grotesk" panose="020B060402020202020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1903"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Hanken Grotesk" panose="020B0604020202020204" charset="0"/>
                        </a:rPr>
                        <a:t>Scalability</a:t>
                      </a:r>
                      <a:endParaRPr sz="1600" b="1" dirty="0">
                        <a:solidFill>
                          <a:schemeClr val="tx1"/>
                        </a:solidFill>
                        <a:latin typeface="Hanken Grotesk" panose="020B060402020202020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Hanken Grotesk" panose="020B0604020202020204" charset="0"/>
                        </a:rPr>
                        <a:t>Limited</a:t>
                      </a:r>
                      <a:endParaRPr sz="1100" b="1" dirty="0">
                        <a:solidFill>
                          <a:schemeClr val="tx1"/>
                        </a:solidFill>
                        <a:latin typeface="Hanken Grotesk" panose="020B060402020202020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Hanken Grotesk" panose="020B0604020202020204" charset="0"/>
                        </a:rPr>
                        <a:t>Scalable with minimal rules</a:t>
                      </a:r>
                      <a:endParaRPr sz="1000" b="1" dirty="0">
                        <a:solidFill>
                          <a:schemeClr val="tx1"/>
                        </a:solidFill>
                        <a:latin typeface="Hanken Grotesk" panose="020B060402020202020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7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>
            <a:spLocks noGrp="1"/>
          </p:cNvSpPr>
          <p:nvPr>
            <p:ph type="subTitle" idx="8"/>
          </p:nvPr>
        </p:nvSpPr>
        <p:spPr>
          <a:xfrm>
            <a:off x="3459258" y="157208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720000" y="42808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710" name="Google Shape;710;p30"/>
          <p:cNvSpPr txBox="1">
            <a:spLocks noGrp="1"/>
          </p:cNvSpPr>
          <p:nvPr>
            <p:ph type="title" idx="2"/>
          </p:nvPr>
        </p:nvSpPr>
        <p:spPr>
          <a:xfrm>
            <a:off x="2625670" y="1000787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1" name="Google Shape;711;p30"/>
          <p:cNvSpPr txBox="1">
            <a:spLocks noGrp="1"/>
          </p:cNvSpPr>
          <p:nvPr>
            <p:ph type="title" idx="3"/>
          </p:nvPr>
        </p:nvSpPr>
        <p:spPr>
          <a:xfrm>
            <a:off x="2625670" y="2705679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2" name="Google Shape;712;p30"/>
          <p:cNvSpPr txBox="1">
            <a:spLocks noGrp="1"/>
          </p:cNvSpPr>
          <p:nvPr>
            <p:ph type="title" idx="4"/>
          </p:nvPr>
        </p:nvSpPr>
        <p:spPr>
          <a:xfrm>
            <a:off x="2625670" y="1570284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13" name="Google Shape;713;p30"/>
          <p:cNvSpPr txBox="1">
            <a:spLocks noGrp="1"/>
          </p:cNvSpPr>
          <p:nvPr>
            <p:ph type="title" idx="5"/>
          </p:nvPr>
        </p:nvSpPr>
        <p:spPr>
          <a:xfrm>
            <a:off x="2625670" y="3273377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14" name="Google Shape;714;p30"/>
          <p:cNvSpPr txBox="1">
            <a:spLocks noGrp="1"/>
          </p:cNvSpPr>
          <p:nvPr>
            <p:ph type="title" idx="6"/>
          </p:nvPr>
        </p:nvSpPr>
        <p:spPr>
          <a:xfrm>
            <a:off x="2625670" y="2137982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5" name="Google Shape;715;p30"/>
          <p:cNvSpPr txBox="1">
            <a:spLocks noGrp="1"/>
          </p:cNvSpPr>
          <p:nvPr>
            <p:ph type="title" idx="7"/>
          </p:nvPr>
        </p:nvSpPr>
        <p:spPr>
          <a:xfrm>
            <a:off x="2625670" y="3841074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16" name="Google Shape;716;p30"/>
          <p:cNvSpPr txBox="1">
            <a:spLocks noGrp="1"/>
          </p:cNvSpPr>
          <p:nvPr>
            <p:ph type="subTitle" idx="1"/>
          </p:nvPr>
        </p:nvSpPr>
        <p:spPr>
          <a:xfrm>
            <a:off x="3459258" y="100438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 </a:t>
            </a:r>
            <a:endParaRPr dirty="0"/>
          </a:p>
        </p:txBody>
      </p:sp>
      <p:sp>
        <p:nvSpPr>
          <p:cNvPr id="717" name="Google Shape;717;p30"/>
          <p:cNvSpPr txBox="1">
            <a:spLocks noGrp="1"/>
          </p:cNvSpPr>
          <p:nvPr>
            <p:ph type="subTitle" idx="9"/>
          </p:nvPr>
        </p:nvSpPr>
        <p:spPr>
          <a:xfrm>
            <a:off x="3459258" y="213978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used</a:t>
            </a:r>
            <a:endParaRPr dirty="0"/>
          </a:p>
        </p:txBody>
      </p:sp>
      <p:sp>
        <p:nvSpPr>
          <p:cNvPr id="718" name="Google Shape;718;p30"/>
          <p:cNvSpPr txBox="1">
            <a:spLocks noGrp="1"/>
          </p:cNvSpPr>
          <p:nvPr>
            <p:ph type="subTitle" idx="13"/>
          </p:nvPr>
        </p:nvSpPr>
        <p:spPr>
          <a:xfrm>
            <a:off x="3459255" y="270747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an AI-agent</a:t>
            </a:r>
            <a:endParaRPr dirty="0"/>
          </a:p>
        </p:txBody>
      </p:sp>
      <p:sp>
        <p:nvSpPr>
          <p:cNvPr id="719" name="Google Shape;719;p30"/>
          <p:cNvSpPr txBox="1">
            <a:spLocks noGrp="1"/>
          </p:cNvSpPr>
          <p:nvPr>
            <p:ph type="subTitle" idx="14"/>
          </p:nvPr>
        </p:nvSpPr>
        <p:spPr>
          <a:xfrm>
            <a:off x="3459255" y="3403814"/>
            <a:ext cx="4784859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Model ,</a:t>
            </a:r>
            <a:r>
              <a:rPr lang="en-US" dirty="0"/>
              <a:t>Tools and instruction </a:t>
            </a:r>
            <a:br>
              <a:rPr lang="en-US" dirty="0"/>
            </a:br>
            <a:r>
              <a:rPr lang="en-US" dirty="0"/>
              <a:t>of the AI-agent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0" name="Google Shape;720;p30"/>
          <p:cNvSpPr txBox="1">
            <a:spLocks noGrp="1"/>
          </p:cNvSpPr>
          <p:nvPr>
            <p:ph type="subTitle" idx="15"/>
          </p:nvPr>
        </p:nvSpPr>
        <p:spPr>
          <a:xfrm>
            <a:off x="3459255" y="3842883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 agent vs Rule based</a:t>
            </a:r>
          </a:p>
        </p:txBody>
      </p:sp>
      <p:grpSp>
        <p:nvGrpSpPr>
          <p:cNvPr id="721" name="Google Shape;721;p30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22" name="Google Shape;722;p30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23" name="Google Shape;72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5" name="Google Shape;725;p30"/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" name="Google Shape;715;p30">
            <a:extLst>
              <a:ext uri="{FF2B5EF4-FFF2-40B4-BE49-F238E27FC236}">
                <a16:creationId xmlns:a16="http://schemas.microsoft.com/office/drawing/2014/main" id="{EE5891FD-417C-9FAE-DF74-33FA6933876F}"/>
              </a:ext>
            </a:extLst>
          </p:cNvPr>
          <p:cNvSpPr txBox="1">
            <a:spLocks/>
          </p:cNvSpPr>
          <p:nvPr/>
        </p:nvSpPr>
        <p:spPr>
          <a:xfrm>
            <a:off x="2625670" y="440877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4" name="Google Shape;720;p30">
            <a:extLst>
              <a:ext uri="{FF2B5EF4-FFF2-40B4-BE49-F238E27FC236}">
                <a16:creationId xmlns:a16="http://schemas.microsoft.com/office/drawing/2014/main" id="{54B573D7-9700-AC04-DCCD-797FE87749B9}"/>
              </a:ext>
            </a:extLst>
          </p:cNvPr>
          <p:cNvSpPr txBox="1">
            <a:spLocks/>
          </p:cNvSpPr>
          <p:nvPr/>
        </p:nvSpPr>
        <p:spPr>
          <a:xfrm>
            <a:off x="3495107" y="4355572"/>
            <a:ext cx="27177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dirty="0"/>
              <a:t>Result and 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pic>
        <p:nvPicPr>
          <p:cNvPr id="732" name="Google Shape;732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06" t="12449" r="2006"/>
          <a:stretch/>
        </p:blipFill>
        <p:spPr>
          <a:xfrm>
            <a:off x="4752038" y="824113"/>
            <a:ext cx="2787000" cy="3558374"/>
          </a:xfrm>
          <a:prstGeom prst="rect">
            <a:avLst/>
          </a:prstGeom>
        </p:spPr>
      </p:pic>
      <p:sp>
        <p:nvSpPr>
          <p:cNvPr id="733" name="Google Shape;733;p31"/>
          <p:cNvSpPr/>
          <p:nvPr/>
        </p:nvSpPr>
        <p:spPr>
          <a:xfrm>
            <a:off x="4752038" y="4203688"/>
            <a:ext cx="2787000" cy="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1"/>
          <p:cNvSpPr/>
          <p:nvPr/>
        </p:nvSpPr>
        <p:spPr>
          <a:xfrm rot="-5400000">
            <a:off x="1493785" y="8395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48C73-3ABD-7698-0B42-E5453F048FD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91771" y="1777692"/>
            <a:ext cx="3207658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resource allocation is inefficient.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Managers spend up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 hours/week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assigning tasks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Mismatched skills → reduced productivity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tracking across teams is time-consuming and error-prone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Heavy reliance on spreadsheets, emails, and meetings.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772" name="Google Shape;772;p34"/>
          <p:cNvSpPr txBox="1">
            <a:spLocks noGrp="1"/>
          </p:cNvSpPr>
          <p:nvPr>
            <p:ph type="subTitle" idx="4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objective</a:t>
            </a:r>
            <a:endParaRPr dirty="0"/>
          </a:p>
        </p:txBody>
      </p:sp>
      <p:sp>
        <p:nvSpPr>
          <p:cNvPr id="773" name="Google Shape;773;p34"/>
          <p:cNvSpPr txBox="1">
            <a:spLocks noGrp="1"/>
          </p:cNvSpPr>
          <p:nvPr>
            <p:ph type="subTitle" idx="5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Second objective</a:t>
            </a:r>
          </a:p>
        </p:txBody>
      </p:sp>
      <p:sp>
        <p:nvSpPr>
          <p:cNvPr id="774" name="Google Shape;774;p34"/>
          <p:cNvSpPr txBox="1">
            <a:spLocks noGrp="1"/>
          </p:cNvSpPr>
          <p:nvPr>
            <p:ph type="subTitle" idx="1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Automate task assignment based on skills and availability.</a:t>
            </a:r>
            <a:endParaRPr dirty="0"/>
          </a:p>
        </p:txBody>
      </p:sp>
      <p:sp>
        <p:nvSpPr>
          <p:cNvPr id="775" name="Google Shape;775;p34"/>
          <p:cNvSpPr txBox="1">
            <a:spLocks noGrp="1"/>
          </p:cNvSpPr>
          <p:nvPr>
            <p:ph type="subTitle" idx="2"/>
          </p:nvPr>
        </p:nvSpPr>
        <p:spPr>
          <a:xfrm>
            <a:off x="3501728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Use AI to make </a:t>
            </a:r>
            <a:r>
              <a:rPr lang="en-US" dirty="0" smtClean="0"/>
              <a:t>decisions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776" name="Google Shape;776;p34"/>
          <p:cNvSpPr txBox="1">
            <a:spLocks noGrp="1"/>
          </p:cNvSpPr>
          <p:nvPr>
            <p:ph type="subTitle" idx="3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Provide real-time visibility into workload and resource allocation.</a:t>
            </a:r>
            <a:endParaRPr dirty="0"/>
          </a:p>
        </p:txBody>
      </p:sp>
      <p:sp>
        <p:nvSpPr>
          <p:cNvPr id="777" name="Google Shape;777;p34"/>
          <p:cNvSpPr txBox="1">
            <a:spLocks noGrp="1"/>
          </p:cNvSpPr>
          <p:nvPr>
            <p:ph type="subTitle" idx="6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Third </a:t>
            </a:r>
            <a:r>
              <a:rPr lang="en-US" dirty="0"/>
              <a:t>objective</a:t>
            </a:r>
          </a:p>
        </p:txBody>
      </p:sp>
      <p:grpSp>
        <p:nvGrpSpPr>
          <p:cNvPr id="778" name="Google Shape;778;p34"/>
          <p:cNvGrpSpPr/>
          <p:nvPr/>
        </p:nvGrpSpPr>
        <p:grpSpPr>
          <a:xfrm>
            <a:off x="5989625" y="1730775"/>
            <a:ext cx="289600" cy="345150"/>
            <a:chOff x="4801988" y="3797375"/>
            <a:chExt cx="289600" cy="345150"/>
          </a:xfrm>
        </p:grpSpPr>
        <p:sp>
          <p:nvSpPr>
            <p:cNvPr id="779" name="Google Shape;779;p34"/>
            <p:cNvSpPr/>
            <p:nvPr/>
          </p:nvSpPr>
          <p:spPr>
            <a:xfrm>
              <a:off x="4916238" y="3885675"/>
              <a:ext cx="60825" cy="60775"/>
            </a:xfrm>
            <a:custGeom>
              <a:avLst/>
              <a:gdLst/>
              <a:ahLst/>
              <a:cxnLst/>
              <a:rect l="l" t="t" r="r" b="b"/>
              <a:pathLst>
                <a:path w="2433" h="2431" extrusionOk="0">
                  <a:moveTo>
                    <a:pt x="1215" y="806"/>
                  </a:moveTo>
                  <a:cubicBezTo>
                    <a:pt x="1436" y="806"/>
                    <a:pt x="1613" y="994"/>
                    <a:pt x="1613" y="1215"/>
                  </a:cubicBezTo>
                  <a:cubicBezTo>
                    <a:pt x="1613" y="1437"/>
                    <a:pt x="1436" y="1614"/>
                    <a:pt x="1215" y="1614"/>
                  </a:cubicBezTo>
                  <a:cubicBezTo>
                    <a:pt x="993" y="1614"/>
                    <a:pt x="805" y="1437"/>
                    <a:pt x="805" y="1215"/>
                  </a:cubicBezTo>
                  <a:cubicBezTo>
                    <a:pt x="805" y="994"/>
                    <a:pt x="993" y="806"/>
                    <a:pt x="1215" y="806"/>
                  </a:cubicBezTo>
                  <a:close/>
                  <a:moveTo>
                    <a:pt x="1215" y="1"/>
                  </a:moveTo>
                  <a:cubicBezTo>
                    <a:pt x="539" y="1"/>
                    <a:pt x="0" y="551"/>
                    <a:pt x="0" y="1215"/>
                  </a:cubicBezTo>
                  <a:cubicBezTo>
                    <a:pt x="0" y="1883"/>
                    <a:pt x="539" y="2430"/>
                    <a:pt x="1215" y="2430"/>
                  </a:cubicBezTo>
                  <a:cubicBezTo>
                    <a:pt x="1882" y="2430"/>
                    <a:pt x="2432" y="1883"/>
                    <a:pt x="2432" y="1215"/>
                  </a:cubicBezTo>
                  <a:cubicBezTo>
                    <a:pt x="2432" y="551"/>
                    <a:pt x="1882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4801988" y="3797375"/>
              <a:ext cx="289600" cy="345150"/>
            </a:xfrm>
            <a:custGeom>
              <a:avLst/>
              <a:gdLst/>
              <a:ahLst/>
              <a:cxnLst/>
              <a:rect l="l" t="t" r="r" b="b"/>
              <a:pathLst>
                <a:path w="11584" h="13806" extrusionOk="0">
                  <a:moveTo>
                    <a:pt x="10731" y="11643"/>
                  </a:moveTo>
                  <a:cubicBezTo>
                    <a:pt x="10579" y="12288"/>
                    <a:pt x="10074" y="12801"/>
                    <a:pt x="9432" y="12953"/>
                  </a:cubicBezTo>
                  <a:lnTo>
                    <a:pt x="9432" y="11643"/>
                  </a:lnTo>
                  <a:close/>
                  <a:moveTo>
                    <a:pt x="10111" y="809"/>
                  </a:moveTo>
                  <a:cubicBezTo>
                    <a:pt x="10472" y="809"/>
                    <a:pt x="10775" y="1112"/>
                    <a:pt x="10775" y="1488"/>
                  </a:cubicBezTo>
                  <a:lnTo>
                    <a:pt x="10775" y="10838"/>
                  </a:lnTo>
                  <a:lnTo>
                    <a:pt x="9022" y="10838"/>
                  </a:lnTo>
                  <a:cubicBezTo>
                    <a:pt x="8801" y="10838"/>
                    <a:pt x="8627" y="11026"/>
                    <a:pt x="8627" y="11247"/>
                  </a:cubicBezTo>
                  <a:lnTo>
                    <a:pt x="8627" y="13001"/>
                  </a:lnTo>
                  <a:lnTo>
                    <a:pt x="1473" y="13001"/>
                  </a:lnTo>
                  <a:cubicBezTo>
                    <a:pt x="1111" y="13001"/>
                    <a:pt x="805" y="12695"/>
                    <a:pt x="805" y="12322"/>
                  </a:cubicBezTo>
                  <a:lnTo>
                    <a:pt x="805" y="1488"/>
                  </a:lnTo>
                  <a:cubicBezTo>
                    <a:pt x="805" y="1112"/>
                    <a:pt x="1111" y="809"/>
                    <a:pt x="1473" y="809"/>
                  </a:cubicBezTo>
                  <a:close/>
                  <a:moveTo>
                    <a:pt x="1473" y="1"/>
                  </a:moveTo>
                  <a:cubicBezTo>
                    <a:pt x="654" y="1"/>
                    <a:pt x="0" y="669"/>
                    <a:pt x="0" y="1488"/>
                  </a:cubicBezTo>
                  <a:lnTo>
                    <a:pt x="0" y="12322"/>
                  </a:lnTo>
                  <a:cubicBezTo>
                    <a:pt x="0" y="13141"/>
                    <a:pt x="654" y="13806"/>
                    <a:pt x="1473" y="13806"/>
                  </a:cubicBezTo>
                  <a:lnTo>
                    <a:pt x="9022" y="13806"/>
                  </a:lnTo>
                  <a:cubicBezTo>
                    <a:pt x="10439" y="13806"/>
                    <a:pt x="11583" y="12661"/>
                    <a:pt x="11583" y="11247"/>
                  </a:cubicBezTo>
                  <a:lnTo>
                    <a:pt x="11583" y="1488"/>
                  </a:lnTo>
                  <a:cubicBezTo>
                    <a:pt x="11583" y="669"/>
                    <a:pt x="10930" y="1"/>
                    <a:pt x="10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4841688" y="3838625"/>
              <a:ext cx="210125" cy="269500"/>
            </a:xfrm>
            <a:custGeom>
              <a:avLst/>
              <a:gdLst/>
              <a:ahLst/>
              <a:cxnLst/>
              <a:rect l="l" t="t" r="r" b="b"/>
              <a:pathLst>
                <a:path w="8405" h="10780" extrusionOk="0">
                  <a:moveTo>
                    <a:pt x="4477" y="805"/>
                  </a:moveTo>
                  <a:lnTo>
                    <a:pt x="4503" y="1122"/>
                  </a:lnTo>
                  <a:cubicBezTo>
                    <a:pt x="4503" y="1263"/>
                    <a:pt x="4606" y="1392"/>
                    <a:pt x="4735" y="1437"/>
                  </a:cubicBezTo>
                  <a:cubicBezTo>
                    <a:pt x="4957" y="1507"/>
                    <a:pt x="5167" y="1625"/>
                    <a:pt x="5344" y="1776"/>
                  </a:cubicBezTo>
                  <a:cubicBezTo>
                    <a:pt x="5412" y="1839"/>
                    <a:pt x="5506" y="1873"/>
                    <a:pt x="5600" y="1873"/>
                  </a:cubicBezTo>
                  <a:cubicBezTo>
                    <a:pt x="5665" y="1873"/>
                    <a:pt x="5730" y="1857"/>
                    <a:pt x="5787" y="1824"/>
                  </a:cubicBezTo>
                  <a:lnTo>
                    <a:pt x="6031" y="1695"/>
                  </a:lnTo>
                  <a:lnTo>
                    <a:pt x="6326" y="2197"/>
                  </a:lnTo>
                  <a:lnTo>
                    <a:pt x="6057" y="2374"/>
                  </a:lnTo>
                  <a:cubicBezTo>
                    <a:pt x="5939" y="2455"/>
                    <a:pt x="5880" y="2595"/>
                    <a:pt x="5905" y="2736"/>
                  </a:cubicBezTo>
                  <a:cubicBezTo>
                    <a:pt x="5939" y="2853"/>
                    <a:pt x="5950" y="2980"/>
                    <a:pt x="5950" y="3097"/>
                  </a:cubicBezTo>
                  <a:cubicBezTo>
                    <a:pt x="5950" y="3215"/>
                    <a:pt x="5939" y="3344"/>
                    <a:pt x="5905" y="3459"/>
                  </a:cubicBezTo>
                  <a:cubicBezTo>
                    <a:pt x="5880" y="3600"/>
                    <a:pt x="5939" y="3740"/>
                    <a:pt x="6057" y="3821"/>
                  </a:cubicBezTo>
                  <a:lnTo>
                    <a:pt x="6326" y="3998"/>
                  </a:lnTo>
                  <a:lnTo>
                    <a:pt x="6031" y="4489"/>
                  </a:lnTo>
                  <a:lnTo>
                    <a:pt x="5751" y="4349"/>
                  </a:lnTo>
                  <a:cubicBezTo>
                    <a:pt x="5701" y="4321"/>
                    <a:pt x="5647" y="4308"/>
                    <a:pt x="5593" y="4308"/>
                  </a:cubicBezTo>
                  <a:cubicBezTo>
                    <a:pt x="5511" y="4308"/>
                    <a:pt x="5429" y="4339"/>
                    <a:pt x="5367" y="4396"/>
                  </a:cubicBezTo>
                  <a:cubicBezTo>
                    <a:pt x="5190" y="4559"/>
                    <a:pt x="4994" y="4677"/>
                    <a:pt x="4769" y="4747"/>
                  </a:cubicBezTo>
                  <a:cubicBezTo>
                    <a:pt x="4618" y="4803"/>
                    <a:pt x="4503" y="4943"/>
                    <a:pt x="4503" y="5109"/>
                  </a:cubicBezTo>
                  <a:lnTo>
                    <a:pt x="4477" y="5389"/>
                  </a:lnTo>
                  <a:lnTo>
                    <a:pt x="3905" y="5389"/>
                  </a:lnTo>
                  <a:lnTo>
                    <a:pt x="3894" y="5061"/>
                  </a:lnTo>
                  <a:cubicBezTo>
                    <a:pt x="3883" y="4921"/>
                    <a:pt x="3787" y="4803"/>
                    <a:pt x="3647" y="4758"/>
                  </a:cubicBezTo>
                  <a:cubicBezTo>
                    <a:pt x="3425" y="4688"/>
                    <a:pt x="3226" y="4570"/>
                    <a:pt x="3052" y="4419"/>
                  </a:cubicBezTo>
                  <a:cubicBezTo>
                    <a:pt x="2976" y="4356"/>
                    <a:pt x="2884" y="4322"/>
                    <a:pt x="2789" y="4322"/>
                  </a:cubicBezTo>
                  <a:cubicBezTo>
                    <a:pt x="2724" y="4322"/>
                    <a:pt x="2658" y="4338"/>
                    <a:pt x="2595" y="4371"/>
                  </a:cubicBezTo>
                  <a:lnTo>
                    <a:pt x="2351" y="4489"/>
                  </a:lnTo>
                  <a:lnTo>
                    <a:pt x="2070" y="3998"/>
                  </a:lnTo>
                  <a:lnTo>
                    <a:pt x="2340" y="3821"/>
                  </a:lnTo>
                  <a:cubicBezTo>
                    <a:pt x="2455" y="3740"/>
                    <a:pt x="2514" y="3600"/>
                    <a:pt x="2480" y="3459"/>
                  </a:cubicBezTo>
                  <a:cubicBezTo>
                    <a:pt x="2455" y="3344"/>
                    <a:pt x="2443" y="3215"/>
                    <a:pt x="2443" y="3097"/>
                  </a:cubicBezTo>
                  <a:cubicBezTo>
                    <a:pt x="2443" y="2980"/>
                    <a:pt x="2455" y="2853"/>
                    <a:pt x="2480" y="2736"/>
                  </a:cubicBezTo>
                  <a:cubicBezTo>
                    <a:pt x="2514" y="2595"/>
                    <a:pt x="2455" y="2455"/>
                    <a:pt x="2340" y="2374"/>
                  </a:cubicBezTo>
                  <a:lnTo>
                    <a:pt x="2070" y="2197"/>
                  </a:lnTo>
                  <a:lnTo>
                    <a:pt x="2351" y="1695"/>
                  </a:lnTo>
                  <a:lnTo>
                    <a:pt x="2643" y="1846"/>
                  </a:lnTo>
                  <a:cubicBezTo>
                    <a:pt x="2694" y="1874"/>
                    <a:pt x="2749" y="1887"/>
                    <a:pt x="2803" y="1887"/>
                  </a:cubicBezTo>
                  <a:cubicBezTo>
                    <a:pt x="2885" y="1887"/>
                    <a:pt x="2966" y="1857"/>
                    <a:pt x="3030" y="1801"/>
                  </a:cubicBezTo>
                  <a:cubicBezTo>
                    <a:pt x="3204" y="1625"/>
                    <a:pt x="3414" y="1507"/>
                    <a:pt x="3647" y="1425"/>
                  </a:cubicBezTo>
                  <a:cubicBezTo>
                    <a:pt x="3787" y="1392"/>
                    <a:pt x="3883" y="1263"/>
                    <a:pt x="3894" y="1122"/>
                  </a:cubicBezTo>
                  <a:lnTo>
                    <a:pt x="3905" y="805"/>
                  </a:lnTo>
                  <a:close/>
                  <a:moveTo>
                    <a:pt x="1229" y="7002"/>
                  </a:moveTo>
                  <a:cubicBezTo>
                    <a:pt x="1450" y="7002"/>
                    <a:pt x="1638" y="7188"/>
                    <a:pt x="1638" y="7412"/>
                  </a:cubicBezTo>
                  <a:cubicBezTo>
                    <a:pt x="1638" y="7634"/>
                    <a:pt x="1450" y="7808"/>
                    <a:pt x="1229" y="7808"/>
                  </a:cubicBezTo>
                  <a:cubicBezTo>
                    <a:pt x="1007" y="7808"/>
                    <a:pt x="819" y="7634"/>
                    <a:pt x="819" y="7412"/>
                  </a:cubicBezTo>
                  <a:cubicBezTo>
                    <a:pt x="819" y="7188"/>
                    <a:pt x="1007" y="7002"/>
                    <a:pt x="1229" y="7002"/>
                  </a:cubicBezTo>
                  <a:close/>
                  <a:moveTo>
                    <a:pt x="7154" y="7002"/>
                  </a:moveTo>
                  <a:cubicBezTo>
                    <a:pt x="7389" y="7002"/>
                    <a:pt x="7563" y="7188"/>
                    <a:pt x="7563" y="7412"/>
                  </a:cubicBezTo>
                  <a:cubicBezTo>
                    <a:pt x="7563" y="7634"/>
                    <a:pt x="7389" y="7808"/>
                    <a:pt x="7154" y="7808"/>
                  </a:cubicBezTo>
                  <a:cubicBezTo>
                    <a:pt x="6932" y="7808"/>
                    <a:pt x="6758" y="7634"/>
                    <a:pt x="6758" y="7412"/>
                  </a:cubicBezTo>
                  <a:cubicBezTo>
                    <a:pt x="6758" y="7188"/>
                    <a:pt x="6932" y="7002"/>
                    <a:pt x="7154" y="7002"/>
                  </a:cubicBezTo>
                  <a:close/>
                  <a:moveTo>
                    <a:pt x="4197" y="9165"/>
                  </a:moveTo>
                  <a:cubicBezTo>
                    <a:pt x="4418" y="9165"/>
                    <a:pt x="4595" y="9339"/>
                    <a:pt x="4595" y="9561"/>
                  </a:cubicBezTo>
                  <a:cubicBezTo>
                    <a:pt x="4595" y="9782"/>
                    <a:pt x="4418" y="9970"/>
                    <a:pt x="4197" y="9970"/>
                  </a:cubicBezTo>
                  <a:cubicBezTo>
                    <a:pt x="3975" y="9970"/>
                    <a:pt x="3787" y="9782"/>
                    <a:pt x="3787" y="9561"/>
                  </a:cubicBezTo>
                  <a:cubicBezTo>
                    <a:pt x="3787" y="9339"/>
                    <a:pt x="3975" y="9165"/>
                    <a:pt x="4197" y="9165"/>
                  </a:cubicBezTo>
                  <a:close/>
                  <a:moveTo>
                    <a:pt x="3532" y="0"/>
                  </a:moveTo>
                  <a:cubicBezTo>
                    <a:pt x="3310" y="0"/>
                    <a:pt x="3134" y="163"/>
                    <a:pt x="3122" y="385"/>
                  </a:cubicBezTo>
                  <a:lnTo>
                    <a:pt x="3111" y="783"/>
                  </a:lnTo>
                  <a:cubicBezTo>
                    <a:pt x="2982" y="842"/>
                    <a:pt x="2864" y="912"/>
                    <a:pt x="2749" y="993"/>
                  </a:cubicBezTo>
                  <a:lnTo>
                    <a:pt x="2385" y="805"/>
                  </a:lnTo>
                  <a:cubicBezTo>
                    <a:pt x="2326" y="773"/>
                    <a:pt x="2263" y="757"/>
                    <a:pt x="2201" y="757"/>
                  </a:cubicBezTo>
                  <a:cubicBezTo>
                    <a:pt x="2064" y="757"/>
                    <a:pt x="1931" y="831"/>
                    <a:pt x="1860" y="960"/>
                  </a:cubicBezTo>
                  <a:lnTo>
                    <a:pt x="1181" y="2127"/>
                  </a:lnTo>
                  <a:cubicBezTo>
                    <a:pt x="1077" y="2315"/>
                    <a:pt x="1136" y="2559"/>
                    <a:pt x="1310" y="2677"/>
                  </a:cubicBezTo>
                  <a:lnTo>
                    <a:pt x="1650" y="2887"/>
                  </a:lnTo>
                  <a:cubicBezTo>
                    <a:pt x="1650" y="2957"/>
                    <a:pt x="1638" y="3027"/>
                    <a:pt x="1638" y="3097"/>
                  </a:cubicBezTo>
                  <a:cubicBezTo>
                    <a:pt x="1638" y="3168"/>
                    <a:pt x="1650" y="3238"/>
                    <a:pt x="1650" y="3308"/>
                  </a:cubicBezTo>
                  <a:lnTo>
                    <a:pt x="1310" y="3518"/>
                  </a:lnTo>
                  <a:cubicBezTo>
                    <a:pt x="1136" y="3636"/>
                    <a:pt x="1077" y="3880"/>
                    <a:pt x="1181" y="4068"/>
                  </a:cubicBezTo>
                  <a:lnTo>
                    <a:pt x="1860" y="5224"/>
                  </a:lnTo>
                  <a:cubicBezTo>
                    <a:pt x="1933" y="5356"/>
                    <a:pt x="2071" y="5430"/>
                    <a:pt x="2211" y="5430"/>
                  </a:cubicBezTo>
                  <a:cubicBezTo>
                    <a:pt x="2270" y="5430"/>
                    <a:pt x="2330" y="5417"/>
                    <a:pt x="2385" y="5389"/>
                  </a:cubicBezTo>
                  <a:lnTo>
                    <a:pt x="2749" y="5201"/>
                  </a:lnTo>
                  <a:cubicBezTo>
                    <a:pt x="2864" y="5283"/>
                    <a:pt x="2982" y="5353"/>
                    <a:pt x="3111" y="5412"/>
                  </a:cubicBezTo>
                  <a:lnTo>
                    <a:pt x="3122" y="5810"/>
                  </a:lnTo>
                  <a:cubicBezTo>
                    <a:pt x="3134" y="6032"/>
                    <a:pt x="3310" y="6194"/>
                    <a:pt x="3532" y="6194"/>
                  </a:cubicBezTo>
                  <a:lnTo>
                    <a:pt x="3801" y="6194"/>
                  </a:lnTo>
                  <a:lnTo>
                    <a:pt x="3801" y="7002"/>
                  </a:lnTo>
                  <a:lnTo>
                    <a:pt x="2385" y="7002"/>
                  </a:lnTo>
                  <a:cubicBezTo>
                    <a:pt x="2216" y="6527"/>
                    <a:pt x="1761" y="6193"/>
                    <a:pt x="1222" y="6193"/>
                  </a:cubicBezTo>
                  <a:cubicBezTo>
                    <a:pt x="1205" y="6193"/>
                    <a:pt x="1187" y="6194"/>
                    <a:pt x="1170" y="6194"/>
                  </a:cubicBezTo>
                  <a:cubicBezTo>
                    <a:pt x="550" y="6231"/>
                    <a:pt x="48" y="6744"/>
                    <a:pt x="25" y="7364"/>
                  </a:cubicBezTo>
                  <a:cubicBezTo>
                    <a:pt x="0" y="8054"/>
                    <a:pt x="550" y="8627"/>
                    <a:pt x="1240" y="8627"/>
                  </a:cubicBezTo>
                  <a:cubicBezTo>
                    <a:pt x="1767" y="8627"/>
                    <a:pt x="2211" y="8287"/>
                    <a:pt x="2385" y="7819"/>
                  </a:cubicBezTo>
                  <a:lnTo>
                    <a:pt x="3801" y="7819"/>
                  </a:lnTo>
                  <a:lnTo>
                    <a:pt x="3801" y="8428"/>
                  </a:lnTo>
                  <a:cubicBezTo>
                    <a:pt x="3310" y="8604"/>
                    <a:pt x="2960" y="9081"/>
                    <a:pt x="2993" y="9631"/>
                  </a:cubicBezTo>
                  <a:cubicBezTo>
                    <a:pt x="3030" y="10251"/>
                    <a:pt x="3532" y="10753"/>
                    <a:pt x="4152" y="10778"/>
                  </a:cubicBezTo>
                  <a:cubicBezTo>
                    <a:pt x="4172" y="10779"/>
                    <a:pt x="4191" y="10780"/>
                    <a:pt x="4211" y="10780"/>
                  </a:cubicBezTo>
                  <a:cubicBezTo>
                    <a:pt x="4872" y="10780"/>
                    <a:pt x="5414" y="10231"/>
                    <a:pt x="5414" y="9561"/>
                  </a:cubicBezTo>
                  <a:cubicBezTo>
                    <a:pt x="5414" y="9036"/>
                    <a:pt x="5075" y="8590"/>
                    <a:pt x="4606" y="8428"/>
                  </a:cubicBezTo>
                  <a:lnTo>
                    <a:pt x="4606" y="7819"/>
                  </a:lnTo>
                  <a:lnTo>
                    <a:pt x="6020" y="7819"/>
                  </a:lnTo>
                  <a:cubicBezTo>
                    <a:pt x="6191" y="8294"/>
                    <a:pt x="6658" y="8628"/>
                    <a:pt x="7186" y="8628"/>
                  </a:cubicBezTo>
                  <a:cubicBezTo>
                    <a:pt x="7203" y="8628"/>
                    <a:pt x="7221" y="8627"/>
                    <a:pt x="7238" y="8627"/>
                  </a:cubicBezTo>
                  <a:cubicBezTo>
                    <a:pt x="7855" y="8590"/>
                    <a:pt x="8360" y="8077"/>
                    <a:pt x="8382" y="7457"/>
                  </a:cubicBezTo>
                  <a:cubicBezTo>
                    <a:pt x="8405" y="6767"/>
                    <a:pt x="7855" y="6194"/>
                    <a:pt x="7168" y="6194"/>
                  </a:cubicBezTo>
                  <a:cubicBezTo>
                    <a:pt x="6640" y="6194"/>
                    <a:pt x="6197" y="6534"/>
                    <a:pt x="6020" y="7002"/>
                  </a:cubicBezTo>
                  <a:lnTo>
                    <a:pt x="4606" y="7002"/>
                  </a:lnTo>
                  <a:lnTo>
                    <a:pt x="4606" y="6194"/>
                  </a:lnTo>
                  <a:lnTo>
                    <a:pt x="4876" y="6194"/>
                  </a:lnTo>
                  <a:cubicBezTo>
                    <a:pt x="5097" y="6194"/>
                    <a:pt x="5274" y="6032"/>
                    <a:pt x="5285" y="5810"/>
                  </a:cubicBezTo>
                  <a:lnTo>
                    <a:pt x="5296" y="5412"/>
                  </a:lnTo>
                  <a:cubicBezTo>
                    <a:pt x="5426" y="5353"/>
                    <a:pt x="5541" y="5283"/>
                    <a:pt x="5658" y="5201"/>
                  </a:cubicBezTo>
                  <a:lnTo>
                    <a:pt x="6020" y="5389"/>
                  </a:lnTo>
                  <a:cubicBezTo>
                    <a:pt x="6076" y="5417"/>
                    <a:pt x="6136" y="5430"/>
                    <a:pt x="6195" y="5430"/>
                  </a:cubicBezTo>
                  <a:cubicBezTo>
                    <a:pt x="6335" y="5430"/>
                    <a:pt x="6473" y="5356"/>
                    <a:pt x="6548" y="5224"/>
                  </a:cubicBezTo>
                  <a:lnTo>
                    <a:pt x="7224" y="4068"/>
                  </a:lnTo>
                  <a:cubicBezTo>
                    <a:pt x="7330" y="3880"/>
                    <a:pt x="7271" y="3636"/>
                    <a:pt x="7098" y="3518"/>
                  </a:cubicBezTo>
                  <a:lnTo>
                    <a:pt x="6758" y="3308"/>
                  </a:lnTo>
                  <a:cubicBezTo>
                    <a:pt x="6758" y="3238"/>
                    <a:pt x="6769" y="3168"/>
                    <a:pt x="6769" y="3097"/>
                  </a:cubicBezTo>
                  <a:cubicBezTo>
                    <a:pt x="6769" y="3027"/>
                    <a:pt x="6758" y="2957"/>
                    <a:pt x="6758" y="2887"/>
                  </a:cubicBezTo>
                  <a:lnTo>
                    <a:pt x="7098" y="2677"/>
                  </a:lnTo>
                  <a:cubicBezTo>
                    <a:pt x="7271" y="2559"/>
                    <a:pt x="7330" y="2315"/>
                    <a:pt x="7224" y="2127"/>
                  </a:cubicBezTo>
                  <a:lnTo>
                    <a:pt x="6548" y="960"/>
                  </a:lnTo>
                  <a:cubicBezTo>
                    <a:pt x="6475" y="831"/>
                    <a:pt x="6342" y="757"/>
                    <a:pt x="6205" y="757"/>
                  </a:cubicBezTo>
                  <a:cubicBezTo>
                    <a:pt x="6143" y="757"/>
                    <a:pt x="6079" y="773"/>
                    <a:pt x="6020" y="805"/>
                  </a:cubicBezTo>
                  <a:lnTo>
                    <a:pt x="5658" y="993"/>
                  </a:lnTo>
                  <a:cubicBezTo>
                    <a:pt x="5541" y="912"/>
                    <a:pt x="5426" y="842"/>
                    <a:pt x="5296" y="783"/>
                  </a:cubicBezTo>
                  <a:lnTo>
                    <a:pt x="5285" y="385"/>
                  </a:lnTo>
                  <a:cubicBezTo>
                    <a:pt x="5274" y="163"/>
                    <a:pt x="5097" y="0"/>
                    <a:pt x="4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782" name="Google Shape;782;p34"/>
          <p:cNvGrpSpPr/>
          <p:nvPr/>
        </p:nvGrpSpPr>
        <p:grpSpPr>
          <a:xfrm>
            <a:off x="3577913" y="1730775"/>
            <a:ext cx="347475" cy="345150"/>
            <a:chOff x="4744113" y="3243975"/>
            <a:chExt cx="347475" cy="345150"/>
          </a:xfrm>
        </p:grpSpPr>
        <p:sp>
          <p:nvSpPr>
            <p:cNvPr id="783" name="Google Shape;783;p34"/>
            <p:cNvSpPr/>
            <p:nvPr/>
          </p:nvSpPr>
          <p:spPr>
            <a:xfrm>
              <a:off x="4744113" y="3339725"/>
              <a:ext cx="182950" cy="249400"/>
            </a:xfrm>
            <a:custGeom>
              <a:avLst/>
              <a:gdLst/>
              <a:ahLst/>
              <a:cxnLst/>
              <a:rect l="l" t="t" r="r" b="b"/>
              <a:pathLst>
                <a:path w="7318" h="9976" extrusionOk="0">
                  <a:moveTo>
                    <a:pt x="3697" y="810"/>
                  </a:moveTo>
                  <a:cubicBezTo>
                    <a:pt x="3704" y="810"/>
                    <a:pt x="3711" y="810"/>
                    <a:pt x="3718" y="810"/>
                  </a:cubicBezTo>
                  <a:cubicBezTo>
                    <a:pt x="5272" y="833"/>
                    <a:pt x="6523" y="2095"/>
                    <a:pt x="6523" y="3638"/>
                  </a:cubicBezTo>
                  <a:cubicBezTo>
                    <a:pt x="6523" y="4398"/>
                    <a:pt x="6217" y="5111"/>
                    <a:pt x="5682" y="5649"/>
                  </a:cubicBezTo>
                  <a:cubicBezTo>
                    <a:pt x="5154" y="6174"/>
                    <a:pt x="4815" y="6842"/>
                    <a:pt x="4722" y="7554"/>
                  </a:cubicBezTo>
                  <a:lnTo>
                    <a:pt x="4091" y="7554"/>
                  </a:lnTo>
                  <a:lnTo>
                    <a:pt x="4091" y="4889"/>
                  </a:lnTo>
                  <a:lnTo>
                    <a:pt x="5050" y="3930"/>
                  </a:lnTo>
                  <a:cubicBezTo>
                    <a:pt x="5191" y="3789"/>
                    <a:pt x="5213" y="3557"/>
                    <a:pt x="5084" y="3394"/>
                  </a:cubicBezTo>
                  <a:cubicBezTo>
                    <a:pt x="5003" y="3288"/>
                    <a:pt x="4886" y="3235"/>
                    <a:pt x="4768" y="3235"/>
                  </a:cubicBezTo>
                  <a:cubicBezTo>
                    <a:pt x="4664" y="3235"/>
                    <a:pt x="4560" y="3276"/>
                    <a:pt x="4478" y="3357"/>
                  </a:cubicBezTo>
                  <a:lnTo>
                    <a:pt x="3693" y="4154"/>
                  </a:lnTo>
                  <a:lnTo>
                    <a:pt x="2899" y="3357"/>
                  </a:lnTo>
                  <a:cubicBezTo>
                    <a:pt x="2817" y="3276"/>
                    <a:pt x="2713" y="3235"/>
                    <a:pt x="2608" y="3235"/>
                  </a:cubicBezTo>
                  <a:cubicBezTo>
                    <a:pt x="2490" y="3235"/>
                    <a:pt x="2372" y="3288"/>
                    <a:pt x="2290" y="3394"/>
                  </a:cubicBezTo>
                  <a:cubicBezTo>
                    <a:pt x="2164" y="3557"/>
                    <a:pt x="2186" y="3789"/>
                    <a:pt x="2338" y="3930"/>
                  </a:cubicBezTo>
                  <a:lnTo>
                    <a:pt x="3286" y="4889"/>
                  </a:lnTo>
                  <a:lnTo>
                    <a:pt x="3286" y="7554"/>
                  </a:lnTo>
                  <a:lnTo>
                    <a:pt x="2655" y="7554"/>
                  </a:lnTo>
                  <a:cubicBezTo>
                    <a:pt x="2559" y="6842"/>
                    <a:pt x="2234" y="6174"/>
                    <a:pt x="1695" y="5649"/>
                  </a:cubicBezTo>
                  <a:cubicBezTo>
                    <a:pt x="1145" y="5099"/>
                    <a:pt x="854" y="4376"/>
                    <a:pt x="854" y="3615"/>
                  </a:cubicBezTo>
                  <a:cubicBezTo>
                    <a:pt x="876" y="2057"/>
                    <a:pt x="2152" y="810"/>
                    <a:pt x="3697" y="810"/>
                  </a:cubicBezTo>
                  <a:close/>
                  <a:moveTo>
                    <a:pt x="4689" y="8362"/>
                  </a:moveTo>
                  <a:lnTo>
                    <a:pt x="4689" y="8769"/>
                  </a:lnTo>
                  <a:cubicBezTo>
                    <a:pt x="4689" y="8993"/>
                    <a:pt x="4501" y="9167"/>
                    <a:pt x="4279" y="9167"/>
                  </a:cubicBezTo>
                  <a:lnTo>
                    <a:pt x="3075" y="9167"/>
                  </a:lnTo>
                  <a:cubicBezTo>
                    <a:pt x="2840" y="9167"/>
                    <a:pt x="2666" y="8993"/>
                    <a:pt x="2666" y="8769"/>
                  </a:cubicBezTo>
                  <a:lnTo>
                    <a:pt x="2666" y="8362"/>
                  </a:lnTo>
                  <a:close/>
                  <a:moveTo>
                    <a:pt x="3679" y="1"/>
                  </a:moveTo>
                  <a:cubicBezTo>
                    <a:pt x="3645" y="1"/>
                    <a:pt x="3611" y="1"/>
                    <a:pt x="3578" y="2"/>
                  </a:cubicBezTo>
                  <a:cubicBezTo>
                    <a:pt x="1659" y="50"/>
                    <a:pt x="105" y="1604"/>
                    <a:pt x="35" y="3509"/>
                  </a:cubicBezTo>
                  <a:cubicBezTo>
                    <a:pt x="1" y="4538"/>
                    <a:pt x="385" y="5498"/>
                    <a:pt x="1112" y="6222"/>
                  </a:cubicBezTo>
                  <a:cubicBezTo>
                    <a:pt x="1589" y="6701"/>
                    <a:pt x="1858" y="7321"/>
                    <a:pt x="1858" y="7952"/>
                  </a:cubicBezTo>
                  <a:lnTo>
                    <a:pt x="1858" y="8769"/>
                  </a:lnTo>
                  <a:cubicBezTo>
                    <a:pt x="1858" y="9436"/>
                    <a:pt x="2397" y="9975"/>
                    <a:pt x="3075" y="9975"/>
                  </a:cubicBezTo>
                  <a:lnTo>
                    <a:pt x="4279" y="9975"/>
                  </a:lnTo>
                  <a:cubicBezTo>
                    <a:pt x="4955" y="9975"/>
                    <a:pt x="5494" y="9436"/>
                    <a:pt x="5494" y="8769"/>
                  </a:cubicBezTo>
                  <a:lnTo>
                    <a:pt x="5494" y="7952"/>
                  </a:lnTo>
                  <a:cubicBezTo>
                    <a:pt x="5494" y="7321"/>
                    <a:pt x="5763" y="6701"/>
                    <a:pt x="6243" y="6222"/>
                  </a:cubicBezTo>
                  <a:cubicBezTo>
                    <a:pt x="6933" y="5531"/>
                    <a:pt x="7317" y="4620"/>
                    <a:pt x="7317" y="3638"/>
                  </a:cubicBezTo>
                  <a:cubicBezTo>
                    <a:pt x="7317" y="1638"/>
                    <a:pt x="5689" y="1"/>
                    <a:pt x="3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4935238" y="3434175"/>
              <a:ext cx="156350" cy="154950"/>
            </a:xfrm>
            <a:custGeom>
              <a:avLst/>
              <a:gdLst/>
              <a:ahLst/>
              <a:cxnLst/>
              <a:rect l="l" t="t" r="r" b="b"/>
              <a:pathLst>
                <a:path w="6254" h="6198" extrusionOk="0">
                  <a:moveTo>
                    <a:pt x="3412" y="808"/>
                  </a:moveTo>
                  <a:lnTo>
                    <a:pt x="3426" y="1089"/>
                  </a:lnTo>
                  <a:cubicBezTo>
                    <a:pt x="3437" y="1251"/>
                    <a:pt x="3541" y="1392"/>
                    <a:pt x="3706" y="1450"/>
                  </a:cubicBezTo>
                  <a:cubicBezTo>
                    <a:pt x="3917" y="1521"/>
                    <a:pt x="4102" y="1624"/>
                    <a:pt x="4267" y="1779"/>
                  </a:cubicBezTo>
                  <a:cubicBezTo>
                    <a:pt x="4342" y="1840"/>
                    <a:pt x="4434" y="1873"/>
                    <a:pt x="4528" y="1873"/>
                  </a:cubicBezTo>
                  <a:cubicBezTo>
                    <a:pt x="4593" y="1873"/>
                    <a:pt x="4660" y="1857"/>
                    <a:pt x="4722" y="1824"/>
                  </a:cubicBezTo>
                  <a:lnTo>
                    <a:pt x="4969" y="1709"/>
                  </a:lnTo>
                  <a:lnTo>
                    <a:pt x="5260" y="2200"/>
                  </a:lnTo>
                  <a:lnTo>
                    <a:pt x="5025" y="2351"/>
                  </a:lnTo>
                  <a:cubicBezTo>
                    <a:pt x="4884" y="2444"/>
                    <a:pt x="4814" y="2606"/>
                    <a:pt x="4851" y="2772"/>
                  </a:cubicBezTo>
                  <a:cubicBezTo>
                    <a:pt x="4873" y="2876"/>
                    <a:pt x="4873" y="2993"/>
                    <a:pt x="4873" y="3097"/>
                  </a:cubicBezTo>
                  <a:cubicBezTo>
                    <a:pt x="4873" y="3204"/>
                    <a:pt x="4873" y="3322"/>
                    <a:pt x="4851" y="3425"/>
                  </a:cubicBezTo>
                  <a:cubicBezTo>
                    <a:pt x="4814" y="3588"/>
                    <a:pt x="4884" y="3754"/>
                    <a:pt x="5025" y="3846"/>
                  </a:cubicBezTo>
                  <a:lnTo>
                    <a:pt x="5260" y="3998"/>
                  </a:lnTo>
                  <a:lnTo>
                    <a:pt x="4969" y="4500"/>
                  </a:lnTo>
                  <a:lnTo>
                    <a:pt x="4722" y="4374"/>
                  </a:lnTo>
                  <a:cubicBezTo>
                    <a:pt x="4660" y="4339"/>
                    <a:pt x="4594" y="4323"/>
                    <a:pt x="4529" y="4323"/>
                  </a:cubicBezTo>
                  <a:cubicBezTo>
                    <a:pt x="4434" y="4323"/>
                    <a:pt x="4342" y="4357"/>
                    <a:pt x="4267" y="4419"/>
                  </a:cubicBezTo>
                  <a:cubicBezTo>
                    <a:pt x="4102" y="4570"/>
                    <a:pt x="3917" y="4677"/>
                    <a:pt x="3706" y="4758"/>
                  </a:cubicBezTo>
                  <a:cubicBezTo>
                    <a:pt x="3541" y="4806"/>
                    <a:pt x="3437" y="4946"/>
                    <a:pt x="3426" y="5120"/>
                  </a:cubicBezTo>
                  <a:lnTo>
                    <a:pt x="3412" y="5389"/>
                  </a:lnTo>
                  <a:lnTo>
                    <a:pt x="2839" y="5389"/>
                  </a:lnTo>
                  <a:lnTo>
                    <a:pt x="2828" y="5120"/>
                  </a:lnTo>
                  <a:cubicBezTo>
                    <a:pt x="2817" y="4946"/>
                    <a:pt x="2710" y="4806"/>
                    <a:pt x="2548" y="4758"/>
                  </a:cubicBezTo>
                  <a:cubicBezTo>
                    <a:pt x="2337" y="4677"/>
                    <a:pt x="2149" y="4570"/>
                    <a:pt x="1987" y="4419"/>
                  </a:cubicBezTo>
                  <a:cubicBezTo>
                    <a:pt x="1910" y="4357"/>
                    <a:pt x="1818" y="4323"/>
                    <a:pt x="1724" y="4323"/>
                  </a:cubicBezTo>
                  <a:cubicBezTo>
                    <a:pt x="1659" y="4323"/>
                    <a:pt x="1594" y="4339"/>
                    <a:pt x="1532" y="4374"/>
                  </a:cubicBezTo>
                  <a:lnTo>
                    <a:pt x="1285" y="4500"/>
                  </a:lnTo>
                  <a:lnTo>
                    <a:pt x="993" y="3998"/>
                  </a:lnTo>
                  <a:lnTo>
                    <a:pt x="1226" y="3846"/>
                  </a:lnTo>
                  <a:cubicBezTo>
                    <a:pt x="1367" y="3754"/>
                    <a:pt x="1437" y="3588"/>
                    <a:pt x="1403" y="3425"/>
                  </a:cubicBezTo>
                  <a:cubicBezTo>
                    <a:pt x="1392" y="3322"/>
                    <a:pt x="1378" y="3204"/>
                    <a:pt x="1378" y="3097"/>
                  </a:cubicBezTo>
                  <a:cubicBezTo>
                    <a:pt x="1378" y="2993"/>
                    <a:pt x="1392" y="2876"/>
                    <a:pt x="1403" y="2772"/>
                  </a:cubicBezTo>
                  <a:cubicBezTo>
                    <a:pt x="1437" y="2606"/>
                    <a:pt x="1367" y="2444"/>
                    <a:pt x="1226" y="2351"/>
                  </a:cubicBezTo>
                  <a:lnTo>
                    <a:pt x="993" y="2200"/>
                  </a:lnTo>
                  <a:lnTo>
                    <a:pt x="1285" y="1709"/>
                  </a:lnTo>
                  <a:lnTo>
                    <a:pt x="1532" y="1824"/>
                  </a:lnTo>
                  <a:cubicBezTo>
                    <a:pt x="1594" y="1857"/>
                    <a:pt x="1660" y="1873"/>
                    <a:pt x="1725" y="1873"/>
                  </a:cubicBezTo>
                  <a:cubicBezTo>
                    <a:pt x="1819" y="1873"/>
                    <a:pt x="1910" y="1840"/>
                    <a:pt x="1987" y="1779"/>
                  </a:cubicBezTo>
                  <a:cubicBezTo>
                    <a:pt x="2149" y="1624"/>
                    <a:pt x="2337" y="1521"/>
                    <a:pt x="2548" y="1450"/>
                  </a:cubicBezTo>
                  <a:cubicBezTo>
                    <a:pt x="2710" y="1392"/>
                    <a:pt x="2817" y="1251"/>
                    <a:pt x="2828" y="1089"/>
                  </a:cubicBezTo>
                  <a:lnTo>
                    <a:pt x="2839" y="808"/>
                  </a:lnTo>
                  <a:close/>
                  <a:moveTo>
                    <a:pt x="2455" y="0"/>
                  </a:moveTo>
                  <a:cubicBezTo>
                    <a:pt x="2233" y="0"/>
                    <a:pt x="2057" y="166"/>
                    <a:pt x="2045" y="387"/>
                  </a:cubicBezTo>
                  <a:lnTo>
                    <a:pt x="2034" y="783"/>
                  </a:lnTo>
                  <a:cubicBezTo>
                    <a:pt x="1905" y="842"/>
                    <a:pt x="1787" y="912"/>
                    <a:pt x="1672" y="993"/>
                  </a:cubicBezTo>
                  <a:lnTo>
                    <a:pt x="1308" y="808"/>
                  </a:lnTo>
                  <a:cubicBezTo>
                    <a:pt x="1251" y="779"/>
                    <a:pt x="1190" y="765"/>
                    <a:pt x="1129" y="765"/>
                  </a:cubicBezTo>
                  <a:cubicBezTo>
                    <a:pt x="991" y="765"/>
                    <a:pt x="855" y="837"/>
                    <a:pt x="783" y="960"/>
                  </a:cubicBezTo>
                  <a:lnTo>
                    <a:pt x="104" y="2129"/>
                  </a:lnTo>
                  <a:cubicBezTo>
                    <a:pt x="0" y="2315"/>
                    <a:pt x="59" y="2561"/>
                    <a:pt x="233" y="2676"/>
                  </a:cubicBezTo>
                  <a:lnTo>
                    <a:pt x="573" y="2887"/>
                  </a:lnTo>
                  <a:cubicBezTo>
                    <a:pt x="573" y="2957"/>
                    <a:pt x="561" y="3027"/>
                    <a:pt x="561" y="3097"/>
                  </a:cubicBezTo>
                  <a:cubicBezTo>
                    <a:pt x="561" y="3167"/>
                    <a:pt x="573" y="3237"/>
                    <a:pt x="573" y="3308"/>
                  </a:cubicBezTo>
                  <a:lnTo>
                    <a:pt x="233" y="3518"/>
                  </a:lnTo>
                  <a:cubicBezTo>
                    <a:pt x="59" y="3636"/>
                    <a:pt x="0" y="3883"/>
                    <a:pt x="104" y="4068"/>
                  </a:cubicBezTo>
                  <a:lnTo>
                    <a:pt x="783" y="5238"/>
                  </a:lnTo>
                  <a:cubicBezTo>
                    <a:pt x="854" y="5366"/>
                    <a:pt x="986" y="5439"/>
                    <a:pt x="1121" y="5439"/>
                  </a:cubicBezTo>
                  <a:cubicBezTo>
                    <a:pt x="1185" y="5439"/>
                    <a:pt x="1249" y="5423"/>
                    <a:pt x="1308" y="5389"/>
                  </a:cubicBezTo>
                  <a:lnTo>
                    <a:pt x="1672" y="5201"/>
                  </a:lnTo>
                  <a:cubicBezTo>
                    <a:pt x="1787" y="5285"/>
                    <a:pt x="1905" y="5355"/>
                    <a:pt x="2034" y="5412"/>
                  </a:cubicBezTo>
                  <a:lnTo>
                    <a:pt x="2045" y="5810"/>
                  </a:lnTo>
                  <a:cubicBezTo>
                    <a:pt x="2057" y="6032"/>
                    <a:pt x="2233" y="6197"/>
                    <a:pt x="2455" y="6197"/>
                  </a:cubicBezTo>
                  <a:lnTo>
                    <a:pt x="3799" y="6197"/>
                  </a:lnTo>
                  <a:cubicBezTo>
                    <a:pt x="4020" y="6197"/>
                    <a:pt x="4197" y="6032"/>
                    <a:pt x="4208" y="5810"/>
                  </a:cubicBezTo>
                  <a:lnTo>
                    <a:pt x="4220" y="5412"/>
                  </a:lnTo>
                  <a:cubicBezTo>
                    <a:pt x="4349" y="5355"/>
                    <a:pt x="4464" y="5285"/>
                    <a:pt x="4581" y="5201"/>
                  </a:cubicBezTo>
                  <a:lnTo>
                    <a:pt x="4943" y="5389"/>
                  </a:lnTo>
                  <a:cubicBezTo>
                    <a:pt x="5003" y="5423"/>
                    <a:pt x="5068" y="5439"/>
                    <a:pt x="5131" y="5439"/>
                  </a:cubicBezTo>
                  <a:cubicBezTo>
                    <a:pt x="5267" y="5439"/>
                    <a:pt x="5398" y="5366"/>
                    <a:pt x="5471" y="5238"/>
                  </a:cubicBezTo>
                  <a:lnTo>
                    <a:pt x="6147" y="4068"/>
                  </a:lnTo>
                  <a:cubicBezTo>
                    <a:pt x="6253" y="3883"/>
                    <a:pt x="6194" y="3636"/>
                    <a:pt x="6021" y="3518"/>
                  </a:cubicBezTo>
                  <a:lnTo>
                    <a:pt x="5681" y="3308"/>
                  </a:lnTo>
                  <a:cubicBezTo>
                    <a:pt x="5681" y="3237"/>
                    <a:pt x="5692" y="3167"/>
                    <a:pt x="5692" y="3097"/>
                  </a:cubicBezTo>
                  <a:cubicBezTo>
                    <a:pt x="5692" y="3027"/>
                    <a:pt x="5681" y="2957"/>
                    <a:pt x="5681" y="2887"/>
                  </a:cubicBezTo>
                  <a:lnTo>
                    <a:pt x="6021" y="2676"/>
                  </a:lnTo>
                  <a:cubicBezTo>
                    <a:pt x="6194" y="2561"/>
                    <a:pt x="6253" y="2315"/>
                    <a:pt x="6147" y="2129"/>
                  </a:cubicBezTo>
                  <a:lnTo>
                    <a:pt x="5471" y="960"/>
                  </a:lnTo>
                  <a:cubicBezTo>
                    <a:pt x="5397" y="837"/>
                    <a:pt x="5261" y="765"/>
                    <a:pt x="5123" y="765"/>
                  </a:cubicBezTo>
                  <a:cubicBezTo>
                    <a:pt x="5062" y="765"/>
                    <a:pt x="5001" y="779"/>
                    <a:pt x="4943" y="808"/>
                  </a:cubicBezTo>
                  <a:lnTo>
                    <a:pt x="4581" y="993"/>
                  </a:lnTo>
                  <a:cubicBezTo>
                    <a:pt x="4464" y="912"/>
                    <a:pt x="4349" y="842"/>
                    <a:pt x="4220" y="783"/>
                  </a:cubicBezTo>
                  <a:lnTo>
                    <a:pt x="4208" y="387"/>
                  </a:lnTo>
                  <a:cubicBezTo>
                    <a:pt x="4197" y="166"/>
                    <a:pt x="4020" y="0"/>
                    <a:pt x="3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4983138" y="3481225"/>
              <a:ext cx="60550" cy="60825"/>
            </a:xfrm>
            <a:custGeom>
              <a:avLst/>
              <a:gdLst/>
              <a:ahLst/>
              <a:cxnLst/>
              <a:rect l="l" t="t" r="r" b="b"/>
              <a:pathLst>
                <a:path w="2422" h="2433" extrusionOk="0">
                  <a:moveTo>
                    <a:pt x="1215" y="808"/>
                  </a:moveTo>
                  <a:cubicBezTo>
                    <a:pt x="1440" y="808"/>
                    <a:pt x="1613" y="994"/>
                    <a:pt x="1613" y="1215"/>
                  </a:cubicBezTo>
                  <a:cubicBezTo>
                    <a:pt x="1613" y="1440"/>
                    <a:pt x="1440" y="1625"/>
                    <a:pt x="1215" y="1625"/>
                  </a:cubicBezTo>
                  <a:cubicBezTo>
                    <a:pt x="982" y="1625"/>
                    <a:pt x="808" y="1440"/>
                    <a:pt x="808" y="1215"/>
                  </a:cubicBezTo>
                  <a:cubicBezTo>
                    <a:pt x="808" y="994"/>
                    <a:pt x="982" y="808"/>
                    <a:pt x="1215" y="808"/>
                  </a:cubicBezTo>
                  <a:close/>
                  <a:moveTo>
                    <a:pt x="1215" y="1"/>
                  </a:moveTo>
                  <a:cubicBezTo>
                    <a:pt x="539" y="1"/>
                    <a:pt x="0" y="550"/>
                    <a:pt x="0" y="1215"/>
                  </a:cubicBezTo>
                  <a:cubicBezTo>
                    <a:pt x="0" y="1883"/>
                    <a:pt x="539" y="2433"/>
                    <a:pt x="1215" y="2433"/>
                  </a:cubicBezTo>
                  <a:cubicBezTo>
                    <a:pt x="1883" y="2433"/>
                    <a:pt x="2421" y="1883"/>
                    <a:pt x="2421" y="1215"/>
                  </a:cubicBezTo>
                  <a:cubicBezTo>
                    <a:pt x="2421" y="550"/>
                    <a:pt x="1883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4826238" y="3243975"/>
              <a:ext cx="231950" cy="173375"/>
            </a:xfrm>
            <a:custGeom>
              <a:avLst/>
              <a:gdLst/>
              <a:ahLst/>
              <a:cxnLst/>
              <a:rect l="l" t="t" r="r" b="b"/>
              <a:pathLst>
                <a:path w="9278" h="6935" extrusionOk="0">
                  <a:moveTo>
                    <a:pt x="924" y="0"/>
                  </a:moveTo>
                  <a:cubicBezTo>
                    <a:pt x="408" y="0"/>
                    <a:pt x="1" y="421"/>
                    <a:pt x="1" y="923"/>
                  </a:cubicBezTo>
                  <a:lnTo>
                    <a:pt x="1" y="2839"/>
                  </a:lnTo>
                  <a:cubicBezTo>
                    <a:pt x="1" y="2946"/>
                    <a:pt x="82" y="3027"/>
                    <a:pt x="186" y="3027"/>
                  </a:cubicBezTo>
                  <a:lnTo>
                    <a:pt x="618" y="3027"/>
                  </a:lnTo>
                  <a:cubicBezTo>
                    <a:pt x="725" y="3027"/>
                    <a:pt x="806" y="2946"/>
                    <a:pt x="806" y="2839"/>
                  </a:cubicBezTo>
                  <a:lnTo>
                    <a:pt x="806" y="1366"/>
                  </a:lnTo>
                  <a:cubicBezTo>
                    <a:pt x="806" y="1063"/>
                    <a:pt x="1053" y="816"/>
                    <a:pt x="1356" y="816"/>
                  </a:cubicBezTo>
                  <a:lnTo>
                    <a:pt x="6860" y="816"/>
                  </a:lnTo>
                  <a:cubicBezTo>
                    <a:pt x="6989" y="816"/>
                    <a:pt x="7096" y="912"/>
                    <a:pt x="7096" y="1041"/>
                  </a:cubicBezTo>
                  <a:lnTo>
                    <a:pt x="7096" y="5412"/>
                  </a:lnTo>
                  <a:lnTo>
                    <a:pt x="6313" y="4640"/>
                  </a:lnTo>
                  <a:cubicBezTo>
                    <a:pt x="6299" y="4629"/>
                    <a:pt x="6288" y="4618"/>
                    <a:pt x="6265" y="4618"/>
                  </a:cubicBezTo>
                  <a:cubicBezTo>
                    <a:pt x="6258" y="4617"/>
                    <a:pt x="6250" y="4617"/>
                    <a:pt x="6243" y="4617"/>
                  </a:cubicBezTo>
                  <a:cubicBezTo>
                    <a:pt x="5748" y="4617"/>
                    <a:pt x="5626" y="5087"/>
                    <a:pt x="5856" y="5330"/>
                  </a:cubicBezTo>
                  <a:lnTo>
                    <a:pt x="7446" y="6907"/>
                  </a:lnTo>
                  <a:cubicBezTo>
                    <a:pt x="7457" y="6925"/>
                    <a:pt x="7475" y="6934"/>
                    <a:pt x="7494" y="6934"/>
                  </a:cubicBezTo>
                  <a:cubicBezTo>
                    <a:pt x="7513" y="6934"/>
                    <a:pt x="7533" y="6925"/>
                    <a:pt x="7550" y="6907"/>
                  </a:cubicBezTo>
                  <a:lnTo>
                    <a:pt x="9244" y="5212"/>
                  </a:lnTo>
                  <a:cubicBezTo>
                    <a:pt x="9258" y="5201"/>
                    <a:pt x="9270" y="5179"/>
                    <a:pt x="9270" y="5165"/>
                  </a:cubicBezTo>
                  <a:cubicBezTo>
                    <a:pt x="9277" y="4816"/>
                    <a:pt x="9058" y="4639"/>
                    <a:pt x="8841" y="4639"/>
                  </a:cubicBezTo>
                  <a:cubicBezTo>
                    <a:pt x="8738" y="4639"/>
                    <a:pt x="8635" y="4679"/>
                    <a:pt x="8557" y="4758"/>
                  </a:cubicBezTo>
                  <a:lnTo>
                    <a:pt x="7901" y="5412"/>
                  </a:lnTo>
                  <a:lnTo>
                    <a:pt x="7901" y="384"/>
                  </a:lnTo>
                  <a:cubicBezTo>
                    <a:pt x="7901" y="174"/>
                    <a:pt x="7727" y="0"/>
                    <a:pt x="7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787" name="Google Shape;787;p34"/>
          <p:cNvGrpSpPr/>
          <p:nvPr/>
        </p:nvGrpSpPr>
        <p:grpSpPr>
          <a:xfrm>
            <a:off x="1166213" y="1730850"/>
            <a:ext cx="346325" cy="345000"/>
            <a:chOff x="1725463" y="2681050"/>
            <a:chExt cx="346325" cy="345000"/>
          </a:xfrm>
        </p:grpSpPr>
        <p:sp>
          <p:nvSpPr>
            <p:cNvPr id="788" name="Google Shape;788;p34"/>
            <p:cNvSpPr/>
            <p:nvPr/>
          </p:nvSpPr>
          <p:spPr>
            <a:xfrm>
              <a:off x="1807588" y="276265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725463" y="2681050"/>
              <a:ext cx="346325" cy="345000"/>
            </a:xfrm>
            <a:custGeom>
              <a:avLst/>
              <a:gdLst/>
              <a:ahLst/>
              <a:cxnLst/>
              <a:rect l="l" t="t" r="r" b="b"/>
              <a:pathLst>
                <a:path w="13853" h="13800" extrusionOk="0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Tools &amp; Technologies Used</a:t>
            </a:r>
            <a:endParaRPr sz="2600" b="0" dirty="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graphicFrame>
        <p:nvGraphicFramePr>
          <p:cNvPr id="954" name="Google Shape;954;p40"/>
          <p:cNvGraphicFramePr/>
          <p:nvPr>
            <p:extLst>
              <p:ext uri="{D42A27DB-BD31-4B8C-83A1-F6EECF244321}">
                <p14:modId xmlns:p14="http://schemas.microsoft.com/office/powerpoint/2010/main" val="909851009"/>
              </p:ext>
            </p:extLst>
          </p:nvPr>
        </p:nvGraphicFramePr>
        <p:xfrm>
          <a:off x="720000" y="1371600"/>
          <a:ext cx="7792629" cy="2910116"/>
        </p:xfrm>
        <a:graphic>
          <a:graphicData uri="http://schemas.openxmlformats.org/drawingml/2006/table">
            <a:tbl>
              <a:tblPr>
                <a:noFill/>
                <a:tableStyleId>{47A40AB0-4BC6-4895-B5BF-8BC7D298409B}</a:tableStyleId>
              </a:tblPr>
              <a:tblGrid>
                <a:gridCol w="3244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7529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/ Fast API</a:t>
                      </a:r>
                      <a:endParaRPr sz="1100" b="1" dirty="0">
                        <a:solidFill>
                          <a:schemeClr val="tx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backend logic and AI integration</a:t>
                      </a:r>
                      <a:endParaRPr sz="1000" b="1" dirty="0">
                        <a:solidFill>
                          <a:schemeClr val="tx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529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SQLite </a:t>
                      </a:r>
                      <a:endParaRPr sz="1100" b="1" dirty="0">
                        <a:solidFill>
                          <a:schemeClr val="tx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lightweight relational database for storing employee/task data</a:t>
                      </a:r>
                      <a:endParaRPr sz="1000" b="1" dirty="0">
                        <a:solidFill>
                          <a:schemeClr val="tx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529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HTML / CSS / JS</a:t>
                      </a:r>
                      <a:endParaRPr sz="1100" b="1" dirty="0">
                        <a:solidFill>
                          <a:schemeClr val="tx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user interface</a:t>
                      </a:r>
                      <a:endParaRPr sz="1000" b="1" dirty="0">
                        <a:solidFill>
                          <a:schemeClr val="tx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529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OpenAI GPT-4.1 Nano</a:t>
                      </a:r>
                      <a:endParaRPr sz="1100" b="1" dirty="0">
                        <a:solidFill>
                          <a:schemeClr val="tx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Model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for smart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assignment</a:t>
                      </a:r>
                      <a:endParaRPr sz="1000" b="1" dirty="0">
                        <a:solidFill>
                          <a:schemeClr val="tx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5"/>
          <p:cNvSpPr txBox="1">
            <a:spLocks noGrp="1"/>
          </p:cNvSpPr>
          <p:nvPr>
            <p:ph type="subTitle" idx="6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</a:t>
            </a:r>
            <a:endParaRPr dirty="0"/>
          </a:p>
        </p:txBody>
      </p:sp>
      <p:sp>
        <p:nvSpPr>
          <p:cNvPr id="795" name="Google Shape;79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Agent design foundations</a:t>
            </a:r>
            <a:endParaRPr dirty="0"/>
          </a:p>
        </p:txBody>
      </p:sp>
      <p:sp>
        <p:nvSpPr>
          <p:cNvPr id="796" name="Google Shape;796;p35"/>
          <p:cNvSpPr txBox="1">
            <a:spLocks noGrp="1"/>
          </p:cNvSpPr>
          <p:nvPr>
            <p:ph type="subTitle" idx="1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LLM powering the agent’s reasoning and decision-making</a:t>
            </a:r>
            <a:endParaRPr dirty="0"/>
          </a:p>
        </p:txBody>
      </p:sp>
      <p:sp>
        <p:nvSpPr>
          <p:cNvPr id="797" name="Google Shape;797;p35"/>
          <p:cNvSpPr txBox="1">
            <a:spLocks noGrp="1"/>
          </p:cNvSpPr>
          <p:nvPr>
            <p:ph type="subTitle" idx="2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External functions or APIs the agent can use to take action</a:t>
            </a:r>
            <a:endParaRPr dirty="0"/>
          </a:p>
        </p:txBody>
      </p:sp>
      <p:sp>
        <p:nvSpPr>
          <p:cNvPr id="798" name="Google Shape;798;p35"/>
          <p:cNvSpPr txBox="1">
            <a:spLocks noGrp="1"/>
          </p:cNvSpPr>
          <p:nvPr>
            <p:ph type="subTitle" idx="3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Explicit guidelines and </a:t>
            </a:r>
            <a:r>
              <a:rPr lang="en-US" dirty="0" smtClean="0"/>
              <a:t>guardrails </a:t>
            </a:r>
            <a:r>
              <a:rPr lang="en-US" dirty="0"/>
              <a:t>defining how the</a:t>
            </a:r>
          </a:p>
          <a:p>
            <a:pPr marL="0" lvl="0" indent="0"/>
            <a:r>
              <a:rPr lang="en-US" dirty="0"/>
              <a:t>agent behaves</a:t>
            </a:r>
            <a:endParaRPr dirty="0"/>
          </a:p>
        </p:txBody>
      </p:sp>
      <p:sp>
        <p:nvSpPr>
          <p:cNvPr id="800" name="Google Shape;800;p35"/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</a:t>
            </a:r>
            <a:endParaRPr dirty="0"/>
          </a:p>
        </p:txBody>
      </p:sp>
      <p:sp>
        <p:nvSpPr>
          <p:cNvPr id="801" name="Google Shape;801;p35"/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grpSp>
        <p:nvGrpSpPr>
          <p:cNvPr id="803" name="Google Shape;803;p35"/>
          <p:cNvGrpSpPr/>
          <p:nvPr/>
        </p:nvGrpSpPr>
        <p:grpSpPr>
          <a:xfrm>
            <a:off x="4628575" y="1401781"/>
            <a:ext cx="345125" cy="345150"/>
            <a:chOff x="997838" y="3797375"/>
            <a:chExt cx="345125" cy="345150"/>
          </a:xfrm>
        </p:grpSpPr>
        <p:sp>
          <p:nvSpPr>
            <p:cNvPr id="804" name="Google Shape;804;p35"/>
            <p:cNvSpPr/>
            <p:nvPr/>
          </p:nvSpPr>
          <p:spPr>
            <a:xfrm>
              <a:off x="997838" y="3797375"/>
              <a:ext cx="345125" cy="345150"/>
            </a:xfrm>
            <a:custGeom>
              <a:avLst/>
              <a:gdLst/>
              <a:ahLst/>
              <a:cxnLst/>
              <a:rect l="l" t="t" r="r" b="b"/>
              <a:pathLst>
                <a:path w="13805" h="13806" extrusionOk="0">
                  <a:moveTo>
                    <a:pt x="6895" y="809"/>
                  </a:moveTo>
                  <a:cubicBezTo>
                    <a:pt x="8172" y="809"/>
                    <a:pt x="9199" y="1838"/>
                    <a:pt x="9199" y="3101"/>
                  </a:cubicBezTo>
                  <a:cubicBezTo>
                    <a:pt x="9199" y="3788"/>
                    <a:pt x="8896" y="4433"/>
                    <a:pt x="8357" y="4865"/>
                  </a:cubicBezTo>
                  <a:cubicBezTo>
                    <a:pt x="8018" y="5157"/>
                    <a:pt x="7785" y="5530"/>
                    <a:pt x="7715" y="5928"/>
                  </a:cubicBezTo>
                  <a:lnTo>
                    <a:pt x="7305" y="5928"/>
                  </a:lnTo>
                  <a:lnTo>
                    <a:pt x="7305" y="3813"/>
                  </a:lnTo>
                  <a:lnTo>
                    <a:pt x="7995" y="3123"/>
                  </a:lnTo>
                  <a:cubicBezTo>
                    <a:pt x="8158" y="2960"/>
                    <a:pt x="8158" y="2702"/>
                    <a:pt x="7995" y="2551"/>
                  </a:cubicBezTo>
                  <a:cubicBezTo>
                    <a:pt x="7919" y="2468"/>
                    <a:pt x="7817" y="2427"/>
                    <a:pt x="7713" y="2427"/>
                  </a:cubicBezTo>
                  <a:cubicBezTo>
                    <a:pt x="7609" y="2427"/>
                    <a:pt x="7504" y="2468"/>
                    <a:pt x="7423" y="2551"/>
                  </a:cubicBezTo>
                  <a:lnTo>
                    <a:pt x="6895" y="3064"/>
                  </a:lnTo>
                  <a:lnTo>
                    <a:pt x="6382" y="2551"/>
                  </a:lnTo>
                  <a:cubicBezTo>
                    <a:pt x="6304" y="2473"/>
                    <a:pt x="6197" y="2430"/>
                    <a:pt x="6089" y="2430"/>
                  </a:cubicBezTo>
                  <a:cubicBezTo>
                    <a:pt x="6003" y="2430"/>
                    <a:pt x="5917" y="2457"/>
                    <a:pt x="5843" y="2514"/>
                  </a:cubicBezTo>
                  <a:cubicBezTo>
                    <a:pt x="5647" y="2666"/>
                    <a:pt x="5633" y="2946"/>
                    <a:pt x="5810" y="3123"/>
                  </a:cubicBezTo>
                  <a:lnTo>
                    <a:pt x="6500" y="3813"/>
                  </a:lnTo>
                  <a:lnTo>
                    <a:pt x="6500" y="5928"/>
                  </a:lnTo>
                  <a:lnTo>
                    <a:pt x="6090" y="5928"/>
                  </a:lnTo>
                  <a:cubicBezTo>
                    <a:pt x="6020" y="5530"/>
                    <a:pt x="5787" y="5157"/>
                    <a:pt x="5448" y="4865"/>
                  </a:cubicBezTo>
                  <a:cubicBezTo>
                    <a:pt x="4909" y="4433"/>
                    <a:pt x="4606" y="3788"/>
                    <a:pt x="4606" y="3101"/>
                  </a:cubicBezTo>
                  <a:cubicBezTo>
                    <a:pt x="4606" y="1838"/>
                    <a:pt x="5633" y="809"/>
                    <a:pt x="6895" y="809"/>
                  </a:cubicBezTo>
                  <a:close/>
                  <a:moveTo>
                    <a:pt x="7681" y="6748"/>
                  </a:moveTo>
                  <a:lnTo>
                    <a:pt x="7681" y="7412"/>
                  </a:lnTo>
                  <a:cubicBezTo>
                    <a:pt x="7681" y="7494"/>
                    <a:pt x="7622" y="7553"/>
                    <a:pt x="7552" y="7553"/>
                  </a:cubicBezTo>
                  <a:lnTo>
                    <a:pt x="6253" y="7553"/>
                  </a:lnTo>
                  <a:cubicBezTo>
                    <a:pt x="6183" y="7553"/>
                    <a:pt x="6124" y="7494"/>
                    <a:pt x="6124" y="7412"/>
                  </a:cubicBezTo>
                  <a:lnTo>
                    <a:pt x="6124" y="6748"/>
                  </a:lnTo>
                  <a:close/>
                  <a:moveTo>
                    <a:pt x="12857" y="3507"/>
                  </a:moveTo>
                  <a:cubicBezTo>
                    <a:pt x="12941" y="3507"/>
                    <a:pt x="12997" y="3566"/>
                    <a:pt x="12997" y="3637"/>
                  </a:cubicBezTo>
                  <a:lnTo>
                    <a:pt x="12997" y="9166"/>
                  </a:lnTo>
                  <a:lnTo>
                    <a:pt x="808" y="9166"/>
                  </a:lnTo>
                  <a:lnTo>
                    <a:pt x="808" y="3637"/>
                  </a:lnTo>
                  <a:cubicBezTo>
                    <a:pt x="808" y="3566"/>
                    <a:pt x="864" y="3507"/>
                    <a:pt x="948" y="3507"/>
                  </a:cubicBezTo>
                  <a:lnTo>
                    <a:pt x="3824" y="3507"/>
                  </a:lnTo>
                  <a:cubicBezTo>
                    <a:pt x="3927" y="4279"/>
                    <a:pt x="4315" y="4994"/>
                    <a:pt x="4921" y="5496"/>
                  </a:cubicBezTo>
                  <a:cubicBezTo>
                    <a:pt x="5167" y="5696"/>
                    <a:pt x="5308" y="5976"/>
                    <a:pt x="5308" y="6257"/>
                  </a:cubicBezTo>
                  <a:lnTo>
                    <a:pt x="5308" y="7412"/>
                  </a:lnTo>
                  <a:cubicBezTo>
                    <a:pt x="5308" y="7940"/>
                    <a:pt x="5740" y="8361"/>
                    <a:pt x="6253" y="8361"/>
                  </a:cubicBezTo>
                  <a:lnTo>
                    <a:pt x="7527" y="8361"/>
                  </a:lnTo>
                  <a:cubicBezTo>
                    <a:pt x="8043" y="8361"/>
                    <a:pt x="8464" y="7940"/>
                    <a:pt x="8464" y="7412"/>
                  </a:cubicBezTo>
                  <a:lnTo>
                    <a:pt x="8464" y="6257"/>
                  </a:lnTo>
                  <a:cubicBezTo>
                    <a:pt x="8464" y="5976"/>
                    <a:pt x="8604" y="5696"/>
                    <a:pt x="8848" y="5496"/>
                  </a:cubicBezTo>
                  <a:cubicBezTo>
                    <a:pt x="9457" y="4994"/>
                    <a:pt x="9855" y="4279"/>
                    <a:pt x="9948" y="3507"/>
                  </a:cubicBezTo>
                  <a:close/>
                  <a:moveTo>
                    <a:pt x="12997" y="9974"/>
                  </a:moveTo>
                  <a:lnTo>
                    <a:pt x="12997" y="10650"/>
                  </a:lnTo>
                  <a:cubicBezTo>
                    <a:pt x="12997" y="10720"/>
                    <a:pt x="12941" y="10790"/>
                    <a:pt x="12857" y="10790"/>
                  </a:cubicBezTo>
                  <a:lnTo>
                    <a:pt x="948" y="10790"/>
                  </a:lnTo>
                  <a:cubicBezTo>
                    <a:pt x="864" y="10790"/>
                    <a:pt x="808" y="10720"/>
                    <a:pt x="808" y="10650"/>
                  </a:cubicBezTo>
                  <a:lnTo>
                    <a:pt x="808" y="9974"/>
                  </a:lnTo>
                  <a:close/>
                  <a:moveTo>
                    <a:pt x="8194" y="11598"/>
                  </a:moveTo>
                  <a:lnTo>
                    <a:pt x="8534" y="13001"/>
                  </a:lnTo>
                  <a:lnTo>
                    <a:pt x="5249" y="13001"/>
                  </a:lnTo>
                  <a:lnTo>
                    <a:pt x="5588" y="11598"/>
                  </a:lnTo>
                  <a:close/>
                  <a:moveTo>
                    <a:pt x="6895" y="1"/>
                  </a:moveTo>
                  <a:cubicBezTo>
                    <a:pt x="5330" y="1"/>
                    <a:pt x="4020" y="1182"/>
                    <a:pt x="3824" y="2702"/>
                  </a:cubicBezTo>
                  <a:lnTo>
                    <a:pt x="948" y="2702"/>
                  </a:lnTo>
                  <a:cubicBezTo>
                    <a:pt x="421" y="2702"/>
                    <a:pt x="0" y="3123"/>
                    <a:pt x="0" y="3637"/>
                  </a:cubicBezTo>
                  <a:lnTo>
                    <a:pt x="0" y="10650"/>
                  </a:lnTo>
                  <a:cubicBezTo>
                    <a:pt x="0" y="11177"/>
                    <a:pt x="421" y="11598"/>
                    <a:pt x="948" y="11598"/>
                  </a:cubicBezTo>
                  <a:lnTo>
                    <a:pt x="4769" y="11598"/>
                  </a:lnTo>
                  <a:lnTo>
                    <a:pt x="4430" y="13001"/>
                  </a:lnTo>
                  <a:lnTo>
                    <a:pt x="3669" y="13001"/>
                  </a:lnTo>
                  <a:cubicBezTo>
                    <a:pt x="3459" y="13001"/>
                    <a:pt x="3274" y="13152"/>
                    <a:pt x="3249" y="13351"/>
                  </a:cubicBezTo>
                  <a:cubicBezTo>
                    <a:pt x="3226" y="13595"/>
                    <a:pt x="3414" y="13806"/>
                    <a:pt x="3658" y="13806"/>
                  </a:cubicBezTo>
                  <a:lnTo>
                    <a:pt x="10110" y="13806"/>
                  </a:lnTo>
                  <a:cubicBezTo>
                    <a:pt x="10321" y="13806"/>
                    <a:pt x="10509" y="13654"/>
                    <a:pt x="10531" y="13444"/>
                  </a:cubicBezTo>
                  <a:cubicBezTo>
                    <a:pt x="10556" y="13200"/>
                    <a:pt x="10368" y="13001"/>
                    <a:pt x="10122" y="13001"/>
                  </a:cubicBezTo>
                  <a:lnTo>
                    <a:pt x="9364" y="13001"/>
                  </a:lnTo>
                  <a:lnTo>
                    <a:pt x="9025" y="11598"/>
                  </a:lnTo>
                  <a:lnTo>
                    <a:pt x="12857" y="11598"/>
                  </a:lnTo>
                  <a:cubicBezTo>
                    <a:pt x="13384" y="11598"/>
                    <a:pt x="13805" y="11177"/>
                    <a:pt x="13805" y="10650"/>
                  </a:cubicBezTo>
                  <a:lnTo>
                    <a:pt x="13805" y="3637"/>
                  </a:lnTo>
                  <a:cubicBezTo>
                    <a:pt x="13805" y="3123"/>
                    <a:pt x="13384" y="2702"/>
                    <a:pt x="12857" y="2702"/>
                  </a:cubicBezTo>
                  <a:lnTo>
                    <a:pt x="9970" y="2702"/>
                  </a:lnTo>
                  <a:cubicBezTo>
                    <a:pt x="9771" y="1182"/>
                    <a:pt x="847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1259638" y="3810725"/>
              <a:ext cx="40700" cy="30375"/>
            </a:xfrm>
            <a:custGeom>
              <a:avLst/>
              <a:gdLst/>
              <a:ahLst/>
              <a:cxnLst/>
              <a:rect l="l" t="t" r="r" b="b"/>
              <a:pathLst>
                <a:path w="1628" h="1215" extrusionOk="0">
                  <a:moveTo>
                    <a:pt x="1165" y="1"/>
                  </a:moveTo>
                  <a:cubicBezTo>
                    <a:pt x="1096" y="1"/>
                    <a:pt x="1025" y="18"/>
                    <a:pt x="960" y="53"/>
                  </a:cubicBezTo>
                  <a:lnTo>
                    <a:pt x="258" y="463"/>
                  </a:lnTo>
                  <a:cubicBezTo>
                    <a:pt x="70" y="567"/>
                    <a:pt x="0" y="825"/>
                    <a:pt x="118" y="1010"/>
                  </a:cubicBezTo>
                  <a:cubicBezTo>
                    <a:pt x="190" y="1144"/>
                    <a:pt x="324" y="1214"/>
                    <a:pt x="465" y="1214"/>
                  </a:cubicBezTo>
                  <a:cubicBezTo>
                    <a:pt x="533" y="1214"/>
                    <a:pt x="603" y="1198"/>
                    <a:pt x="668" y="1164"/>
                  </a:cubicBezTo>
                  <a:lnTo>
                    <a:pt x="1369" y="754"/>
                  </a:lnTo>
                  <a:cubicBezTo>
                    <a:pt x="1557" y="648"/>
                    <a:pt x="1627" y="393"/>
                    <a:pt x="1510" y="205"/>
                  </a:cubicBezTo>
                  <a:cubicBezTo>
                    <a:pt x="1438" y="71"/>
                    <a:pt x="1305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1259638" y="3908500"/>
              <a:ext cx="40700" cy="30325"/>
            </a:xfrm>
            <a:custGeom>
              <a:avLst/>
              <a:gdLst/>
              <a:ahLst/>
              <a:cxnLst/>
              <a:rect l="l" t="t" r="r" b="b"/>
              <a:pathLst>
                <a:path w="1628" h="1213" extrusionOk="0">
                  <a:moveTo>
                    <a:pt x="460" y="1"/>
                  </a:moveTo>
                  <a:cubicBezTo>
                    <a:pt x="321" y="1"/>
                    <a:pt x="189" y="73"/>
                    <a:pt x="118" y="199"/>
                  </a:cubicBezTo>
                  <a:cubicBezTo>
                    <a:pt x="0" y="395"/>
                    <a:pt x="70" y="642"/>
                    <a:pt x="258" y="760"/>
                  </a:cubicBezTo>
                  <a:lnTo>
                    <a:pt x="960" y="1155"/>
                  </a:lnTo>
                  <a:cubicBezTo>
                    <a:pt x="1026" y="1195"/>
                    <a:pt x="1098" y="1213"/>
                    <a:pt x="1168" y="1213"/>
                  </a:cubicBezTo>
                  <a:cubicBezTo>
                    <a:pt x="1307" y="1213"/>
                    <a:pt x="1439" y="1140"/>
                    <a:pt x="1510" y="1015"/>
                  </a:cubicBezTo>
                  <a:cubicBezTo>
                    <a:pt x="1627" y="816"/>
                    <a:pt x="1557" y="572"/>
                    <a:pt x="1369" y="454"/>
                  </a:cubicBezTo>
                  <a:lnTo>
                    <a:pt x="668" y="58"/>
                  </a:lnTo>
                  <a:cubicBezTo>
                    <a:pt x="601" y="19"/>
                    <a:pt x="530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1039913" y="3810725"/>
              <a:ext cx="40625" cy="30375"/>
            </a:xfrm>
            <a:custGeom>
              <a:avLst/>
              <a:gdLst/>
              <a:ahLst/>
              <a:cxnLst/>
              <a:rect l="l" t="t" r="r" b="b"/>
              <a:pathLst>
                <a:path w="1625" h="1215" extrusionOk="0">
                  <a:moveTo>
                    <a:pt x="462" y="1"/>
                  </a:moveTo>
                  <a:cubicBezTo>
                    <a:pt x="321" y="1"/>
                    <a:pt x="188" y="71"/>
                    <a:pt x="118" y="205"/>
                  </a:cubicBezTo>
                  <a:cubicBezTo>
                    <a:pt x="0" y="393"/>
                    <a:pt x="70" y="648"/>
                    <a:pt x="258" y="754"/>
                  </a:cubicBezTo>
                  <a:lnTo>
                    <a:pt x="960" y="1164"/>
                  </a:lnTo>
                  <a:cubicBezTo>
                    <a:pt x="1025" y="1198"/>
                    <a:pt x="1094" y="1214"/>
                    <a:pt x="1163" y="1214"/>
                  </a:cubicBezTo>
                  <a:cubicBezTo>
                    <a:pt x="1303" y="1214"/>
                    <a:pt x="1438" y="1144"/>
                    <a:pt x="1509" y="1010"/>
                  </a:cubicBezTo>
                  <a:cubicBezTo>
                    <a:pt x="1624" y="825"/>
                    <a:pt x="1554" y="567"/>
                    <a:pt x="1369" y="463"/>
                  </a:cubicBezTo>
                  <a:lnTo>
                    <a:pt x="668" y="53"/>
                  </a:lnTo>
                  <a:cubicBezTo>
                    <a:pt x="602" y="18"/>
                    <a:pt x="531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1039913" y="3908500"/>
              <a:ext cx="40625" cy="30325"/>
            </a:xfrm>
            <a:custGeom>
              <a:avLst/>
              <a:gdLst/>
              <a:ahLst/>
              <a:cxnLst/>
              <a:rect l="l" t="t" r="r" b="b"/>
              <a:pathLst>
                <a:path w="1625" h="1213" extrusionOk="0">
                  <a:moveTo>
                    <a:pt x="1168" y="1"/>
                  </a:moveTo>
                  <a:cubicBezTo>
                    <a:pt x="1098" y="1"/>
                    <a:pt x="1026" y="19"/>
                    <a:pt x="960" y="58"/>
                  </a:cubicBezTo>
                  <a:lnTo>
                    <a:pt x="258" y="454"/>
                  </a:lnTo>
                  <a:cubicBezTo>
                    <a:pt x="70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29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4" y="642"/>
                    <a:pt x="1624" y="395"/>
                    <a:pt x="1509" y="199"/>
                  </a:cubicBezTo>
                  <a:cubicBezTo>
                    <a:pt x="1438" y="73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17" name="Google Shape;817;p35"/>
          <p:cNvGrpSpPr/>
          <p:nvPr/>
        </p:nvGrpSpPr>
        <p:grpSpPr>
          <a:xfrm>
            <a:off x="838188" y="2913425"/>
            <a:ext cx="305475" cy="345175"/>
            <a:chOff x="1017663" y="3243950"/>
            <a:chExt cx="305475" cy="345175"/>
          </a:xfrm>
        </p:grpSpPr>
        <p:sp>
          <p:nvSpPr>
            <p:cNvPr id="818" name="Google Shape;818;p35"/>
            <p:cNvSpPr/>
            <p:nvPr/>
          </p:nvSpPr>
          <p:spPr>
            <a:xfrm>
              <a:off x="1234238" y="3487950"/>
              <a:ext cx="40350" cy="20500"/>
            </a:xfrm>
            <a:custGeom>
              <a:avLst/>
              <a:gdLst/>
              <a:ahLst/>
              <a:cxnLst/>
              <a:rect l="l" t="t" r="r" b="b"/>
              <a:pathLst>
                <a:path w="1614" h="820" extrusionOk="0">
                  <a:moveTo>
                    <a:pt x="399" y="1"/>
                  </a:moveTo>
                  <a:cubicBezTo>
                    <a:pt x="175" y="1"/>
                    <a:pt x="1" y="189"/>
                    <a:pt x="1" y="410"/>
                  </a:cubicBezTo>
                  <a:cubicBezTo>
                    <a:pt x="1" y="632"/>
                    <a:pt x="175" y="820"/>
                    <a:pt x="399" y="820"/>
                  </a:cubicBezTo>
                  <a:lnTo>
                    <a:pt x="1204" y="820"/>
                  </a:lnTo>
                  <a:cubicBezTo>
                    <a:pt x="1437" y="820"/>
                    <a:pt x="1614" y="632"/>
                    <a:pt x="1614" y="410"/>
                  </a:cubicBezTo>
                  <a:cubicBezTo>
                    <a:pt x="1614" y="189"/>
                    <a:pt x="1437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1065638" y="3487950"/>
              <a:ext cx="40350" cy="20500"/>
            </a:xfrm>
            <a:custGeom>
              <a:avLst/>
              <a:gdLst/>
              <a:ahLst/>
              <a:cxnLst/>
              <a:rect l="l" t="t" r="r" b="b"/>
              <a:pathLst>
                <a:path w="1614" h="820" extrusionOk="0">
                  <a:moveTo>
                    <a:pt x="410" y="1"/>
                  </a:moveTo>
                  <a:cubicBezTo>
                    <a:pt x="175" y="1"/>
                    <a:pt x="1" y="189"/>
                    <a:pt x="1" y="410"/>
                  </a:cubicBezTo>
                  <a:cubicBezTo>
                    <a:pt x="1" y="632"/>
                    <a:pt x="175" y="820"/>
                    <a:pt x="410" y="820"/>
                  </a:cubicBezTo>
                  <a:lnTo>
                    <a:pt x="1215" y="820"/>
                  </a:lnTo>
                  <a:cubicBezTo>
                    <a:pt x="1437" y="820"/>
                    <a:pt x="1614" y="632"/>
                    <a:pt x="1614" y="410"/>
                  </a:cubicBezTo>
                  <a:cubicBezTo>
                    <a:pt x="1614" y="189"/>
                    <a:pt x="1437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1017663" y="3243950"/>
              <a:ext cx="305475" cy="345175"/>
            </a:xfrm>
            <a:custGeom>
              <a:avLst/>
              <a:gdLst/>
              <a:ahLst/>
              <a:cxnLst/>
              <a:rect l="l" t="t" r="r" b="b"/>
              <a:pathLst>
                <a:path w="12219" h="13807" extrusionOk="0">
                  <a:moveTo>
                    <a:pt x="2329" y="817"/>
                  </a:moveTo>
                  <a:cubicBezTo>
                    <a:pt x="2551" y="817"/>
                    <a:pt x="2725" y="994"/>
                    <a:pt x="2725" y="1216"/>
                  </a:cubicBezTo>
                  <a:cubicBezTo>
                    <a:pt x="2725" y="1437"/>
                    <a:pt x="2551" y="1625"/>
                    <a:pt x="2329" y="1625"/>
                  </a:cubicBezTo>
                  <a:cubicBezTo>
                    <a:pt x="2105" y="1625"/>
                    <a:pt x="1920" y="1437"/>
                    <a:pt x="1920" y="1216"/>
                  </a:cubicBezTo>
                  <a:cubicBezTo>
                    <a:pt x="1920" y="994"/>
                    <a:pt x="2105" y="817"/>
                    <a:pt x="2329" y="817"/>
                  </a:cubicBezTo>
                  <a:close/>
                  <a:moveTo>
                    <a:pt x="6102" y="817"/>
                  </a:moveTo>
                  <a:cubicBezTo>
                    <a:pt x="6327" y="817"/>
                    <a:pt x="6501" y="994"/>
                    <a:pt x="6501" y="1216"/>
                  </a:cubicBezTo>
                  <a:cubicBezTo>
                    <a:pt x="6501" y="1437"/>
                    <a:pt x="6327" y="1625"/>
                    <a:pt x="6102" y="1625"/>
                  </a:cubicBezTo>
                  <a:cubicBezTo>
                    <a:pt x="5870" y="1625"/>
                    <a:pt x="5696" y="1437"/>
                    <a:pt x="5696" y="1216"/>
                  </a:cubicBezTo>
                  <a:cubicBezTo>
                    <a:pt x="5696" y="994"/>
                    <a:pt x="5870" y="817"/>
                    <a:pt x="6102" y="817"/>
                  </a:cubicBezTo>
                  <a:close/>
                  <a:moveTo>
                    <a:pt x="9867" y="817"/>
                  </a:moveTo>
                  <a:cubicBezTo>
                    <a:pt x="10100" y="817"/>
                    <a:pt x="10277" y="994"/>
                    <a:pt x="10277" y="1216"/>
                  </a:cubicBezTo>
                  <a:cubicBezTo>
                    <a:pt x="10277" y="1437"/>
                    <a:pt x="10100" y="1625"/>
                    <a:pt x="9867" y="1625"/>
                  </a:cubicBezTo>
                  <a:cubicBezTo>
                    <a:pt x="9646" y="1625"/>
                    <a:pt x="9469" y="1437"/>
                    <a:pt x="9469" y="1216"/>
                  </a:cubicBezTo>
                  <a:cubicBezTo>
                    <a:pt x="9469" y="994"/>
                    <a:pt x="9646" y="817"/>
                    <a:pt x="9867" y="817"/>
                  </a:cubicBezTo>
                  <a:close/>
                  <a:moveTo>
                    <a:pt x="1813" y="6804"/>
                  </a:moveTo>
                  <a:lnTo>
                    <a:pt x="1709" y="7609"/>
                  </a:lnTo>
                  <a:lnTo>
                    <a:pt x="1241" y="7609"/>
                  </a:lnTo>
                  <a:cubicBezTo>
                    <a:pt x="1019" y="7609"/>
                    <a:pt x="843" y="7424"/>
                    <a:pt x="843" y="7200"/>
                  </a:cubicBezTo>
                  <a:cubicBezTo>
                    <a:pt x="843" y="6978"/>
                    <a:pt x="1019" y="6804"/>
                    <a:pt x="1241" y="6804"/>
                  </a:cubicBezTo>
                  <a:close/>
                  <a:moveTo>
                    <a:pt x="8195" y="4641"/>
                  </a:moveTo>
                  <a:cubicBezTo>
                    <a:pt x="8804" y="4641"/>
                    <a:pt x="9317" y="5084"/>
                    <a:pt x="9399" y="5682"/>
                  </a:cubicBezTo>
                  <a:lnTo>
                    <a:pt x="9679" y="7609"/>
                  </a:lnTo>
                  <a:lnTo>
                    <a:pt x="2514" y="7609"/>
                  </a:lnTo>
                  <a:lnTo>
                    <a:pt x="2795" y="5682"/>
                  </a:lnTo>
                  <a:cubicBezTo>
                    <a:pt x="2876" y="5084"/>
                    <a:pt x="3393" y="4641"/>
                    <a:pt x="3998" y="4641"/>
                  </a:cubicBezTo>
                  <a:close/>
                  <a:moveTo>
                    <a:pt x="10956" y="6804"/>
                  </a:moveTo>
                  <a:cubicBezTo>
                    <a:pt x="11177" y="6804"/>
                    <a:pt x="11351" y="6978"/>
                    <a:pt x="11351" y="7200"/>
                  </a:cubicBezTo>
                  <a:cubicBezTo>
                    <a:pt x="11351" y="7424"/>
                    <a:pt x="11177" y="7609"/>
                    <a:pt x="10956" y="7609"/>
                  </a:cubicBezTo>
                  <a:lnTo>
                    <a:pt x="10498" y="7609"/>
                  </a:lnTo>
                  <a:lnTo>
                    <a:pt x="10381" y="6804"/>
                  </a:lnTo>
                  <a:close/>
                  <a:moveTo>
                    <a:pt x="7154" y="10580"/>
                  </a:moveTo>
                  <a:lnTo>
                    <a:pt x="7424" y="11385"/>
                  </a:lnTo>
                  <a:lnTo>
                    <a:pt x="4770" y="11385"/>
                  </a:lnTo>
                  <a:lnTo>
                    <a:pt x="5039" y="10580"/>
                  </a:lnTo>
                  <a:close/>
                  <a:moveTo>
                    <a:pt x="10044" y="8417"/>
                  </a:moveTo>
                  <a:lnTo>
                    <a:pt x="10639" y="8779"/>
                  </a:lnTo>
                  <a:cubicBezTo>
                    <a:pt x="10919" y="8942"/>
                    <a:pt x="11096" y="9259"/>
                    <a:pt x="11096" y="9584"/>
                  </a:cubicBezTo>
                  <a:lnTo>
                    <a:pt x="11096" y="11385"/>
                  </a:lnTo>
                  <a:lnTo>
                    <a:pt x="8277" y="11385"/>
                  </a:lnTo>
                  <a:lnTo>
                    <a:pt x="7833" y="10041"/>
                  </a:lnTo>
                  <a:cubicBezTo>
                    <a:pt x="7774" y="9879"/>
                    <a:pt x="7623" y="9761"/>
                    <a:pt x="7449" y="9761"/>
                  </a:cubicBezTo>
                  <a:lnTo>
                    <a:pt x="4748" y="9761"/>
                  </a:lnTo>
                  <a:cubicBezTo>
                    <a:pt x="4574" y="9761"/>
                    <a:pt x="4419" y="9879"/>
                    <a:pt x="4363" y="10041"/>
                  </a:cubicBezTo>
                  <a:lnTo>
                    <a:pt x="3917" y="11385"/>
                  </a:lnTo>
                  <a:lnTo>
                    <a:pt x="1123" y="11385"/>
                  </a:lnTo>
                  <a:lnTo>
                    <a:pt x="1123" y="9584"/>
                  </a:lnTo>
                  <a:cubicBezTo>
                    <a:pt x="1123" y="9259"/>
                    <a:pt x="1300" y="8942"/>
                    <a:pt x="1580" y="8779"/>
                  </a:cubicBezTo>
                  <a:lnTo>
                    <a:pt x="2175" y="8417"/>
                  </a:lnTo>
                  <a:close/>
                  <a:moveTo>
                    <a:pt x="3005" y="12193"/>
                  </a:moveTo>
                  <a:lnTo>
                    <a:pt x="3005" y="12869"/>
                  </a:lnTo>
                  <a:cubicBezTo>
                    <a:pt x="3005" y="12939"/>
                    <a:pt x="2946" y="12998"/>
                    <a:pt x="2876" y="12998"/>
                  </a:cubicBezTo>
                  <a:lnTo>
                    <a:pt x="2071" y="12998"/>
                  </a:lnTo>
                  <a:cubicBezTo>
                    <a:pt x="1990" y="12998"/>
                    <a:pt x="1931" y="12939"/>
                    <a:pt x="1931" y="12869"/>
                  </a:cubicBezTo>
                  <a:lnTo>
                    <a:pt x="1931" y="12193"/>
                  </a:lnTo>
                  <a:close/>
                  <a:moveTo>
                    <a:pt x="10288" y="12193"/>
                  </a:moveTo>
                  <a:lnTo>
                    <a:pt x="10288" y="12869"/>
                  </a:lnTo>
                  <a:cubicBezTo>
                    <a:pt x="10288" y="12939"/>
                    <a:pt x="10229" y="12998"/>
                    <a:pt x="10148" y="12998"/>
                  </a:cubicBezTo>
                  <a:lnTo>
                    <a:pt x="9343" y="12998"/>
                  </a:lnTo>
                  <a:cubicBezTo>
                    <a:pt x="9272" y="12998"/>
                    <a:pt x="9214" y="12939"/>
                    <a:pt x="9214" y="12869"/>
                  </a:cubicBezTo>
                  <a:lnTo>
                    <a:pt x="9214" y="12193"/>
                  </a:lnTo>
                  <a:close/>
                  <a:moveTo>
                    <a:pt x="6117" y="0"/>
                  </a:moveTo>
                  <a:cubicBezTo>
                    <a:pt x="5447" y="0"/>
                    <a:pt x="4899" y="552"/>
                    <a:pt x="4899" y="1216"/>
                  </a:cubicBezTo>
                  <a:cubicBezTo>
                    <a:pt x="4899" y="1743"/>
                    <a:pt x="5238" y="2198"/>
                    <a:pt x="5707" y="2360"/>
                  </a:cubicBezTo>
                  <a:lnTo>
                    <a:pt x="5707" y="3833"/>
                  </a:lnTo>
                  <a:lnTo>
                    <a:pt x="4630" y="3833"/>
                  </a:lnTo>
                  <a:lnTo>
                    <a:pt x="4630" y="2560"/>
                  </a:lnTo>
                  <a:cubicBezTo>
                    <a:pt x="4630" y="2431"/>
                    <a:pt x="4560" y="2316"/>
                    <a:pt x="4456" y="2234"/>
                  </a:cubicBezTo>
                  <a:lnTo>
                    <a:pt x="3496" y="1555"/>
                  </a:lnTo>
                  <a:cubicBezTo>
                    <a:pt x="3533" y="1449"/>
                    <a:pt x="3544" y="1334"/>
                    <a:pt x="3544" y="1216"/>
                  </a:cubicBezTo>
                  <a:cubicBezTo>
                    <a:pt x="3544" y="548"/>
                    <a:pt x="3003" y="8"/>
                    <a:pt x="2346" y="8"/>
                  </a:cubicBezTo>
                  <a:cubicBezTo>
                    <a:pt x="2313" y="8"/>
                    <a:pt x="2279" y="10"/>
                    <a:pt x="2245" y="12"/>
                  </a:cubicBezTo>
                  <a:cubicBezTo>
                    <a:pt x="1650" y="46"/>
                    <a:pt x="1171" y="526"/>
                    <a:pt x="1123" y="1123"/>
                  </a:cubicBezTo>
                  <a:cubicBezTo>
                    <a:pt x="1078" y="1836"/>
                    <a:pt x="1639" y="2431"/>
                    <a:pt x="2341" y="2431"/>
                  </a:cubicBezTo>
                  <a:cubicBezTo>
                    <a:pt x="2596" y="2431"/>
                    <a:pt x="2831" y="2349"/>
                    <a:pt x="3031" y="2209"/>
                  </a:cubicBezTo>
                  <a:lnTo>
                    <a:pt x="3813" y="2770"/>
                  </a:lnTo>
                  <a:lnTo>
                    <a:pt x="3813" y="3847"/>
                  </a:lnTo>
                  <a:cubicBezTo>
                    <a:pt x="3404" y="3881"/>
                    <a:pt x="3005" y="4044"/>
                    <a:pt x="2680" y="4324"/>
                  </a:cubicBezTo>
                  <a:cubicBezTo>
                    <a:pt x="2315" y="4641"/>
                    <a:pt x="2071" y="5084"/>
                    <a:pt x="2001" y="5564"/>
                  </a:cubicBezTo>
                  <a:lnTo>
                    <a:pt x="1942" y="5985"/>
                  </a:lnTo>
                  <a:lnTo>
                    <a:pt x="1277" y="5985"/>
                  </a:lnTo>
                  <a:cubicBezTo>
                    <a:pt x="657" y="5985"/>
                    <a:pt x="96" y="6487"/>
                    <a:pt x="49" y="7107"/>
                  </a:cubicBezTo>
                  <a:cubicBezTo>
                    <a:pt x="1" y="7668"/>
                    <a:pt x="340" y="8159"/>
                    <a:pt x="831" y="8336"/>
                  </a:cubicBezTo>
                  <a:cubicBezTo>
                    <a:pt x="506" y="8661"/>
                    <a:pt x="318" y="9118"/>
                    <a:pt x="318" y="9584"/>
                  </a:cubicBezTo>
                  <a:lnTo>
                    <a:pt x="318" y="11783"/>
                  </a:lnTo>
                  <a:cubicBezTo>
                    <a:pt x="318" y="12005"/>
                    <a:pt x="492" y="12193"/>
                    <a:pt x="716" y="12193"/>
                  </a:cubicBezTo>
                  <a:lnTo>
                    <a:pt x="1123" y="12193"/>
                  </a:lnTo>
                  <a:lnTo>
                    <a:pt x="1123" y="12869"/>
                  </a:lnTo>
                  <a:cubicBezTo>
                    <a:pt x="1123" y="13385"/>
                    <a:pt x="1544" y="13806"/>
                    <a:pt x="2071" y="13806"/>
                  </a:cubicBezTo>
                  <a:lnTo>
                    <a:pt x="2876" y="13806"/>
                  </a:lnTo>
                  <a:cubicBezTo>
                    <a:pt x="3393" y="13806"/>
                    <a:pt x="3813" y="13385"/>
                    <a:pt x="3813" y="12869"/>
                  </a:cubicBezTo>
                  <a:lnTo>
                    <a:pt x="3813" y="12193"/>
                  </a:lnTo>
                  <a:lnTo>
                    <a:pt x="8406" y="12193"/>
                  </a:lnTo>
                  <a:lnTo>
                    <a:pt x="8406" y="12869"/>
                  </a:lnTo>
                  <a:cubicBezTo>
                    <a:pt x="8406" y="13385"/>
                    <a:pt x="8826" y="13806"/>
                    <a:pt x="9343" y="13806"/>
                  </a:cubicBezTo>
                  <a:lnTo>
                    <a:pt x="10148" y="13806"/>
                  </a:lnTo>
                  <a:cubicBezTo>
                    <a:pt x="10675" y="13806"/>
                    <a:pt x="11096" y="13385"/>
                    <a:pt x="11096" y="12869"/>
                  </a:cubicBezTo>
                  <a:lnTo>
                    <a:pt x="11096" y="12193"/>
                  </a:lnTo>
                  <a:lnTo>
                    <a:pt x="11503" y="12193"/>
                  </a:lnTo>
                  <a:cubicBezTo>
                    <a:pt x="11727" y="12193"/>
                    <a:pt x="11901" y="12005"/>
                    <a:pt x="11901" y="11783"/>
                  </a:cubicBezTo>
                  <a:lnTo>
                    <a:pt x="11901" y="9584"/>
                  </a:lnTo>
                  <a:cubicBezTo>
                    <a:pt x="11901" y="9118"/>
                    <a:pt x="11713" y="8661"/>
                    <a:pt x="11388" y="8336"/>
                  </a:cubicBezTo>
                  <a:cubicBezTo>
                    <a:pt x="11879" y="8159"/>
                    <a:pt x="12218" y="7668"/>
                    <a:pt x="12170" y="7107"/>
                  </a:cubicBezTo>
                  <a:cubicBezTo>
                    <a:pt x="12123" y="6487"/>
                    <a:pt x="11562" y="5985"/>
                    <a:pt x="10942" y="5985"/>
                  </a:cubicBezTo>
                  <a:lnTo>
                    <a:pt x="10277" y="5985"/>
                  </a:lnTo>
                  <a:lnTo>
                    <a:pt x="10218" y="5564"/>
                  </a:lnTo>
                  <a:cubicBezTo>
                    <a:pt x="10148" y="5084"/>
                    <a:pt x="9904" y="4641"/>
                    <a:pt x="9539" y="4324"/>
                  </a:cubicBezTo>
                  <a:cubicBezTo>
                    <a:pt x="9214" y="4044"/>
                    <a:pt x="8815" y="3881"/>
                    <a:pt x="8406" y="3847"/>
                  </a:cubicBezTo>
                  <a:lnTo>
                    <a:pt x="8406" y="2770"/>
                  </a:lnTo>
                  <a:lnTo>
                    <a:pt x="9188" y="2209"/>
                  </a:lnTo>
                  <a:cubicBezTo>
                    <a:pt x="9397" y="2349"/>
                    <a:pt x="9641" y="2432"/>
                    <a:pt x="9910" y="2432"/>
                  </a:cubicBezTo>
                  <a:cubicBezTo>
                    <a:pt x="9931" y="2432"/>
                    <a:pt x="9953" y="2432"/>
                    <a:pt x="9974" y="2431"/>
                  </a:cubicBezTo>
                  <a:cubicBezTo>
                    <a:pt x="10580" y="2386"/>
                    <a:pt x="11071" y="1884"/>
                    <a:pt x="11096" y="1264"/>
                  </a:cubicBezTo>
                  <a:cubicBezTo>
                    <a:pt x="11118" y="573"/>
                    <a:pt x="10569" y="1"/>
                    <a:pt x="9878" y="1"/>
                  </a:cubicBezTo>
                  <a:cubicBezTo>
                    <a:pt x="9214" y="1"/>
                    <a:pt x="8675" y="551"/>
                    <a:pt x="8675" y="1216"/>
                  </a:cubicBezTo>
                  <a:cubicBezTo>
                    <a:pt x="8675" y="1334"/>
                    <a:pt x="8686" y="1449"/>
                    <a:pt x="8723" y="1555"/>
                  </a:cubicBezTo>
                  <a:lnTo>
                    <a:pt x="7763" y="2234"/>
                  </a:lnTo>
                  <a:cubicBezTo>
                    <a:pt x="7659" y="2316"/>
                    <a:pt x="7589" y="2431"/>
                    <a:pt x="7589" y="2560"/>
                  </a:cubicBezTo>
                  <a:lnTo>
                    <a:pt x="7589" y="3833"/>
                  </a:lnTo>
                  <a:lnTo>
                    <a:pt x="6512" y="3833"/>
                  </a:lnTo>
                  <a:lnTo>
                    <a:pt x="6512" y="2360"/>
                  </a:lnTo>
                  <a:cubicBezTo>
                    <a:pt x="7003" y="2186"/>
                    <a:pt x="7354" y="1707"/>
                    <a:pt x="7320" y="1146"/>
                  </a:cubicBezTo>
                  <a:cubicBezTo>
                    <a:pt x="7284" y="526"/>
                    <a:pt x="6781" y="35"/>
                    <a:pt x="6161" y="1"/>
                  </a:cubicBezTo>
                  <a:cubicBezTo>
                    <a:pt x="6146" y="1"/>
                    <a:pt x="6131" y="0"/>
                    <a:pt x="6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21" name="Google Shape;821;p35"/>
          <p:cNvGrpSpPr/>
          <p:nvPr/>
        </p:nvGrpSpPr>
        <p:grpSpPr>
          <a:xfrm>
            <a:off x="818363" y="1401644"/>
            <a:ext cx="345125" cy="345425"/>
            <a:chOff x="997838" y="2690475"/>
            <a:chExt cx="345125" cy="345425"/>
          </a:xfrm>
        </p:grpSpPr>
        <p:sp>
          <p:nvSpPr>
            <p:cNvPr id="822" name="Google Shape;822;p35"/>
            <p:cNvSpPr/>
            <p:nvPr/>
          </p:nvSpPr>
          <p:spPr>
            <a:xfrm>
              <a:off x="1267563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2" y="0"/>
                  </a:moveTo>
                  <a:cubicBezTo>
                    <a:pt x="188" y="0"/>
                    <a:pt x="0" y="200"/>
                    <a:pt x="23" y="444"/>
                  </a:cubicBezTo>
                  <a:cubicBezTo>
                    <a:pt x="48" y="654"/>
                    <a:pt x="233" y="806"/>
                    <a:pt x="432" y="806"/>
                  </a:cubicBezTo>
                  <a:lnTo>
                    <a:pt x="1226" y="806"/>
                  </a:lnTo>
                  <a:cubicBezTo>
                    <a:pt x="1437" y="806"/>
                    <a:pt x="1613" y="654"/>
                    <a:pt x="1636" y="444"/>
                  </a:cubicBezTo>
                  <a:cubicBezTo>
                    <a:pt x="1661" y="200"/>
                    <a:pt x="147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12599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3" y="0"/>
                  </a:moveTo>
                  <a:cubicBezTo>
                    <a:pt x="1094" y="0"/>
                    <a:pt x="1023" y="17"/>
                    <a:pt x="957" y="52"/>
                  </a:cubicBezTo>
                  <a:lnTo>
                    <a:pt x="256" y="462"/>
                  </a:lnTo>
                  <a:cubicBezTo>
                    <a:pt x="70" y="577"/>
                    <a:pt x="0" y="824"/>
                    <a:pt x="115" y="1009"/>
                  </a:cubicBezTo>
                  <a:cubicBezTo>
                    <a:pt x="187" y="1143"/>
                    <a:pt x="321" y="1214"/>
                    <a:pt x="462" y="1214"/>
                  </a:cubicBezTo>
                  <a:cubicBezTo>
                    <a:pt x="530" y="1214"/>
                    <a:pt x="600" y="1197"/>
                    <a:pt x="665" y="1163"/>
                  </a:cubicBezTo>
                  <a:lnTo>
                    <a:pt x="1366" y="754"/>
                  </a:lnTo>
                  <a:cubicBezTo>
                    <a:pt x="1554" y="647"/>
                    <a:pt x="1625" y="403"/>
                    <a:pt x="1507" y="204"/>
                  </a:cubicBezTo>
                  <a:cubicBezTo>
                    <a:pt x="1437" y="71"/>
                    <a:pt x="1304" y="0"/>
                    <a:pt x="1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12599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57" y="1"/>
                  </a:moveTo>
                  <a:cubicBezTo>
                    <a:pt x="318" y="1"/>
                    <a:pt x="186" y="74"/>
                    <a:pt x="115" y="199"/>
                  </a:cubicBezTo>
                  <a:cubicBezTo>
                    <a:pt x="0" y="395"/>
                    <a:pt x="70" y="642"/>
                    <a:pt x="256" y="760"/>
                  </a:cubicBezTo>
                  <a:lnTo>
                    <a:pt x="957" y="1155"/>
                  </a:lnTo>
                  <a:cubicBezTo>
                    <a:pt x="1023" y="1195"/>
                    <a:pt x="1095" y="1213"/>
                    <a:pt x="1166" y="1213"/>
                  </a:cubicBezTo>
                  <a:cubicBezTo>
                    <a:pt x="1305" y="1213"/>
                    <a:pt x="1438" y="1140"/>
                    <a:pt x="1507" y="1015"/>
                  </a:cubicBezTo>
                  <a:cubicBezTo>
                    <a:pt x="1625" y="816"/>
                    <a:pt x="1554" y="572"/>
                    <a:pt x="1366" y="454"/>
                  </a:cubicBezTo>
                  <a:lnTo>
                    <a:pt x="665" y="59"/>
                  </a:lnTo>
                  <a:cubicBezTo>
                    <a:pt x="599" y="19"/>
                    <a:pt x="527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1031688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6" y="0"/>
                  </a:moveTo>
                  <a:cubicBezTo>
                    <a:pt x="225" y="0"/>
                    <a:pt x="49" y="152"/>
                    <a:pt x="26" y="351"/>
                  </a:cubicBezTo>
                  <a:cubicBezTo>
                    <a:pt x="1" y="595"/>
                    <a:pt x="189" y="806"/>
                    <a:pt x="422" y="806"/>
                  </a:cubicBezTo>
                  <a:lnTo>
                    <a:pt x="1230" y="806"/>
                  </a:lnTo>
                  <a:cubicBezTo>
                    <a:pt x="1429" y="806"/>
                    <a:pt x="1614" y="654"/>
                    <a:pt x="1639" y="444"/>
                  </a:cubicBezTo>
                  <a:cubicBezTo>
                    <a:pt x="1662" y="200"/>
                    <a:pt x="1474" y="0"/>
                    <a:pt x="1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10401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62" y="0"/>
                  </a:moveTo>
                  <a:cubicBezTo>
                    <a:pt x="321" y="0"/>
                    <a:pt x="188" y="71"/>
                    <a:pt x="118" y="204"/>
                  </a:cubicBezTo>
                  <a:cubicBezTo>
                    <a:pt x="0" y="403"/>
                    <a:pt x="71" y="647"/>
                    <a:pt x="259" y="754"/>
                  </a:cubicBezTo>
                  <a:lnTo>
                    <a:pt x="960" y="1163"/>
                  </a:lnTo>
                  <a:cubicBezTo>
                    <a:pt x="1025" y="1197"/>
                    <a:pt x="1095" y="1214"/>
                    <a:pt x="1163" y="1214"/>
                  </a:cubicBezTo>
                  <a:cubicBezTo>
                    <a:pt x="1304" y="1214"/>
                    <a:pt x="1438" y="1143"/>
                    <a:pt x="1510" y="1009"/>
                  </a:cubicBezTo>
                  <a:cubicBezTo>
                    <a:pt x="1625" y="824"/>
                    <a:pt x="1555" y="577"/>
                    <a:pt x="1369" y="462"/>
                  </a:cubicBezTo>
                  <a:lnTo>
                    <a:pt x="668" y="52"/>
                  </a:lnTo>
                  <a:cubicBezTo>
                    <a:pt x="602" y="17"/>
                    <a:pt x="531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10401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8" y="1"/>
                  </a:moveTo>
                  <a:cubicBezTo>
                    <a:pt x="1098" y="1"/>
                    <a:pt x="1026" y="19"/>
                    <a:pt x="960" y="59"/>
                  </a:cubicBezTo>
                  <a:lnTo>
                    <a:pt x="259" y="454"/>
                  </a:lnTo>
                  <a:cubicBezTo>
                    <a:pt x="71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30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5" y="642"/>
                    <a:pt x="1625" y="395"/>
                    <a:pt x="1510" y="199"/>
                  </a:cubicBezTo>
                  <a:cubicBezTo>
                    <a:pt x="1439" y="74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997838" y="2690475"/>
              <a:ext cx="345125" cy="345425"/>
            </a:xfrm>
            <a:custGeom>
              <a:avLst/>
              <a:gdLst/>
              <a:ahLst/>
              <a:cxnLst/>
              <a:rect l="l" t="t" r="r" b="b"/>
              <a:pathLst>
                <a:path w="13805" h="13817" extrusionOk="0">
                  <a:moveTo>
                    <a:pt x="6895" y="820"/>
                  </a:moveTo>
                  <a:cubicBezTo>
                    <a:pt x="8172" y="820"/>
                    <a:pt x="9199" y="1847"/>
                    <a:pt x="9199" y="3109"/>
                  </a:cubicBezTo>
                  <a:cubicBezTo>
                    <a:pt x="9199" y="3799"/>
                    <a:pt x="8896" y="4441"/>
                    <a:pt x="8357" y="4876"/>
                  </a:cubicBezTo>
                  <a:cubicBezTo>
                    <a:pt x="8018" y="5168"/>
                    <a:pt x="7785" y="5541"/>
                    <a:pt x="7715" y="5939"/>
                  </a:cubicBezTo>
                  <a:lnTo>
                    <a:pt x="7305" y="5939"/>
                  </a:lnTo>
                  <a:lnTo>
                    <a:pt x="7305" y="3824"/>
                  </a:lnTo>
                  <a:lnTo>
                    <a:pt x="7995" y="3134"/>
                  </a:lnTo>
                  <a:cubicBezTo>
                    <a:pt x="8135" y="2994"/>
                    <a:pt x="8158" y="2758"/>
                    <a:pt x="8032" y="2596"/>
                  </a:cubicBezTo>
                  <a:cubicBezTo>
                    <a:pt x="7950" y="2490"/>
                    <a:pt x="7833" y="2437"/>
                    <a:pt x="7715" y="2437"/>
                  </a:cubicBezTo>
                  <a:cubicBezTo>
                    <a:pt x="7610" y="2437"/>
                    <a:pt x="7505" y="2479"/>
                    <a:pt x="7423" y="2562"/>
                  </a:cubicBezTo>
                  <a:lnTo>
                    <a:pt x="6895" y="3075"/>
                  </a:lnTo>
                  <a:lnTo>
                    <a:pt x="6382" y="2562"/>
                  </a:lnTo>
                  <a:cubicBezTo>
                    <a:pt x="6300" y="2479"/>
                    <a:pt x="6195" y="2437"/>
                    <a:pt x="6090" y="2437"/>
                  </a:cubicBezTo>
                  <a:cubicBezTo>
                    <a:pt x="5972" y="2437"/>
                    <a:pt x="5855" y="2490"/>
                    <a:pt x="5773" y="2596"/>
                  </a:cubicBezTo>
                  <a:cubicBezTo>
                    <a:pt x="5647" y="2758"/>
                    <a:pt x="5670" y="2994"/>
                    <a:pt x="5810" y="3134"/>
                  </a:cubicBezTo>
                  <a:lnTo>
                    <a:pt x="6500" y="3824"/>
                  </a:lnTo>
                  <a:lnTo>
                    <a:pt x="6500" y="5939"/>
                  </a:lnTo>
                  <a:lnTo>
                    <a:pt x="6090" y="5939"/>
                  </a:lnTo>
                  <a:cubicBezTo>
                    <a:pt x="6020" y="5541"/>
                    <a:pt x="5787" y="5168"/>
                    <a:pt x="5448" y="4876"/>
                  </a:cubicBezTo>
                  <a:cubicBezTo>
                    <a:pt x="4909" y="4441"/>
                    <a:pt x="4606" y="3799"/>
                    <a:pt x="4606" y="3109"/>
                  </a:cubicBezTo>
                  <a:cubicBezTo>
                    <a:pt x="4606" y="1847"/>
                    <a:pt x="5633" y="820"/>
                    <a:pt x="6895" y="820"/>
                  </a:cubicBezTo>
                  <a:close/>
                  <a:moveTo>
                    <a:pt x="7681" y="6756"/>
                  </a:moveTo>
                  <a:lnTo>
                    <a:pt x="7681" y="7424"/>
                  </a:lnTo>
                  <a:cubicBezTo>
                    <a:pt x="7681" y="7505"/>
                    <a:pt x="7622" y="7564"/>
                    <a:pt x="7552" y="7564"/>
                  </a:cubicBezTo>
                  <a:lnTo>
                    <a:pt x="6253" y="7564"/>
                  </a:lnTo>
                  <a:cubicBezTo>
                    <a:pt x="6183" y="7564"/>
                    <a:pt x="6124" y="7505"/>
                    <a:pt x="6124" y="7424"/>
                  </a:cubicBezTo>
                  <a:lnTo>
                    <a:pt x="6124" y="6756"/>
                  </a:lnTo>
                  <a:close/>
                  <a:moveTo>
                    <a:pt x="2561" y="8383"/>
                  </a:moveTo>
                  <a:cubicBezTo>
                    <a:pt x="3004" y="8383"/>
                    <a:pt x="3366" y="8745"/>
                    <a:pt x="3366" y="9188"/>
                  </a:cubicBezTo>
                  <a:cubicBezTo>
                    <a:pt x="3366" y="9631"/>
                    <a:pt x="3004" y="9996"/>
                    <a:pt x="2561" y="9996"/>
                  </a:cubicBezTo>
                  <a:cubicBezTo>
                    <a:pt x="2115" y="9996"/>
                    <a:pt x="1753" y="9631"/>
                    <a:pt x="1753" y="9188"/>
                  </a:cubicBezTo>
                  <a:cubicBezTo>
                    <a:pt x="1753" y="8745"/>
                    <a:pt x="2115" y="8383"/>
                    <a:pt x="2561" y="8383"/>
                  </a:cubicBezTo>
                  <a:close/>
                  <a:moveTo>
                    <a:pt x="11244" y="8383"/>
                  </a:moveTo>
                  <a:cubicBezTo>
                    <a:pt x="11690" y="8383"/>
                    <a:pt x="12052" y="8745"/>
                    <a:pt x="12052" y="9188"/>
                  </a:cubicBezTo>
                  <a:cubicBezTo>
                    <a:pt x="12052" y="9631"/>
                    <a:pt x="11690" y="9996"/>
                    <a:pt x="11244" y="9996"/>
                  </a:cubicBezTo>
                  <a:cubicBezTo>
                    <a:pt x="10800" y="9996"/>
                    <a:pt x="10439" y="9631"/>
                    <a:pt x="10439" y="9188"/>
                  </a:cubicBezTo>
                  <a:cubicBezTo>
                    <a:pt x="10439" y="8745"/>
                    <a:pt x="10800" y="8383"/>
                    <a:pt x="11244" y="8383"/>
                  </a:cubicBezTo>
                  <a:close/>
                  <a:moveTo>
                    <a:pt x="6500" y="8369"/>
                  </a:moveTo>
                  <a:lnTo>
                    <a:pt x="6500" y="9830"/>
                  </a:lnTo>
                  <a:cubicBezTo>
                    <a:pt x="6500" y="10812"/>
                    <a:pt x="5703" y="11609"/>
                    <a:pt x="4721" y="11609"/>
                  </a:cubicBezTo>
                  <a:cubicBezTo>
                    <a:pt x="4500" y="11609"/>
                    <a:pt x="4315" y="11783"/>
                    <a:pt x="4315" y="12005"/>
                  </a:cubicBezTo>
                  <a:lnTo>
                    <a:pt x="4315" y="13012"/>
                  </a:lnTo>
                  <a:lnTo>
                    <a:pt x="808" y="13012"/>
                  </a:lnTo>
                  <a:lnTo>
                    <a:pt x="808" y="12005"/>
                  </a:lnTo>
                  <a:cubicBezTo>
                    <a:pt x="808" y="11340"/>
                    <a:pt x="1355" y="10801"/>
                    <a:pt x="2023" y="10801"/>
                  </a:cubicBezTo>
                  <a:lnTo>
                    <a:pt x="4721" y="10801"/>
                  </a:lnTo>
                  <a:cubicBezTo>
                    <a:pt x="5260" y="10801"/>
                    <a:pt x="5692" y="10358"/>
                    <a:pt x="5692" y="9830"/>
                  </a:cubicBezTo>
                  <a:lnTo>
                    <a:pt x="5692" y="8778"/>
                  </a:lnTo>
                  <a:cubicBezTo>
                    <a:pt x="5692" y="8557"/>
                    <a:pt x="5869" y="8369"/>
                    <a:pt x="6090" y="8369"/>
                  </a:cubicBezTo>
                  <a:close/>
                  <a:moveTo>
                    <a:pt x="7715" y="8369"/>
                  </a:moveTo>
                  <a:cubicBezTo>
                    <a:pt x="7936" y="8369"/>
                    <a:pt x="8113" y="8557"/>
                    <a:pt x="8113" y="8778"/>
                  </a:cubicBezTo>
                  <a:lnTo>
                    <a:pt x="8113" y="9830"/>
                  </a:lnTo>
                  <a:cubicBezTo>
                    <a:pt x="8113" y="10358"/>
                    <a:pt x="8545" y="10801"/>
                    <a:pt x="9084" y="10801"/>
                  </a:cubicBezTo>
                  <a:lnTo>
                    <a:pt x="11782" y="10801"/>
                  </a:lnTo>
                  <a:cubicBezTo>
                    <a:pt x="12450" y="10801"/>
                    <a:pt x="12997" y="11340"/>
                    <a:pt x="12997" y="12005"/>
                  </a:cubicBezTo>
                  <a:lnTo>
                    <a:pt x="12997" y="13012"/>
                  </a:lnTo>
                  <a:lnTo>
                    <a:pt x="9490" y="13012"/>
                  </a:lnTo>
                  <a:lnTo>
                    <a:pt x="9490" y="12005"/>
                  </a:lnTo>
                  <a:cubicBezTo>
                    <a:pt x="9490" y="11783"/>
                    <a:pt x="9305" y="11609"/>
                    <a:pt x="9084" y="11609"/>
                  </a:cubicBezTo>
                  <a:cubicBezTo>
                    <a:pt x="8102" y="11609"/>
                    <a:pt x="7305" y="10812"/>
                    <a:pt x="7305" y="9830"/>
                  </a:cubicBezTo>
                  <a:lnTo>
                    <a:pt x="7305" y="8369"/>
                  </a:lnTo>
                  <a:close/>
                  <a:moveTo>
                    <a:pt x="6895" y="1"/>
                  </a:moveTo>
                  <a:cubicBezTo>
                    <a:pt x="5190" y="1"/>
                    <a:pt x="3787" y="1403"/>
                    <a:pt x="3787" y="3123"/>
                  </a:cubicBezTo>
                  <a:cubicBezTo>
                    <a:pt x="3787" y="4057"/>
                    <a:pt x="4197" y="4921"/>
                    <a:pt x="4921" y="5519"/>
                  </a:cubicBezTo>
                  <a:cubicBezTo>
                    <a:pt x="5167" y="5729"/>
                    <a:pt x="5308" y="6010"/>
                    <a:pt x="5308" y="6290"/>
                  </a:cubicBezTo>
                  <a:lnTo>
                    <a:pt x="5308" y="7446"/>
                  </a:lnTo>
                  <a:cubicBezTo>
                    <a:pt x="5308" y="7575"/>
                    <a:pt x="5341" y="7693"/>
                    <a:pt x="5378" y="7797"/>
                  </a:cubicBezTo>
                  <a:cubicBezTo>
                    <a:pt x="5072" y="8018"/>
                    <a:pt x="4876" y="8369"/>
                    <a:pt x="4876" y="8767"/>
                  </a:cubicBezTo>
                  <a:lnTo>
                    <a:pt x="4876" y="9830"/>
                  </a:lnTo>
                  <a:cubicBezTo>
                    <a:pt x="4876" y="9912"/>
                    <a:pt x="4806" y="9982"/>
                    <a:pt x="4721" y="9982"/>
                  </a:cubicBezTo>
                  <a:lnTo>
                    <a:pt x="3964" y="9982"/>
                  </a:lnTo>
                  <a:cubicBezTo>
                    <a:pt x="4115" y="9727"/>
                    <a:pt x="4197" y="9435"/>
                    <a:pt x="4174" y="9107"/>
                  </a:cubicBezTo>
                  <a:cubicBezTo>
                    <a:pt x="4138" y="8276"/>
                    <a:pt x="3473" y="7597"/>
                    <a:pt x="2643" y="7564"/>
                  </a:cubicBezTo>
                  <a:cubicBezTo>
                    <a:pt x="2614" y="7562"/>
                    <a:pt x="2586" y="7562"/>
                    <a:pt x="2558" y="7562"/>
                  </a:cubicBezTo>
                  <a:cubicBezTo>
                    <a:pt x="1660" y="7562"/>
                    <a:pt x="948" y="8293"/>
                    <a:pt x="948" y="9177"/>
                  </a:cubicBezTo>
                  <a:cubicBezTo>
                    <a:pt x="948" y="9539"/>
                    <a:pt x="1063" y="9867"/>
                    <a:pt x="1262" y="10136"/>
                  </a:cubicBezTo>
                  <a:cubicBezTo>
                    <a:pt x="527" y="10439"/>
                    <a:pt x="0" y="11163"/>
                    <a:pt x="0" y="12005"/>
                  </a:cubicBezTo>
                  <a:lnTo>
                    <a:pt x="0" y="13407"/>
                  </a:lnTo>
                  <a:cubicBezTo>
                    <a:pt x="0" y="13629"/>
                    <a:pt x="177" y="13817"/>
                    <a:pt x="410" y="13817"/>
                  </a:cubicBezTo>
                  <a:lnTo>
                    <a:pt x="4721" y="13817"/>
                  </a:lnTo>
                  <a:cubicBezTo>
                    <a:pt x="4946" y="13817"/>
                    <a:pt x="5120" y="13629"/>
                    <a:pt x="5120" y="13407"/>
                  </a:cubicBezTo>
                  <a:lnTo>
                    <a:pt x="5120" y="12380"/>
                  </a:lnTo>
                  <a:cubicBezTo>
                    <a:pt x="5869" y="12263"/>
                    <a:pt x="6511" y="11831"/>
                    <a:pt x="6895" y="11211"/>
                  </a:cubicBezTo>
                  <a:cubicBezTo>
                    <a:pt x="7294" y="11831"/>
                    <a:pt x="7936" y="12263"/>
                    <a:pt x="8685" y="12380"/>
                  </a:cubicBezTo>
                  <a:lnTo>
                    <a:pt x="8685" y="13407"/>
                  </a:lnTo>
                  <a:cubicBezTo>
                    <a:pt x="8685" y="13629"/>
                    <a:pt x="8859" y="13817"/>
                    <a:pt x="9084" y="13817"/>
                  </a:cubicBezTo>
                  <a:lnTo>
                    <a:pt x="13395" y="13817"/>
                  </a:lnTo>
                  <a:cubicBezTo>
                    <a:pt x="13617" y="13817"/>
                    <a:pt x="13805" y="13629"/>
                    <a:pt x="13805" y="13407"/>
                  </a:cubicBezTo>
                  <a:lnTo>
                    <a:pt x="13805" y="12005"/>
                  </a:lnTo>
                  <a:cubicBezTo>
                    <a:pt x="13805" y="11163"/>
                    <a:pt x="13278" y="10439"/>
                    <a:pt x="12543" y="10136"/>
                  </a:cubicBezTo>
                  <a:cubicBezTo>
                    <a:pt x="12764" y="9842"/>
                    <a:pt x="12882" y="9480"/>
                    <a:pt x="12857" y="9095"/>
                  </a:cubicBezTo>
                  <a:cubicBezTo>
                    <a:pt x="12812" y="8254"/>
                    <a:pt x="12111" y="7575"/>
                    <a:pt x="11269" y="7564"/>
                  </a:cubicBezTo>
                  <a:cubicBezTo>
                    <a:pt x="11262" y="7564"/>
                    <a:pt x="11255" y="7564"/>
                    <a:pt x="11248" y="7564"/>
                  </a:cubicBezTo>
                  <a:cubicBezTo>
                    <a:pt x="10357" y="7564"/>
                    <a:pt x="9619" y="8283"/>
                    <a:pt x="9619" y="9177"/>
                  </a:cubicBezTo>
                  <a:cubicBezTo>
                    <a:pt x="9619" y="9469"/>
                    <a:pt x="9701" y="9749"/>
                    <a:pt x="9841" y="9982"/>
                  </a:cubicBezTo>
                  <a:lnTo>
                    <a:pt x="9084" y="9982"/>
                  </a:lnTo>
                  <a:cubicBezTo>
                    <a:pt x="8999" y="9982"/>
                    <a:pt x="8918" y="9912"/>
                    <a:pt x="8918" y="9830"/>
                  </a:cubicBezTo>
                  <a:lnTo>
                    <a:pt x="8918" y="8778"/>
                  </a:lnTo>
                  <a:cubicBezTo>
                    <a:pt x="8918" y="8369"/>
                    <a:pt x="8733" y="8007"/>
                    <a:pt x="8427" y="7785"/>
                  </a:cubicBezTo>
                  <a:cubicBezTo>
                    <a:pt x="8464" y="7682"/>
                    <a:pt x="8497" y="7553"/>
                    <a:pt x="8497" y="7424"/>
                  </a:cubicBezTo>
                  <a:lnTo>
                    <a:pt x="8497" y="6290"/>
                  </a:lnTo>
                  <a:cubicBezTo>
                    <a:pt x="8497" y="6010"/>
                    <a:pt x="8638" y="5729"/>
                    <a:pt x="8884" y="5519"/>
                  </a:cubicBezTo>
                  <a:cubicBezTo>
                    <a:pt x="9608" y="4921"/>
                    <a:pt x="10018" y="4057"/>
                    <a:pt x="10018" y="3123"/>
                  </a:cubicBezTo>
                  <a:cubicBezTo>
                    <a:pt x="10018" y="1403"/>
                    <a:pt x="861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ORGANIZATIONAL CHART</a:t>
            </a:r>
            <a:endParaRPr dirty="0"/>
          </a:p>
        </p:txBody>
      </p:sp>
      <p:cxnSp>
        <p:nvCxnSpPr>
          <p:cNvPr id="1117" name="Google Shape;1117;p43"/>
          <p:cNvCxnSpPr>
            <a:stCxn id="1118" idx="2"/>
            <a:endCxn id="1119" idx="0"/>
          </p:cNvCxnSpPr>
          <p:nvPr/>
        </p:nvCxnSpPr>
        <p:spPr>
          <a:xfrm rot="-5400000" flipH="1">
            <a:off x="5100697" y="1018250"/>
            <a:ext cx="489600" cy="15462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diamond" w="sm" len="sm"/>
          </a:ln>
        </p:spPr>
      </p:cxnSp>
      <p:cxnSp>
        <p:nvCxnSpPr>
          <p:cNvPr id="1120" name="Google Shape;1120;p43"/>
          <p:cNvCxnSpPr>
            <a:stCxn id="1121" idx="0"/>
            <a:endCxn id="1118" idx="2"/>
          </p:cNvCxnSpPr>
          <p:nvPr/>
        </p:nvCxnSpPr>
        <p:spPr>
          <a:xfrm rot="-5400000">
            <a:off x="3554608" y="1018216"/>
            <a:ext cx="489600" cy="15462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diamond" w="sm" len="sm"/>
            <a:tailEnd type="none" w="sm" len="sm"/>
          </a:ln>
        </p:spPr>
      </p:cxnSp>
      <p:cxnSp>
        <p:nvCxnSpPr>
          <p:cNvPr id="1124" name="Google Shape;1124;p43"/>
          <p:cNvCxnSpPr>
            <a:cxnSpLocks/>
            <a:stCxn id="1125" idx="0"/>
          </p:cNvCxnSpPr>
          <p:nvPr/>
        </p:nvCxnSpPr>
        <p:spPr>
          <a:xfrm rot="5400000" flipH="1" flipV="1">
            <a:off x="2460015" y="2757408"/>
            <a:ext cx="701859" cy="8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diamond" w="sm" len="sm"/>
            <a:tailEnd type="none" w="sm" len="sm"/>
          </a:ln>
        </p:spPr>
      </p:cxnSp>
      <p:cxnSp>
        <p:nvCxnSpPr>
          <p:cNvPr id="1126" name="Google Shape;1126;p43"/>
          <p:cNvCxnSpPr>
            <a:cxnSpLocks/>
          </p:cNvCxnSpPr>
          <p:nvPr/>
        </p:nvCxnSpPr>
        <p:spPr>
          <a:xfrm rot="5400000">
            <a:off x="6002565" y="2784524"/>
            <a:ext cx="647625" cy="8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diamond" w="sm" len="sm"/>
          </a:ln>
        </p:spPr>
      </p:cxnSp>
      <p:sp>
        <p:nvSpPr>
          <p:cNvPr id="1118" name="Google Shape;1118;p43"/>
          <p:cNvSpPr txBox="1"/>
          <p:nvPr/>
        </p:nvSpPr>
        <p:spPr>
          <a:xfrm>
            <a:off x="3899647" y="1175750"/>
            <a:ext cx="13455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Agents</a:t>
            </a:r>
            <a:endParaRPr sz="10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21" name="Google Shape;1121;p43"/>
          <p:cNvSpPr txBox="1"/>
          <p:nvPr/>
        </p:nvSpPr>
        <p:spPr>
          <a:xfrm>
            <a:off x="2354608" y="2036116"/>
            <a:ext cx="13434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Single agent system</a:t>
            </a:r>
            <a:endParaRPr sz="10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19" name="Google Shape;1119;p43"/>
          <p:cNvSpPr txBox="1"/>
          <p:nvPr/>
        </p:nvSpPr>
        <p:spPr>
          <a:xfrm>
            <a:off x="5446782" y="2036116"/>
            <a:ext cx="13434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Multiple agent system</a:t>
            </a:r>
            <a:endParaRPr sz="10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27" name="Google Shape;1127;p43"/>
          <p:cNvSpPr txBox="1"/>
          <p:nvPr/>
        </p:nvSpPr>
        <p:spPr>
          <a:xfrm>
            <a:off x="4572000" y="3138621"/>
            <a:ext cx="4010811" cy="611127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b="1" dirty="0">
                <a:solidFill>
                  <a:schemeClr val="tx1"/>
                </a:solidFill>
              </a:rPr>
              <a:t>A multi-agent system is a network of agents that collaborate or compete to achieve individual or shared goals.    </a:t>
            </a:r>
          </a:p>
          <a:p>
            <a:pPr lvl="0" algn="ctr"/>
            <a:endParaRPr sz="1000" b="1" dirty="0">
              <a:solidFill>
                <a:schemeClr val="tx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25" name="Google Shape;1125;p43"/>
          <p:cNvSpPr txBox="1"/>
          <p:nvPr/>
        </p:nvSpPr>
        <p:spPr>
          <a:xfrm>
            <a:off x="1240465" y="3108741"/>
            <a:ext cx="3140149" cy="641007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900" b="1" dirty="0">
                <a:solidFill>
                  <a:schemeClr val="tx1"/>
                </a:solidFill>
              </a:rPr>
              <a:t>A single agent can handle many tasks by incrementally adding </a:t>
            </a:r>
            <a:r>
              <a:rPr lang="en-US" sz="800" b="1" dirty="0">
                <a:solidFill>
                  <a:schemeClr val="tx1"/>
                </a:solidFill>
              </a:rPr>
              <a:t>tools</a:t>
            </a:r>
            <a:r>
              <a:rPr lang="en-US" sz="900" b="1" dirty="0">
                <a:solidFill>
                  <a:schemeClr val="tx1"/>
                </a:solidFill>
              </a:rPr>
              <a:t>, keeping complexity.</a:t>
            </a:r>
            <a:endParaRPr sz="500" b="1" dirty="0">
              <a:solidFill>
                <a:schemeClr val="tx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>
          <a:extLst>
            <a:ext uri="{FF2B5EF4-FFF2-40B4-BE49-F238E27FC236}">
              <a16:creationId xmlns:a16="http://schemas.microsoft.com/office/drawing/2014/main" id="{53CC77DA-DC21-3388-1E0C-F00795ABC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5">
            <a:extLst>
              <a:ext uri="{FF2B5EF4-FFF2-40B4-BE49-F238E27FC236}">
                <a16:creationId xmlns:a16="http://schemas.microsoft.com/office/drawing/2014/main" id="{2A1465A1-90F7-AAF6-FF84-97E62A7FA486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Behavior Control</a:t>
            </a:r>
            <a:endParaRPr dirty="0"/>
          </a:p>
        </p:txBody>
      </p:sp>
      <p:sp>
        <p:nvSpPr>
          <p:cNvPr id="795" name="Google Shape;795;p35">
            <a:extLst>
              <a:ext uri="{FF2B5EF4-FFF2-40B4-BE49-F238E27FC236}">
                <a16:creationId xmlns:a16="http://schemas.microsoft.com/office/drawing/2014/main" id="{0A9041FB-0AD9-66BD-6126-9437703DFA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Guardrails</a:t>
            </a:r>
            <a:endParaRPr dirty="0"/>
          </a:p>
        </p:txBody>
      </p:sp>
      <p:sp>
        <p:nvSpPr>
          <p:cNvPr id="796" name="Google Shape;796;p35">
            <a:extLst>
              <a:ext uri="{FF2B5EF4-FFF2-40B4-BE49-F238E27FC236}">
                <a16:creationId xmlns:a16="http://schemas.microsoft.com/office/drawing/2014/main" id="{08EBA2C0-4A94-DD05-CECA-1A78320BF18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 smtClean="0"/>
              <a:t>Guardrails </a:t>
            </a:r>
            <a:r>
              <a:rPr lang="en-US" b="1" dirty="0"/>
              <a:t>ensure AI follows ethical principles—avoiding harmful, biased, or unsafe behavior.</a:t>
            </a:r>
            <a:endParaRPr b="1" dirty="0"/>
          </a:p>
        </p:txBody>
      </p:sp>
      <p:sp>
        <p:nvSpPr>
          <p:cNvPr id="798" name="Google Shape;798;p35">
            <a:extLst>
              <a:ext uri="{FF2B5EF4-FFF2-40B4-BE49-F238E27FC236}">
                <a16:creationId xmlns:a16="http://schemas.microsoft.com/office/drawing/2014/main" id="{998F9CED-D830-1043-9246-82418D26820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Guardrails guide AI responses to stay aligned with intended goals, instructions, and legal standards.</a:t>
            </a:r>
            <a:endParaRPr b="1" dirty="0"/>
          </a:p>
        </p:txBody>
      </p:sp>
      <p:sp>
        <p:nvSpPr>
          <p:cNvPr id="800" name="Google Shape;800;p35">
            <a:extLst>
              <a:ext uri="{FF2B5EF4-FFF2-40B4-BE49-F238E27FC236}">
                <a16:creationId xmlns:a16="http://schemas.microsoft.com/office/drawing/2014/main" id="{2B701CE2-F6CD-9C6F-3313-D085F6B3467C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/>
              <a:t>Ethical Boundaries</a:t>
            </a:r>
            <a:endParaRPr dirty="0"/>
          </a:p>
        </p:txBody>
      </p:sp>
      <p:sp>
        <p:nvSpPr>
          <p:cNvPr id="801" name="Google Shape;801;p35">
            <a:extLst>
              <a:ext uri="{FF2B5EF4-FFF2-40B4-BE49-F238E27FC236}">
                <a16:creationId xmlns:a16="http://schemas.microsoft.com/office/drawing/2014/main" id="{556294F1-7C8F-FA19-F599-395F12C05401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/>
              <a:t>Operational Limits</a:t>
            </a:r>
            <a:endParaRPr dirty="0"/>
          </a:p>
        </p:txBody>
      </p:sp>
      <p:grpSp>
        <p:nvGrpSpPr>
          <p:cNvPr id="803" name="Google Shape;803;p35">
            <a:extLst>
              <a:ext uri="{FF2B5EF4-FFF2-40B4-BE49-F238E27FC236}">
                <a16:creationId xmlns:a16="http://schemas.microsoft.com/office/drawing/2014/main" id="{B442D4EA-942B-4893-E4FF-F28359DD12F9}"/>
              </a:ext>
            </a:extLst>
          </p:cNvPr>
          <p:cNvGrpSpPr/>
          <p:nvPr/>
        </p:nvGrpSpPr>
        <p:grpSpPr>
          <a:xfrm>
            <a:off x="4628575" y="1401781"/>
            <a:ext cx="345125" cy="345150"/>
            <a:chOff x="997838" y="3797375"/>
            <a:chExt cx="345125" cy="345150"/>
          </a:xfrm>
        </p:grpSpPr>
        <p:sp>
          <p:nvSpPr>
            <p:cNvPr id="804" name="Google Shape;804;p35">
              <a:extLst>
                <a:ext uri="{FF2B5EF4-FFF2-40B4-BE49-F238E27FC236}">
                  <a16:creationId xmlns:a16="http://schemas.microsoft.com/office/drawing/2014/main" id="{3F50C9CE-A196-7E20-A0EE-9127B3E02D4E}"/>
                </a:ext>
              </a:extLst>
            </p:cNvPr>
            <p:cNvSpPr/>
            <p:nvPr/>
          </p:nvSpPr>
          <p:spPr>
            <a:xfrm>
              <a:off x="997838" y="3797375"/>
              <a:ext cx="345125" cy="345150"/>
            </a:xfrm>
            <a:custGeom>
              <a:avLst/>
              <a:gdLst/>
              <a:ahLst/>
              <a:cxnLst/>
              <a:rect l="l" t="t" r="r" b="b"/>
              <a:pathLst>
                <a:path w="13805" h="13806" extrusionOk="0">
                  <a:moveTo>
                    <a:pt x="6895" y="809"/>
                  </a:moveTo>
                  <a:cubicBezTo>
                    <a:pt x="8172" y="809"/>
                    <a:pt x="9199" y="1838"/>
                    <a:pt x="9199" y="3101"/>
                  </a:cubicBezTo>
                  <a:cubicBezTo>
                    <a:pt x="9199" y="3788"/>
                    <a:pt x="8896" y="4433"/>
                    <a:pt x="8357" y="4865"/>
                  </a:cubicBezTo>
                  <a:cubicBezTo>
                    <a:pt x="8018" y="5157"/>
                    <a:pt x="7785" y="5530"/>
                    <a:pt x="7715" y="5928"/>
                  </a:cubicBezTo>
                  <a:lnTo>
                    <a:pt x="7305" y="5928"/>
                  </a:lnTo>
                  <a:lnTo>
                    <a:pt x="7305" y="3813"/>
                  </a:lnTo>
                  <a:lnTo>
                    <a:pt x="7995" y="3123"/>
                  </a:lnTo>
                  <a:cubicBezTo>
                    <a:pt x="8158" y="2960"/>
                    <a:pt x="8158" y="2702"/>
                    <a:pt x="7995" y="2551"/>
                  </a:cubicBezTo>
                  <a:cubicBezTo>
                    <a:pt x="7919" y="2468"/>
                    <a:pt x="7817" y="2427"/>
                    <a:pt x="7713" y="2427"/>
                  </a:cubicBezTo>
                  <a:cubicBezTo>
                    <a:pt x="7609" y="2427"/>
                    <a:pt x="7504" y="2468"/>
                    <a:pt x="7423" y="2551"/>
                  </a:cubicBezTo>
                  <a:lnTo>
                    <a:pt x="6895" y="3064"/>
                  </a:lnTo>
                  <a:lnTo>
                    <a:pt x="6382" y="2551"/>
                  </a:lnTo>
                  <a:cubicBezTo>
                    <a:pt x="6304" y="2473"/>
                    <a:pt x="6197" y="2430"/>
                    <a:pt x="6089" y="2430"/>
                  </a:cubicBezTo>
                  <a:cubicBezTo>
                    <a:pt x="6003" y="2430"/>
                    <a:pt x="5917" y="2457"/>
                    <a:pt x="5843" y="2514"/>
                  </a:cubicBezTo>
                  <a:cubicBezTo>
                    <a:pt x="5647" y="2666"/>
                    <a:pt x="5633" y="2946"/>
                    <a:pt x="5810" y="3123"/>
                  </a:cubicBezTo>
                  <a:lnTo>
                    <a:pt x="6500" y="3813"/>
                  </a:lnTo>
                  <a:lnTo>
                    <a:pt x="6500" y="5928"/>
                  </a:lnTo>
                  <a:lnTo>
                    <a:pt x="6090" y="5928"/>
                  </a:lnTo>
                  <a:cubicBezTo>
                    <a:pt x="6020" y="5530"/>
                    <a:pt x="5787" y="5157"/>
                    <a:pt x="5448" y="4865"/>
                  </a:cubicBezTo>
                  <a:cubicBezTo>
                    <a:pt x="4909" y="4433"/>
                    <a:pt x="4606" y="3788"/>
                    <a:pt x="4606" y="3101"/>
                  </a:cubicBezTo>
                  <a:cubicBezTo>
                    <a:pt x="4606" y="1838"/>
                    <a:pt x="5633" y="809"/>
                    <a:pt x="6895" y="809"/>
                  </a:cubicBezTo>
                  <a:close/>
                  <a:moveTo>
                    <a:pt x="7681" y="6748"/>
                  </a:moveTo>
                  <a:lnTo>
                    <a:pt x="7681" y="7412"/>
                  </a:lnTo>
                  <a:cubicBezTo>
                    <a:pt x="7681" y="7494"/>
                    <a:pt x="7622" y="7553"/>
                    <a:pt x="7552" y="7553"/>
                  </a:cubicBezTo>
                  <a:lnTo>
                    <a:pt x="6253" y="7553"/>
                  </a:lnTo>
                  <a:cubicBezTo>
                    <a:pt x="6183" y="7553"/>
                    <a:pt x="6124" y="7494"/>
                    <a:pt x="6124" y="7412"/>
                  </a:cubicBezTo>
                  <a:lnTo>
                    <a:pt x="6124" y="6748"/>
                  </a:lnTo>
                  <a:close/>
                  <a:moveTo>
                    <a:pt x="12857" y="3507"/>
                  </a:moveTo>
                  <a:cubicBezTo>
                    <a:pt x="12941" y="3507"/>
                    <a:pt x="12997" y="3566"/>
                    <a:pt x="12997" y="3637"/>
                  </a:cubicBezTo>
                  <a:lnTo>
                    <a:pt x="12997" y="9166"/>
                  </a:lnTo>
                  <a:lnTo>
                    <a:pt x="808" y="9166"/>
                  </a:lnTo>
                  <a:lnTo>
                    <a:pt x="808" y="3637"/>
                  </a:lnTo>
                  <a:cubicBezTo>
                    <a:pt x="808" y="3566"/>
                    <a:pt x="864" y="3507"/>
                    <a:pt x="948" y="3507"/>
                  </a:cubicBezTo>
                  <a:lnTo>
                    <a:pt x="3824" y="3507"/>
                  </a:lnTo>
                  <a:cubicBezTo>
                    <a:pt x="3927" y="4279"/>
                    <a:pt x="4315" y="4994"/>
                    <a:pt x="4921" y="5496"/>
                  </a:cubicBezTo>
                  <a:cubicBezTo>
                    <a:pt x="5167" y="5696"/>
                    <a:pt x="5308" y="5976"/>
                    <a:pt x="5308" y="6257"/>
                  </a:cubicBezTo>
                  <a:lnTo>
                    <a:pt x="5308" y="7412"/>
                  </a:lnTo>
                  <a:cubicBezTo>
                    <a:pt x="5308" y="7940"/>
                    <a:pt x="5740" y="8361"/>
                    <a:pt x="6253" y="8361"/>
                  </a:cubicBezTo>
                  <a:lnTo>
                    <a:pt x="7527" y="8361"/>
                  </a:lnTo>
                  <a:cubicBezTo>
                    <a:pt x="8043" y="8361"/>
                    <a:pt x="8464" y="7940"/>
                    <a:pt x="8464" y="7412"/>
                  </a:cubicBezTo>
                  <a:lnTo>
                    <a:pt x="8464" y="6257"/>
                  </a:lnTo>
                  <a:cubicBezTo>
                    <a:pt x="8464" y="5976"/>
                    <a:pt x="8604" y="5696"/>
                    <a:pt x="8848" y="5496"/>
                  </a:cubicBezTo>
                  <a:cubicBezTo>
                    <a:pt x="9457" y="4994"/>
                    <a:pt x="9855" y="4279"/>
                    <a:pt x="9948" y="3507"/>
                  </a:cubicBezTo>
                  <a:close/>
                  <a:moveTo>
                    <a:pt x="12997" y="9974"/>
                  </a:moveTo>
                  <a:lnTo>
                    <a:pt x="12997" y="10650"/>
                  </a:lnTo>
                  <a:cubicBezTo>
                    <a:pt x="12997" y="10720"/>
                    <a:pt x="12941" y="10790"/>
                    <a:pt x="12857" y="10790"/>
                  </a:cubicBezTo>
                  <a:lnTo>
                    <a:pt x="948" y="10790"/>
                  </a:lnTo>
                  <a:cubicBezTo>
                    <a:pt x="864" y="10790"/>
                    <a:pt x="808" y="10720"/>
                    <a:pt x="808" y="10650"/>
                  </a:cubicBezTo>
                  <a:lnTo>
                    <a:pt x="808" y="9974"/>
                  </a:lnTo>
                  <a:close/>
                  <a:moveTo>
                    <a:pt x="8194" y="11598"/>
                  </a:moveTo>
                  <a:lnTo>
                    <a:pt x="8534" y="13001"/>
                  </a:lnTo>
                  <a:lnTo>
                    <a:pt x="5249" y="13001"/>
                  </a:lnTo>
                  <a:lnTo>
                    <a:pt x="5588" y="11598"/>
                  </a:lnTo>
                  <a:close/>
                  <a:moveTo>
                    <a:pt x="6895" y="1"/>
                  </a:moveTo>
                  <a:cubicBezTo>
                    <a:pt x="5330" y="1"/>
                    <a:pt x="4020" y="1182"/>
                    <a:pt x="3824" y="2702"/>
                  </a:cubicBezTo>
                  <a:lnTo>
                    <a:pt x="948" y="2702"/>
                  </a:lnTo>
                  <a:cubicBezTo>
                    <a:pt x="421" y="2702"/>
                    <a:pt x="0" y="3123"/>
                    <a:pt x="0" y="3637"/>
                  </a:cubicBezTo>
                  <a:lnTo>
                    <a:pt x="0" y="10650"/>
                  </a:lnTo>
                  <a:cubicBezTo>
                    <a:pt x="0" y="11177"/>
                    <a:pt x="421" y="11598"/>
                    <a:pt x="948" y="11598"/>
                  </a:cubicBezTo>
                  <a:lnTo>
                    <a:pt x="4769" y="11598"/>
                  </a:lnTo>
                  <a:lnTo>
                    <a:pt x="4430" y="13001"/>
                  </a:lnTo>
                  <a:lnTo>
                    <a:pt x="3669" y="13001"/>
                  </a:lnTo>
                  <a:cubicBezTo>
                    <a:pt x="3459" y="13001"/>
                    <a:pt x="3274" y="13152"/>
                    <a:pt x="3249" y="13351"/>
                  </a:cubicBezTo>
                  <a:cubicBezTo>
                    <a:pt x="3226" y="13595"/>
                    <a:pt x="3414" y="13806"/>
                    <a:pt x="3658" y="13806"/>
                  </a:cubicBezTo>
                  <a:lnTo>
                    <a:pt x="10110" y="13806"/>
                  </a:lnTo>
                  <a:cubicBezTo>
                    <a:pt x="10321" y="13806"/>
                    <a:pt x="10509" y="13654"/>
                    <a:pt x="10531" y="13444"/>
                  </a:cubicBezTo>
                  <a:cubicBezTo>
                    <a:pt x="10556" y="13200"/>
                    <a:pt x="10368" y="13001"/>
                    <a:pt x="10122" y="13001"/>
                  </a:cubicBezTo>
                  <a:lnTo>
                    <a:pt x="9364" y="13001"/>
                  </a:lnTo>
                  <a:lnTo>
                    <a:pt x="9025" y="11598"/>
                  </a:lnTo>
                  <a:lnTo>
                    <a:pt x="12857" y="11598"/>
                  </a:lnTo>
                  <a:cubicBezTo>
                    <a:pt x="13384" y="11598"/>
                    <a:pt x="13805" y="11177"/>
                    <a:pt x="13805" y="10650"/>
                  </a:cubicBezTo>
                  <a:lnTo>
                    <a:pt x="13805" y="3637"/>
                  </a:lnTo>
                  <a:cubicBezTo>
                    <a:pt x="13805" y="3123"/>
                    <a:pt x="13384" y="2702"/>
                    <a:pt x="12857" y="2702"/>
                  </a:cubicBezTo>
                  <a:lnTo>
                    <a:pt x="9970" y="2702"/>
                  </a:lnTo>
                  <a:cubicBezTo>
                    <a:pt x="9771" y="1182"/>
                    <a:pt x="847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5" name="Google Shape;805;p35">
              <a:extLst>
                <a:ext uri="{FF2B5EF4-FFF2-40B4-BE49-F238E27FC236}">
                  <a16:creationId xmlns:a16="http://schemas.microsoft.com/office/drawing/2014/main" id="{70D30FA3-6DC1-FA48-D0C4-C8A077355490}"/>
                </a:ext>
              </a:extLst>
            </p:cNvPr>
            <p:cNvSpPr/>
            <p:nvPr/>
          </p:nvSpPr>
          <p:spPr>
            <a:xfrm>
              <a:off x="1259638" y="3810725"/>
              <a:ext cx="40700" cy="30375"/>
            </a:xfrm>
            <a:custGeom>
              <a:avLst/>
              <a:gdLst/>
              <a:ahLst/>
              <a:cxnLst/>
              <a:rect l="l" t="t" r="r" b="b"/>
              <a:pathLst>
                <a:path w="1628" h="1215" extrusionOk="0">
                  <a:moveTo>
                    <a:pt x="1165" y="1"/>
                  </a:moveTo>
                  <a:cubicBezTo>
                    <a:pt x="1096" y="1"/>
                    <a:pt x="1025" y="18"/>
                    <a:pt x="960" y="53"/>
                  </a:cubicBezTo>
                  <a:lnTo>
                    <a:pt x="258" y="463"/>
                  </a:lnTo>
                  <a:cubicBezTo>
                    <a:pt x="70" y="567"/>
                    <a:pt x="0" y="825"/>
                    <a:pt x="118" y="1010"/>
                  </a:cubicBezTo>
                  <a:cubicBezTo>
                    <a:pt x="190" y="1144"/>
                    <a:pt x="324" y="1214"/>
                    <a:pt x="465" y="1214"/>
                  </a:cubicBezTo>
                  <a:cubicBezTo>
                    <a:pt x="533" y="1214"/>
                    <a:pt x="603" y="1198"/>
                    <a:pt x="668" y="1164"/>
                  </a:cubicBezTo>
                  <a:lnTo>
                    <a:pt x="1369" y="754"/>
                  </a:lnTo>
                  <a:cubicBezTo>
                    <a:pt x="1557" y="648"/>
                    <a:pt x="1627" y="393"/>
                    <a:pt x="1510" y="205"/>
                  </a:cubicBezTo>
                  <a:cubicBezTo>
                    <a:pt x="1438" y="71"/>
                    <a:pt x="1305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6" name="Google Shape;806;p35">
              <a:extLst>
                <a:ext uri="{FF2B5EF4-FFF2-40B4-BE49-F238E27FC236}">
                  <a16:creationId xmlns:a16="http://schemas.microsoft.com/office/drawing/2014/main" id="{840A5CC3-E6AE-922F-3274-42C13CB0493C}"/>
                </a:ext>
              </a:extLst>
            </p:cNvPr>
            <p:cNvSpPr/>
            <p:nvPr/>
          </p:nvSpPr>
          <p:spPr>
            <a:xfrm>
              <a:off x="1259638" y="3908500"/>
              <a:ext cx="40700" cy="30325"/>
            </a:xfrm>
            <a:custGeom>
              <a:avLst/>
              <a:gdLst/>
              <a:ahLst/>
              <a:cxnLst/>
              <a:rect l="l" t="t" r="r" b="b"/>
              <a:pathLst>
                <a:path w="1628" h="1213" extrusionOk="0">
                  <a:moveTo>
                    <a:pt x="460" y="1"/>
                  </a:moveTo>
                  <a:cubicBezTo>
                    <a:pt x="321" y="1"/>
                    <a:pt x="189" y="73"/>
                    <a:pt x="118" y="199"/>
                  </a:cubicBezTo>
                  <a:cubicBezTo>
                    <a:pt x="0" y="395"/>
                    <a:pt x="70" y="642"/>
                    <a:pt x="258" y="760"/>
                  </a:cubicBezTo>
                  <a:lnTo>
                    <a:pt x="960" y="1155"/>
                  </a:lnTo>
                  <a:cubicBezTo>
                    <a:pt x="1026" y="1195"/>
                    <a:pt x="1098" y="1213"/>
                    <a:pt x="1168" y="1213"/>
                  </a:cubicBezTo>
                  <a:cubicBezTo>
                    <a:pt x="1307" y="1213"/>
                    <a:pt x="1439" y="1140"/>
                    <a:pt x="1510" y="1015"/>
                  </a:cubicBezTo>
                  <a:cubicBezTo>
                    <a:pt x="1627" y="816"/>
                    <a:pt x="1557" y="572"/>
                    <a:pt x="1369" y="454"/>
                  </a:cubicBezTo>
                  <a:lnTo>
                    <a:pt x="668" y="58"/>
                  </a:lnTo>
                  <a:cubicBezTo>
                    <a:pt x="601" y="19"/>
                    <a:pt x="530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7" name="Google Shape;807;p35">
              <a:extLst>
                <a:ext uri="{FF2B5EF4-FFF2-40B4-BE49-F238E27FC236}">
                  <a16:creationId xmlns:a16="http://schemas.microsoft.com/office/drawing/2014/main" id="{CD15CECD-03B1-9C45-F7BF-9F2477B83194}"/>
                </a:ext>
              </a:extLst>
            </p:cNvPr>
            <p:cNvSpPr/>
            <p:nvPr/>
          </p:nvSpPr>
          <p:spPr>
            <a:xfrm>
              <a:off x="1039913" y="3810725"/>
              <a:ext cx="40625" cy="30375"/>
            </a:xfrm>
            <a:custGeom>
              <a:avLst/>
              <a:gdLst/>
              <a:ahLst/>
              <a:cxnLst/>
              <a:rect l="l" t="t" r="r" b="b"/>
              <a:pathLst>
                <a:path w="1625" h="1215" extrusionOk="0">
                  <a:moveTo>
                    <a:pt x="462" y="1"/>
                  </a:moveTo>
                  <a:cubicBezTo>
                    <a:pt x="321" y="1"/>
                    <a:pt x="188" y="71"/>
                    <a:pt x="118" y="205"/>
                  </a:cubicBezTo>
                  <a:cubicBezTo>
                    <a:pt x="0" y="393"/>
                    <a:pt x="70" y="648"/>
                    <a:pt x="258" y="754"/>
                  </a:cubicBezTo>
                  <a:lnTo>
                    <a:pt x="960" y="1164"/>
                  </a:lnTo>
                  <a:cubicBezTo>
                    <a:pt x="1025" y="1198"/>
                    <a:pt x="1094" y="1214"/>
                    <a:pt x="1163" y="1214"/>
                  </a:cubicBezTo>
                  <a:cubicBezTo>
                    <a:pt x="1303" y="1214"/>
                    <a:pt x="1438" y="1144"/>
                    <a:pt x="1509" y="1010"/>
                  </a:cubicBezTo>
                  <a:cubicBezTo>
                    <a:pt x="1624" y="825"/>
                    <a:pt x="1554" y="567"/>
                    <a:pt x="1369" y="463"/>
                  </a:cubicBezTo>
                  <a:lnTo>
                    <a:pt x="668" y="53"/>
                  </a:lnTo>
                  <a:cubicBezTo>
                    <a:pt x="602" y="18"/>
                    <a:pt x="531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8" name="Google Shape;808;p35">
              <a:extLst>
                <a:ext uri="{FF2B5EF4-FFF2-40B4-BE49-F238E27FC236}">
                  <a16:creationId xmlns:a16="http://schemas.microsoft.com/office/drawing/2014/main" id="{06333033-717A-47B8-D5B9-51D7368126D9}"/>
                </a:ext>
              </a:extLst>
            </p:cNvPr>
            <p:cNvSpPr/>
            <p:nvPr/>
          </p:nvSpPr>
          <p:spPr>
            <a:xfrm>
              <a:off x="1039913" y="3908500"/>
              <a:ext cx="40625" cy="30325"/>
            </a:xfrm>
            <a:custGeom>
              <a:avLst/>
              <a:gdLst/>
              <a:ahLst/>
              <a:cxnLst/>
              <a:rect l="l" t="t" r="r" b="b"/>
              <a:pathLst>
                <a:path w="1625" h="1213" extrusionOk="0">
                  <a:moveTo>
                    <a:pt x="1168" y="1"/>
                  </a:moveTo>
                  <a:cubicBezTo>
                    <a:pt x="1098" y="1"/>
                    <a:pt x="1026" y="19"/>
                    <a:pt x="960" y="58"/>
                  </a:cubicBezTo>
                  <a:lnTo>
                    <a:pt x="258" y="454"/>
                  </a:lnTo>
                  <a:cubicBezTo>
                    <a:pt x="70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29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4" y="642"/>
                    <a:pt x="1624" y="395"/>
                    <a:pt x="1509" y="199"/>
                  </a:cubicBezTo>
                  <a:cubicBezTo>
                    <a:pt x="1438" y="73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17" name="Google Shape;817;p35">
            <a:extLst>
              <a:ext uri="{FF2B5EF4-FFF2-40B4-BE49-F238E27FC236}">
                <a16:creationId xmlns:a16="http://schemas.microsoft.com/office/drawing/2014/main" id="{AF0365F3-9FB6-7241-5C26-196D7B9BF4E3}"/>
              </a:ext>
            </a:extLst>
          </p:cNvPr>
          <p:cNvGrpSpPr/>
          <p:nvPr/>
        </p:nvGrpSpPr>
        <p:grpSpPr>
          <a:xfrm>
            <a:off x="838188" y="2913425"/>
            <a:ext cx="305475" cy="345175"/>
            <a:chOff x="1017663" y="3243950"/>
            <a:chExt cx="305475" cy="345175"/>
          </a:xfrm>
        </p:grpSpPr>
        <p:sp>
          <p:nvSpPr>
            <p:cNvPr id="818" name="Google Shape;818;p35">
              <a:extLst>
                <a:ext uri="{FF2B5EF4-FFF2-40B4-BE49-F238E27FC236}">
                  <a16:creationId xmlns:a16="http://schemas.microsoft.com/office/drawing/2014/main" id="{264326DA-0D30-C94B-449C-4F8F25F60589}"/>
                </a:ext>
              </a:extLst>
            </p:cNvPr>
            <p:cNvSpPr/>
            <p:nvPr/>
          </p:nvSpPr>
          <p:spPr>
            <a:xfrm>
              <a:off x="1234238" y="3487950"/>
              <a:ext cx="40350" cy="20500"/>
            </a:xfrm>
            <a:custGeom>
              <a:avLst/>
              <a:gdLst/>
              <a:ahLst/>
              <a:cxnLst/>
              <a:rect l="l" t="t" r="r" b="b"/>
              <a:pathLst>
                <a:path w="1614" h="820" extrusionOk="0">
                  <a:moveTo>
                    <a:pt x="399" y="1"/>
                  </a:moveTo>
                  <a:cubicBezTo>
                    <a:pt x="175" y="1"/>
                    <a:pt x="1" y="189"/>
                    <a:pt x="1" y="410"/>
                  </a:cubicBezTo>
                  <a:cubicBezTo>
                    <a:pt x="1" y="632"/>
                    <a:pt x="175" y="820"/>
                    <a:pt x="399" y="820"/>
                  </a:cubicBezTo>
                  <a:lnTo>
                    <a:pt x="1204" y="820"/>
                  </a:lnTo>
                  <a:cubicBezTo>
                    <a:pt x="1437" y="820"/>
                    <a:pt x="1614" y="632"/>
                    <a:pt x="1614" y="410"/>
                  </a:cubicBezTo>
                  <a:cubicBezTo>
                    <a:pt x="1614" y="189"/>
                    <a:pt x="1437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9" name="Google Shape;819;p35">
              <a:extLst>
                <a:ext uri="{FF2B5EF4-FFF2-40B4-BE49-F238E27FC236}">
                  <a16:creationId xmlns:a16="http://schemas.microsoft.com/office/drawing/2014/main" id="{943DA53E-D7D1-2E7E-687E-3C71EF3F1458}"/>
                </a:ext>
              </a:extLst>
            </p:cNvPr>
            <p:cNvSpPr/>
            <p:nvPr/>
          </p:nvSpPr>
          <p:spPr>
            <a:xfrm>
              <a:off x="1065638" y="3487950"/>
              <a:ext cx="40350" cy="20500"/>
            </a:xfrm>
            <a:custGeom>
              <a:avLst/>
              <a:gdLst/>
              <a:ahLst/>
              <a:cxnLst/>
              <a:rect l="l" t="t" r="r" b="b"/>
              <a:pathLst>
                <a:path w="1614" h="820" extrusionOk="0">
                  <a:moveTo>
                    <a:pt x="410" y="1"/>
                  </a:moveTo>
                  <a:cubicBezTo>
                    <a:pt x="175" y="1"/>
                    <a:pt x="1" y="189"/>
                    <a:pt x="1" y="410"/>
                  </a:cubicBezTo>
                  <a:cubicBezTo>
                    <a:pt x="1" y="632"/>
                    <a:pt x="175" y="820"/>
                    <a:pt x="410" y="820"/>
                  </a:cubicBezTo>
                  <a:lnTo>
                    <a:pt x="1215" y="820"/>
                  </a:lnTo>
                  <a:cubicBezTo>
                    <a:pt x="1437" y="820"/>
                    <a:pt x="1614" y="632"/>
                    <a:pt x="1614" y="410"/>
                  </a:cubicBezTo>
                  <a:cubicBezTo>
                    <a:pt x="1614" y="189"/>
                    <a:pt x="1437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0" name="Google Shape;820;p35">
              <a:extLst>
                <a:ext uri="{FF2B5EF4-FFF2-40B4-BE49-F238E27FC236}">
                  <a16:creationId xmlns:a16="http://schemas.microsoft.com/office/drawing/2014/main" id="{7DC7886B-B6F7-E526-0680-3B64CA1D3979}"/>
                </a:ext>
              </a:extLst>
            </p:cNvPr>
            <p:cNvSpPr/>
            <p:nvPr/>
          </p:nvSpPr>
          <p:spPr>
            <a:xfrm>
              <a:off x="1017663" y="3243950"/>
              <a:ext cx="305475" cy="345175"/>
            </a:xfrm>
            <a:custGeom>
              <a:avLst/>
              <a:gdLst/>
              <a:ahLst/>
              <a:cxnLst/>
              <a:rect l="l" t="t" r="r" b="b"/>
              <a:pathLst>
                <a:path w="12219" h="13807" extrusionOk="0">
                  <a:moveTo>
                    <a:pt x="2329" y="817"/>
                  </a:moveTo>
                  <a:cubicBezTo>
                    <a:pt x="2551" y="817"/>
                    <a:pt x="2725" y="994"/>
                    <a:pt x="2725" y="1216"/>
                  </a:cubicBezTo>
                  <a:cubicBezTo>
                    <a:pt x="2725" y="1437"/>
                    <a:pt x="2551" y="1625"/>
                    <a:pt x="2329" y="1625"/>
                  </a:cubicBezTo>
                  <a:cubicBezTo>
                    <a:pt x="2105" y="1625"/>
                    <a:pt x="1920" y="1437"/>
                    <a:pt x="1920" y="1216"/>
                  </a:cubicBezTo>
                  <a:cubicBezTo>
                    <a:pt x="1920" y="994"/>
                    <a:pt x="2105" y="817"/>
                    <a:pt x="2329" y="817"/>
                  </a:cubicBezTo>
                  <a:close/>
                  <a:moveTo>
                    <a:pt x="6102" y="817"/>
                  </a:moveTo>
                  <a:cubicBezTo>
                    <a:pt x="6327" y="817"/>
                    <a:pt x="6501" y="994"/>
                    <a:pt x="6501" y="1216"/>
                  </a:cubicBezTo>
                  <a:cubicBezTo>
                    <a:pt x="6501" y="1437"/>
                    <a:pt x="6327" y="1625"/>
                    <a:pt x="6102" y="1625"/>
                  </a:cubicBezTo>
                  <a:cubicBezTo>
                    <a:pt x="5870" y="1625"/>
                    <a:pt x="5696" y="1437"/>
                    <a:pt x="5696" y="1216"/>
                  </a:cubicBezTo>
                  <a:cubicBezTo>
                    <a:pt x="5696" y="994"/>
                    <a:pt x="5870" y="817"/>
                    <a:pt x="6102" y="817"/>
                  </a:cubicBezTo>
                  <a:close/>
                  <a:moveTo>
                    <a:pt x="9867" y="817"/>
                  </a:moveTo>
                  <a:cubicBezTo>
                    <a:pt x="10100" y="817"/>
                    <a:pt x="10277" y="994"/>
                    <a:pt x="10277" y="1216"/>
                  </a:cubicBezTo>
                  <a:cubicBezTo>
                    <a:pt x="10277" y="1437"/>
                    <a:pt x="10100" y="1625"/>
                    <a:pt x="9867" y="1625"/>
                  </a:cubicBezTo>
                  <a:cubicBezTo>
                    <a:pt x="9646" y="1625"/>
                    <a:pt x="9469" y="1437"/>
                    <a:pt x="9469" y="1216"/>
                  </a:cubicBezTo>
                  <a:cubicBezTo>
                    <a:pt x="9469" y="994"/>
                    <a:pt x="9646" y="817"/>
                    <a:pt x="9867" y="817"/>
                  </a:cubicBezTo>
                  <a:close/>
                  <a:moveTo>
                    <a:pt x="1813" y="6804"/>
                  </a:moveTo>
                  <a:lnTo>
                    <a:pt x="1709" y="7609"/>
                  </a:lnTo>
                  <a:lnTo>
                    <a:pt x="1241" y="7609"/>
                  </a:lnTo>
                  <a:cubicBezTo>
                    <a:pt x="1019" y="7609"/>
                    <a:pt x="843" y="7424"/>
                    <a:pt x="843" y="7200"/>
                  </a:cubicBezTo>
                  <a:cubicBezTo>
                    <a:pt x="843" y="6978"/>
                    <a:pt x="1019" y="6804"/>
                    <a:pt x="1241" y="6804"/>
                  </a:cubicBezTo>
                  <a:close/>
                  <a:moveTo>
                    <a:pt x="8195" y="4641"/>
                  </a:moveTo>
                  <a:cubicBezTo>
                    <a:pt x="8804" y="4641"/>
                    <a:pt x="9317" y="5084"/>
                    <a:pt x="9399" y="5682"/>
                  </a:cubicBezTo>
                  <a:lnTo>
                    <a:pt x="9679" y="7609"/>
                  </a:lnTo>
                  <a:lnTo>
                    <a:pt x="2514" y="7609"/>
                  </a:lnTo>
                  <a:lnTo>
                    <a:pt x="2795" y="5682"/>
                  </a:lnTo>
                  <a:cubicBezTo>
                    <a:pt x="2876" y="5084"/>
                    <a:pt x="3393" y="4641"/>
                    <a:pt x="3998" y="4641"/>
                  </a:cubicBezTo>
                  <a:close/>
                  <a:moveTo>
                    <a:pt x="10956" y="6804"/>
                  </a:moveTo>
                  <a:cubicBezTo>
                    <a:pt x="11177" y="6804"/>
                    <a:pt x="11351" y="6978"/>
                    <a:pt x="11351" y="7200"/>
                  </a:cubicBezTo>
                  <a:cubicBezTo>
                    <a:pt x="11351" y="7424"/>
                    <a:pt x="11177" y="7609"/>
                    <a:pt x="10956" y="7609"/>
                  </a:cubicBezTo>
                  <a:lnTo>
                    <a:pt x="10498" y="7609"/>
                  </a:lnTo>
                  <a:lnTo>
                    <a:pt x="10381" y="6804"/>
                  </a:lnTo>
                  <a:close/>
                  <a:moveTo>
                    <a:pt x="7154" y="10580"/>
                  </a:moveTo>
                  <a:lnTo>
                    <a:pt x="7424" y="11385"/>
                  </a:lnTo>
                  <a:lnTo>
                    <a:pt x="4770" y="11385"/>
                  </a:lnTo>
                  <a:lnTo>
                    <a:pt x="5039" y="10580"/>
                  </a:lnTo>
                  <a:close/>
                  <a:moveTo>
                    <a:pt x="10044" y="8417"/>
                  </a:moveTo>
                  <a:lnTo>
                    <a:pt x="10639" y="8779"/>
                  </a:lnTo>
                  <a:cubicBezTo>
                    <a:pt x="10919" y="8942"/>
                    <a:pt x="11096" y="9259"/>
                    <a:pt x="11096" y="9584"/>
                  </a:cubicBezTo>
                  <a:lnTo>
                    <a:pt x="11096" y="11385"/>
                  </a:lnTo>
                  <a:lnTo>
                    <a:pt x="8277" y="11385"/>
                  </a:lnTo>
                  <a:lnTo>
                    <a:pt x="7833" y="10041"/>
                  </a:lnTo>
                  <a:cubicBezTo>
                    <a:pt x="7774" y="9879"/>
                    <a:pt x="7623" y="9761"/>
                    <a:pt x="7449" y="9761"/>
                  </a:cubicBezTo>
                  <a:lnTo>
                    <a:pt x="4748" y="9761"/>
                  </a:lnTo>
                  <a:cubicBezTo>
                    <a:pt x="4574" y="9761"/>
                    <a:pt x="4419" y="9879"/>
                    <a:pt x="4363" y="10041"/>
                  </a:cubicBezTo>
                  <a:lnTo>
                    <a:pt x="3917" y="11385"/>
                  </a:lnTo>
                  <a:lnTo>
                    <a:pt x="1123" y="11385"/>
                  </a:lnTo>
                  <a:lnTo>
                    <a:pt x="1123" y="9584"/>
                  </a:lnTo>
                  <a:cubicBezTo>
                    <a:pt x="1123" y="9259"/>
                    <a:pt x="1300" y="8942"/>
                    <a:pt x="1580" y="8779"/>
                  </a:cubicBezTo>
                  <a:lnTo>
                    <a:pt x="2175" y="8417"/>
                  </a:lnTo>
                  <a:close/>
                  <a:moveTo>
                    <a:pt x="3005" y="12193"/>
                  </a:moveTo>
                  <a:lnTo>
                    <a:pt x="3005" y="12869"/>
                  </a:lnTo>
                  <a:cubicBezTo>
                    <a:pt x="3005" y="12939"/>
                    <a:pt x="2946" y="12998"/>
                    <a:pt x="2876" y="12998"/>
                  </a:cubicBezTo>
                  <a:lnTo>
                    <a:pt x="2071" y="12998"/>
                  </a:lnTo>
                  <a:cubicBezTo>
                    <a:pt x="1990" y="12998"/>
                    <a:pt x="1931" y="12939"/>
                    <a:pt x="1931" y="12869"/>
                  </a:cubicBezTo>
                  <a:lnTo>
                    <a:pt x="1931" y="12193"/>
                  </a:lnTo>
                  <a:close/>
                  <a:moveTo>
                    <a:pt x="10288" y="12193"/>
                  </a:moveTo>
                  <a:lnTo>
                    <a:pt x="10288" y="12869"/>
                  </a:lnTo>
                  <a:cubicBezTo>
                    <a:pt x="10288" y="12939"/>
                    <a:pt x="10229" y="12998"/>
                    <a:pt x="10148" y="12998"/>
                  </a:cubicBezTo>
                  <a:lnTo>
                    <a:pt x="9343" y="12998"/>
                  </a:lnTo>
                  <a:cubicBezTo>
                    <a:pt x="9272" y="12998"/>
                    <a:pt x="9214" y="12939"/>
                    <a:pt x="9214" y="12869"/>
                  </a:cubicBezTo>
                  <a:lnTo>
                    <a:pt x="9214" y="12193"/>
                  </a:lnTo>
                  <a:close/>
                  <a:moveTo>
                    <a:pt x="6117" y="0"/>
                  </a:moveTo>
                  <a:cubicBezTo>
                    <a:pt x="5447" y="0"/>
                    <a:pt x="4899" y="552"/>
                    <a:pt x="4899" y="1216"/>
                  </a:cubicBezTo>
                  <a:cubicBezTo>
                    <a:pt x="4899" y="1743"/>
                    <a:pt x="5238" y="2198"/>
                    <a:pt x="5707" y="2360"/>
                  </a:cubicBezTo>
                  <a:lnTo>
                    <a:pt x="5707" y="3833"/>
                  </a:lnTo>
                  <a:lnTo>
                    <a:pt x="4630" y="3833"/>
                  </a:lnTo>
                  <a:lnTo>
                    <a:pt x="4630" y="2560"/>
                  </a:lnTo>
                  <a:cubicBezTo>
                    <a:pt x="4630" y="2431"/>
                    <a:pt x="4560" y="2316"/>
                    <a:pt x="4456" y="2234"/>
                  </a:cubicBezTo>
                  <a:lnTo>
                    <a:pt x="3496" y="1555"/>
                  </a:lnTo>
                  <a:cubicBezTo>
                    <a:pt x="3533" y="1449"/>
                    <a:pt x="3544" y="1334"/>
                    <a:pt x="3544" y="1216"/>
                  </a:cubicBezTo>
                  <a:cubicBezTo>
                    <a:pt x="3544" y="548"/>
                    <a:pt x="3003" y="8"/>
                    <a:pt x="2346" y="8"/>
                  </a:cubicBezTo>
                  <a:cubicBezTo>
                    <a:pt x="2313" y="8"/>
                    <a:pt x="2279" y="10"/>
                    <a:pt x="2245" y="12"/>
                  </a:cubicBezTo>
                  <a:cubicBezTo>
                    <a:pt x="1650" y="46"/>
                    <a:pt x="1171" y="526"/>
                    <a:pt x="1123" y="1123"/>
                  </a:cubicBezTo>
                  <a:cubicBezTo>
                    <a:pt x="1078" y="1836"/>
                    <a:pt x="1639" y="2431"/>
                    <a:pt x="2341" y="2431"/>
                  </a:cubicBezTo>
                  <a:cubicBezTo>
                    <a:pt x="2596" y="2431"/>
                    <a:pt x="2831" y="2349"/>
                    <a:pt x="3031" y="2209"/>
                  </a:cubicBezTo>
                  <a:lnTo>
                    <a:pt x="3813" y="2770"/>
                  </a:lnTo>
                  <a:lnTo>
                    <a:pt x="3813" y="3847"/>
                  </a:lnTo>
                  <a:cubicBezTo>
                    <a:pt x="3404" y="3881"/>
                    <a:pt x="3005" y="4044"/>
                    <a:pt x="2680" y="4324"/>
                  </a:cubicBezTo>
                  <a:cubicBezTo>
                    <a:pt x="2315" y="4641"/>
                    <a:pt x="2071" y="5084"/>
                    <a:pt x="2001" y="5564"/>
                  </a:cubicBezTo>
                  <a:lnTo>
                    <a:pt x="1942" y="5985"/>
                  </a:lnTo>
                  <a:lnTo>
                    <a:pt x="1277" y="5985"/>
                  </a:lnTo>
                  <a:cubicBezTo>
                    <a:pt x="657" y="5985"/>
                    <a:pt x="96" y="6487"/>
                    <a:pt x="49" y="7107"/>
                  </a:cubicBezTo>
                  <a:cubicBezTo>
                    <a:pt x="1" y="7668"/>
                    <a:pt x="340" y="8159"/>
                    <a:pt x="831" y="8336"/>
                  </a:cubicBezTo>
                  <a:cubicBezTo>
                    <a:pt x="506" y="8661"/>
                    <a:pt x="318" y="9118"/>
                    <a:pt x="318" y="9584"/>
                  </a:cubicBezTo>
                  <a:lnTo>
                    <a:pt x="318" y="11783"/>
                  </a:lnTo>
                  <a:cubicBezTo>
                    <a:pt x="318" y="12005"/>
                    <a:pt x="492" y="12193"/>
                    <a:pt x="716" y="12193"/>
                  </a:cubicBezTo>
                  <a:lnTo>
                    <a:pt x="1123" y="12193"/>
                  </a:lnTo>
                  <a:lnTo>
                    <a:pt x="1123" y="12869"/>
                  </a:lnTo>
                  <a:cubicBezTo>
                    <a:pt x="1123" y="13385"/>
                    <a:pt x="1544" y="13806"/>
                    <a:pt x="2071" y="13806"/>
                  </a:cubicBezTo>
                  <a:lnTo>
                    <a:pt x="2876" y="13806"/>
                  </a:lnTo>
                  <a:cubicBezTo>
                    <a:pt x="3393" y="13806"/>
                    <a:pt x="3813" y="13385"/>
                    <a:pt x="3813" y="12869"/>
                  </a:cubicBezTo>
                  <a:lnTo>
                    <a:pt x="3813" y="12193"/>
                  </a:lnTo>
                  <a:lnTo>
                    <a:pt x="8406" y="12193"/>
                  </a:lnTo>
                  <a:lnTo>
                    <a:pt x="8406" y="12869"/>
                  </a:lnTo>
                  <a:cubicBezTo>
                    <a:pt x="8406" y="13385"/>
                    <a:pt x="8826" y="13806"/>
                    <a:pt x="9343" y="13806"/>
                  </a:cubicBezTo>
                  <a:lnTo>
                    <a:pt x="10148" y="13806"/>
                  </a:lnTo>
                  <a:cubicBezTo>
                    <a:pt x="10675" y="13806"/>
                    <a:pt x="11096" y="13385"/>
                    <a:pt x="11096" y="12869"/>
                  </a:cubicBezTo>
                  <a:lnTo>
                    <a:pt x="11096" y="12193"/>
                  </a:lnTo>
                  <a:lnTo>
                    <a:pt x="11503" y="12193"/>
                  </a:lnTo>
                  <a:cubicBezTo>
                    <a:pt x="11727" y="12193"/>
                    <a:pt x="11901" y="12005"/>
                    <a:pt x="11901" y="11783"/>
                  </a:cubicBezTo>
                  <a:lnTo>
                    <a:pt x="11901" y="9584"/>
                  </a:lnTo>
                  <a:cubicBezTo>
                    <a:pt x="11901" y="9118"/>
                    <a:pt x="11713" y="8661"/>
                    <a:pt x="11388" y="8336"/>
                  </a:cubicBezTo>
                  <a:cubicBezTo>
                    <a:pt x="11879" y="8159"/>
                    <a:pt x="12218" y="7668"/>
                    <a:pt x="12170" y="7107"/>
                  </a:cubicBezTo>
                  <a:cubicBezTo>
                    <a:pt x="12123" y="6487"/>
                    <a:pt x="11562" y="5985"/>
                    <a:pt x="10942" y="5985"/>
                  </a:cubicBezTo>
                  <a:lnTo>
                    <a:pt x="10277" y="5985"/>
                  </a:lnTo>
                  <a:lnTo>
                    <a:pt x="10218" y="5564"/>
                  </a:lnTo>
                  <a:cubicBezTo>
                    <a:pt x="10148" y="5084"/>
                    <a:pt x="9904" y="4641"/>
                    <a:pt x="9539" y="4324"/>
                  </a:cubicBezTo>
                  <a:cubicBezTo>
                    <a:pt x="9214" y="4044"/>
                    <a:pt x="8815" y="3881"/>
                    <a:pt x="8406" y="3847"/>
                  </a:cubicBezTo>
                  <a:lnTo>
                    <a:pt x="8406" y="2770"/>
                  </a:lnTo>
                  <a:lnTo>
                    <a:pt x="9188" y="2209"/>
                  </a:lnTo>
                  <a:cubicBezTo>
                    <a:pt x="9397" y="2349"/>
                    <a:pt x="9641" y="2432"/>
                    <a:pt x="9910" y="2432"/>
                  </a:cubicBezTo>
                  <a:cubicBezTo>
                    <a:pt x="9931" y="2432"/>
                    <a:pt x="9953" y="2432"/>
                    <a:pt x="9974" y="2431"/>
                  </a:cubicBezTo>
                  <a:cubicBezTo>
                    <a:pt x="10580" y="2386"/>
                    <a:pt x="11071" y="1884"/>
                    <a:pt x="11096" y="1264"/>
                  </a:cubicBezTo>
                  <a:cubicBezTo>
                    <a:pt x="11118" y="573"/>
                    <a:pt x="10569" y="1"/>
                    <a:pt x="9878" y="1"/>
                  </a:cubicBezTo>
                  <a:cubicBezTo>
                    <a:pt x="9214" y="1"/>
                    <a:pt x="8675" y="551"/>
                    <a:pt x="8675" y="1216"/>
                  </a:cubicBezTo>
                  <a:cubicBezTo>
                    <a:pt x="8675" y="1334"/>
                    <a:pt x="8686" y="1449"/>
                    <a:pt x="8723" y="1555"/>
                  </a:cubicBezTo>
                  <a:lnTo>
                    <a:pt x="7763" y="2234"/>
                  </a:lnTo>
                  <a:cubicBezTo>
                    <a:pt x="7659" y="2316"/>
                    <a:pt x="7589" y="2431"/>
                    <a:pt x="7589" y="2560"/>
                  </a:cubicBezTo>
                  <a:lnTo>
                    <a:pt x="7589" y="3833"/>
                  </a:lnTo>
                  <a:lnTo>
                    <a:pt x="6512" y="3833"/>
                  </a:lnTo>
                  <a:lnTo>
                    <a:pt x="6512" y="2360"/>
                  </a:lnTo>
                  <a:cubicBezTo>
                    <a:pt x="7003" y="2186"/>
                    <a:pt x="7354" y="1707"/>
                    <a:pt x="7320" y="1146"/>
                  </a:cubicBezTo>
                  <a:cubicBezTo>
                    <a:pt x="7284" y="526"/>
                    <a:pt x="6781" y="35"/>
                    <a:pt x="6161" y="1"/>
                  </a:cubicBezTo>
                  <a:cubicBezTo>
                    <a:pt x="6146" y="1"/>
                    <a:pt x="6131" y="0"/>
                    <a:pt x="6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21" name="Google Shape;821;p35">
            <a:extLst>
              <a:ext uri="{FF2B5EF4-FFF2-40B4-BE49-F238E27FC236}">
                <a16:creationId xmlns:a16="http://schemas.microsoft.com/office/drawing/2014/main" id="{38F66108-6CBD-70D6-14C6-86ACF18038F7}"/>
              </a:ext>
            </a:extLst>
          </p:cNvPr>
          <p:cNvGrpSpPr/>
          <p:nvPr/>
        </p:nvGrpSpPr>
        <p:grpSpPr>
          <a:xfrm>
            <a:off x="818363" y="1401644"/>
            <a:ext cx="345125" cy="345425"/>
            <a:chOff x="997838" y="2690475"/>
            <a:chExt cx="345125" cy="345425"/>
          </a:xfrm>
        </p:grpSpPr>
        <p:sp>
          <p:nvSpPr>
            <p:cNvPr id="822" name="Google Shape;822;p35">
              <a:extLst>
                <a:ext uri="{FF2B5EF4-FFF2-40B4-BE49-F238E27FC236}">
                  <a16:creationId xmlns:a16="http://schemas.microsoft.com/office/drawing/2014/main" id="{765366A3-EF56-E594-89EF-E144C6445D2B}"/>
                </a:ext>
              </a:extLst>
            </p:cNvPr>
            <p:cNvSpPr/>
            <p:nvPr/>
          </p:nvSpPr>
          <p:spPr>
            <a:xfrm>
              <a:off x="1267563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2" y="0"/>
                  </a:moveTo>
                  <a:cubicBezTo>
                    <a:pt x="188" y="0"/>
                    <a:pt x="0" y="200"/>
                    <a:pt x="23" y="444"/>
                  </a:cubicBezTo>
                  <a:cubicBezTo>
                    <a:pt x="48" y="654"/>
                    <a:pt x="233" y="806"/>
                    <a:pt x="432" y="806"/>
                  </a:cubicBezTo>
                  <a:lnTo>
                    <a:pt x="1226" y="806"/>
                  </a:lnTo>
                  <a:cubicBezTo>
                    <a:pt x="1437" y="806"/>
                    <a:pt x="1613" y="654"/>
                    <a:pt x="1636" y="444"/>
                  </a:cubicBezTo>
                  <a:cubicBezTo>
                    <a:pt x="1661" y="200"/>
                    <a:pt x="147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3" name="Google Shape;823;p35">
              <a:extLst>
                <a:ext uri="{FF2B5EF4-FFF2-40B4-BE49-F238E27FC236}">
                  <a16:creationId xmlns:a16="http://schemas.microsoft.com/office/drawing/2014/main" id="{A3510ED1-9B62-A57B-3B2A-EAD65886BA14}"/>
                </a:ext>
              </a:extLst>
            </p:cNvPr>
            <p:cNvSpPr/>
            <p:nvPr/>
          </p:nvSpPr>
          <p:spPr>
            <a:xfrm>
              <a:off x="12599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3" y="0"/>
                  </a:moveTo>
                  <a:cubicBezTo>
                    <a:pt x="1094" y="0"/>
                    <a:pt x="1023" y="17"/>
                    <a:pt x="957" y="52"/>
                  </a:cubicBezTo>
                  <a:lnTo>
                    <a:pt x="256" y="462"/>
                  </a:lnTo>
                  <a:cubicBezTo>
                    <a:pt x="70" y="577"/>
                    <a:pt x="0" y="824"/>
                    <a:pt x="115" y="1009"/>
                  </a:cubicBezTo>
                  <a:cubicBezTo>
                    <a:pt x="187" y="1143"/>
                    <a:pt x="321" y="1214"/>
                    <a:pt x="462" y="1214"/>
                  </a:cubicBezTo>
                  <a:cubicBezTo>
                    <a:pt x="530" y="1214"/>
                    <a:pt x="600" y="1197"/>
                    <a:pt x="665" y="1163"/>
                  </a:cubicBezTo>
                  <a:lnTo>
                    <a:pt x="1366" y="754"/>
                  </a:lnTo>
                  <a:cubicBezTo>
                    <a:pt x="1554" y="647"/>
                    <a:pt x="1625" y="403"/>
                    <a:pt x="1507" y="204"/>
                  </a:cubicBezTo>
                  <a:cubicBezTo>
                    <a:pt x="1437" y="71"/>
                    <a:pt x="1304" y="0"/>
                    <a:pt x="1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4" name="Google Shape;824;p35">
              <a:extLst>
                <a:ext uri="{FF2B5EF4-FFF2-40B4-BE49-F238E27FC236}">
                  <a16:creationId xmlns:a16="http://schemas.microsoft.com/office/drawing/2014/main" id="{8611CEB8-AAFA-5FE4-7565-FDE0DB733B2D}"/>
                </a:ext>
              </a:extLst>
            </p:cNvPr>
            <p:cNvSpPr/>
            <p:nvPr/>
          </p:nvSpPr>
          <p:spPr>
            <a:xfrm>
              <a:off x="12599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57" y="1"/>
                  </a:moveTo>
                  <a:cubicBezTo>
                    <a:pt x="318" y="1"/>
                    <a:pt x="186" y="74"/>
                    <a:pt x="115" y="199"/>
                  </a:cubicBezTo>
                  <a:cubicBezTo>
                    <a:pt x="0" y="395"/>
                    <a:pt x="70" y="642"/>
                    <a:pt x="256" y="760"/>
                  </a:cubicBezTo>
                  <a:lnTo>
                    <a:pt x="957" y="1155"/>
                  </a:lnTo>
                  <a:cubicBezTo>
                    <a:pt x="1023" y="1195"/>
                    <a:pt x="1095" y="1213"/>
                    <a:pt x="1166" y="1213"/>
                  </a:cubicBezTo>
                  <a:cubicBezTo>
                    <a:pt x="1305" y="1213"/>
                    <a:pt x="1438" y="1140"/>
                    <a:pt x="1507" y="1015"/>
                  </a:cubicBezTo>
                  <a:cubicBezTo>
                    <a:pt x="1625" y="816"/>
                    <a:pt x="1554" y="572"/>
                    <a:pt x="1366" y="454"/>
                  </a:cubicBezTo>
                  <a:lnTo>
                    <a:pt x="665" y="59"/>
                  </a:lnTo>
                  <a:cubicBezTo>
                    <a:pt x="599" y="19"/>
                    <a:pt x="527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5" name="Google Shape;825;p35">
              <a:extLst>
                <a:ext uri="{FF2B5EF4-FFF2-40B4-BE49-F238E27FC236}">
                  <a16:creationId xmlns:a16="http://schemas.microsoft.com/office/drawing/2014/main" id="{1B6B0091-AA41-FB2D-C35C-D92D0070CE21}"/>
                </a:ext>
              </a:extLst>
            </p:cNvPr>
            <p:cNvSpPr/>
            <p:nvPr/>
          </p:nvSpPr>
          <p:spPr>
            <a:xfrm>
              <a:off x="1031688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6" y="0"/>
                  </a:moveTo>
                  <a:cubicBezTo>
                    <a:pt x="225" y="0"/>
                    <a:pt x="49" y="152"/>
                    <a:pt x="26" y="351"/>
                  </a:cubicBezTo>
                  <a:cubicBezTo>
                    <a:pt x="1" y="595"/>
                    <a:pt x="189" y="806"/>
                    <a:pt x="422" y="806"/>
                  </a:cubicBezTo>
                  <a:lnTo>
                    <a:pt x="1230" y="806"/>
                  </a:lnTo>
                  <a:cubicBezTo>
                    <a:pt x="1429" y="806"/>
                    <a:pt x="1614" y="654"/>
                    <a:pt x="1639" y="444"/>
                  </a:cubicBezTo>
                  <a:cubicBezTo>
                    <a:pt x="1662" y="200"/>
                    <a:pt x="1474" y="0"/>
                    <a:pt x="1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6" name="Google Shape;826;p35">
              <a:extLst>
                <a:ext uri="{FF2B5EF4-FFF2-40B4-BE49-F238E27FC236}">
                  <a16:creationId xmlns:a16="http://schemas.microsoft.com/office/drawing/2014/main" id="{BFC29D7E-FF6B-C51F-8A27-4DDEDBAA0C22}"/>
                </a:ext>
              </a:extLst>
            </p:cNvPr>
            <p:cNvSpPr/>
            <p:nvPr/>
          </p:nvSpPr>
          <p:spPr>
            <a:xfrm>
              <a:off x="10401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62" y="0"/>
                  </a:moveTo>
                  <a:cubicBezTo>
                    <a:pt x="321" y="0"/>
                    <a:pt x="188" y="71"/>
                    <a:pt x="118" y="204"/>
                  </a:cubicBezTo>
                  <a:cubicBezTo>
                    <a:pt x="0" y="403"/>
                    <a:pt x="71" y="647"/>
                    <a:pt x="259" y="754"/>
                  </a:cubicBezTo>
                  <a:lnTo>
                    <a:pt x="960" y="1163"/>
                  </a:lnTo>
                  <a:cubicBezTo>
                    <a:pt x="1025" y="1197"/>
                    <a:pt x="1095" y="1214"/>
                    <a:pt x="1163" y="1214"/>
                  </a:cubicBezTo>
                  <a:cubicBezTo>
                    <a:pt x="1304" y="1214"/>
                    <a:pt x="1438" y="1143"/>
                    <a:pt x="1510" y="1009"/>
                  </a:cubicBezTo>
                  <a:cubicBezTo>
                    <a:pt x="1625" y="824"/>
                    <a:pt x="1555" y="577"/>
                    <a:pt x="1369" y="462"/>
                  </a:cubicBezTo>
                  <a:lnTo>
                    <a:pt x="668" y="52"/>
                  </a:lnTo>
                  <a:cubicBezTo>
                    <a:pt x="602" y="17"/>
                    <a:pt x="531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7" name="Google Shape;827;p35">
              <a:extLst>
                <a:ext uri="{FF2B5EF4-FFF2-40B4-BE49-F238E27FC236}">
                  <a16:creationId xmlns:a16="http://schemas.microsoft.com/office/drawing/2014/main" id="{74512FC6-6C93-8D07-1CA3-73D855B394BA}"/>
                </a:ext>
              </a:extLst>
            </p:cNvPr>
            <p:cNvSpPr/>
            <p:nvPr/>
          </p:nvSpPr>
          <p:spPr>
            <a:xfrm>
              <a:off x="10401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8" y="1"/>
                  </a:moveTo>
                  <a:cubicBezTo>
                    <a:pt x="1098" y="1"/>
                    <a:pt x="1026" y="19"/>
                    <a:pt x="960" y="59"/>
                  </a:cubicBezTo>
                  <a:lnTo>
                    <a:pt x="259" y="454"/>
                  </a:lnTo>
                  <a:cubicBezTo>
                    <a:pt x="71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30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5" y="642"/>
                    <a:pt x="1625" y="395"/>
                    <a:pt x="1510" y="199"/>
                  </a:cubicBezTo>
                  <a:cubicBezTo>
                    <a:pt x="1439" y="74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8" name="Google Shape;828;p35">
              <a:extLst>
                <a:ext uri="{FF2B5EF4-FFF2-40B4-BE49-F238E27FC236}">
                  <a16:creationId xmlns:a16="http://schemas.microsoft.com/office/drawing/2014/main" id="{FAF29234-9358-EDD1-9BE4-8F4B10CC633E}"/>
                </a:ext>
              </a:extLst>
            </p:cNvPr>
            <p:cNvSpPr/>
            <p:nvPr/>
          </p:nvSpPr>
          <p:spPr>
            <a:xfrm>
              <a:off x="997838" y="2690475"/>
              <a:ext cx="345125" cy="345425"/>
            </a:xfrm>
            <a:custGeom>
              <a:avLst/>
              <a:gdLst/>
              <a:ahLst/>
              <a:cxnLst/>
              <a:rect l="l" t="t" r="r" b="b"/>
              <a:pathLst>
                <a:path w="13805" h="13817" extrusionOk="0">
                  <a:moveTo>
                    <a:pt x="6895" y="820"/>
                  </a:moveTo>
                  <a:cubicBezTo>
                    <a:pt x="8172" y="820"/>
                    <a:pt x="9199" y="1847"/>
                    <a:pt x="9199" y="3109"/>
                  </a:cubicBezTo>
                  <a:cubicBezTo>
                    <a:pt x="9199" y="3799"/>
                    <a:pt x="8896" y="4441"/>
                    <a:pt x="8357" y="4876"/>
                  </a:cubicBezTo>
                  <a:cubicBezTo>
                    <a:pt x="8018" y="5168"/>
                    <a:pt x="7785" y="5541"/>
                    <a:pt x="7715" y="5939"/>
                  </a:cubicBezTo>
                  <a:lnTo>
                    <a:pt x="7305" y="5939"/>
                  </a:lnTo>
                  <a:lnTo>
                    <a:pt x="7305" y="3824"/>
                  </a:lnTo>
                  <a:lnTo>
                    <a:pt x="7995" y="3134"/>
                  </a:lnTo>
                  <a:cubicBezTo>
                    <a:pt x="8135" y="2994"/>
                    <a:pt x="8158" y="2758"/>
                    <a:pt x="8032" y="2596"/>
                  </a:cubicBezTo>
                  <a:cubicBezTo>
                    <a:pt x="7950" y="2490"/>
                    <a:pt x="7833" y="2437"/>
                    <a:pt x="7715" y="2437"/>
                  </a:cubicBezTo>
                  <a:cubicBezTo>
                    <a:pt x="7610" y="2437"/>
                    <a:pt x="7505" y="2479"/>
                    <a:pt x="7423" y="2562"/>
                  </a:cubicBezTo>
                  <a:lnTo>
                    <a:pt x="6895" y="3075"/>
                  </a:lnTo>
                  <a:lnTo>
                    <a:pt x="6382" y="2562"/>
                  </a:lnTo>
                  <a:cubicBezTo>
                    <a:pt x="6300" y="2479"/>
                    <a:pt x="6195" y="2437"/>
                    <a:pt x="6090" y="2437"/>
                  </a:cubicBezTo>
                  <a:cubicBezTo>
                    <a:pt x="5972" y="2437"/>
                    <a:pt x="5855" y="2490"/>
                    <a:pt x="5773" y="2596"/>
                  </a:cubicBezTo>
                  <a:cubicBezTo>
                    <a:pt x="5647" y="2758"/>
                    <a:pt x="5670" y="2994"/>
                    <a:pt x="5810" y="3134"/>
                  </a:cubicBezTo>
                  <a:lnTo>
                    <a:pt x="6500" y="3824"/>
                  </a:lnTo>
                  <a:lnTo>
                    <a:pt x="6500" y="5939"/>
                  </a:lnTo>
                  <a:lnTo>
                    <a:pt x="6090" y="5939"/>
                  </a:lnTo>
                  <a:cubicBezTo>
                    <a:pt x="6020" y="5541"/>
                    <a:pt x="5787" y="5168"/>
                    <a:pt x="5448" y="4876"/>
                  </a:cubicBezTo>
                  <a:cubicBezTo>
                    <a:pt x="4909" y="4441"/>
                    <a:pt x="4606" y="3799"/>
                    <a:pt x="4606" y="3109"/>
                  </a:cubicBezTo>
                  <a:cubicBezTo>
                    <a:pt x="4606" y="1847"/>
                    <a:pt x="5633" y="820"/>
                    <a:pt x="6895" y="820"/>
                  </a:cubicBezTo>
                  <a:close/>
                  <a:moveTo>
                    <a:pt x="7681" y="6756"/>
                  </a:moveTo>
                  <a:lnTo>
                    <a:pt x="7681" y="7424"/>
                  </a:lnTo>
                  <a:cubicBezTo>
                    <a:pt x="7681" y="7505"/>
                    <a:pt x="7622" y="7564"/>
                    <a:pt x="7552" y="7564"/>
                  </a:cubicBezTo>
                  <a:lnTo>
                    <a:pt x="6253" y="7564"/>
                  </a:lnTo>
                  <a:cubicBezTo>
                    <a:pt x="6183" y="7564"/>
                    <a:pt x="6124" y="7505"/>
                    <a:pt x="6124" y="7424"/>
                  </a:cubicBezTo>
                  <a:lnTo>
                    <a:pt x="6124" y="6756"/>
                  </a:lnTo>
                  <a:close/>
                  <a:moveTo>
                    <a:pt x="2561" y="8383"/>
                  </a:moveTo>
                  <a:cubicBezTo>
                    <a:pt x="3004" y="8383"/>
                    <a:pt x="3366" y="8745"/>
                    <a:pt x="3366" y="9188"/>
                  </a:cubicBezTo>
                  <a:cubicBezTo>
                    <a:pt x="3366" y="9631"/>
                    <a:pt x="3004" y="9996"/>
                    <a:pt x="2561" y="9996"/>
                  </a:cubicBezTo>
                  <a:cubicBezTo>
                    <a:pt x="2115" y="9996"/>
                    <a:pt x="1753" y="9631"/>
                    <a:pt x="1753" y="9188"/>
                  </a:cubicBezTo>
                  <a:cubicBezTo>
                    <a:pt x="1753" y="8745"/>
                    <a:pt x="2115" y="8383"/>
                    <a:pt x="2561" y="8383"/>
                  </a:cubicBezTo>
                  <a:close/>
                  <a:moveTo>
                    <a:pt x="11244" y="8383"/>
                  </a:moveTo>
                  <a:cubicBezTo>
                    <a:pt x="11690" y="8383"/>
                    <a:pt x="12052" y="8745"/>
                    <a:pt x="12052" y="9188"/>
                  </a:cubicBezTo>
                  <a:cubicBezTo>
                    <a:pt x="12052" y="9631"/>
                    <a:pt x="11690" y="9996"/>
                    <a:pt x="11244" y="9996"/>
                  </a:cubicBezTo>
                  <a:cubicBezTo>
                    <a:pt x="10800" y="9996"/>
                    <a:pt x="10439" y="9631"/>
                    <a:pt x="10439" y="9188"/>
                  </a:cubicBezTo>
                  <a:cubicBezTo>
                    <a:pt x="10439" y="8745"/>
                    <a:pt x="10800" y="8383"/>
                    <a:pt x="11244" y="8383"/>
                  </a:cubicBezTo>
                  <a:close/>
                  <a:moveTo>
                    <a:pt x="6500" y="8369"/>
                  </a:moveTo>
                  <a:lnTo>
                    <a:pt x="6500" y="9830"/>
                  </a:lnTo>
                  <a:cubicBezTo>
                    <a:pt x="6500" y="10812"/>
                    <a:pt x="5703" y="11609"/>
                    <a:pt x="4721" y="11609"/>
                  </a:cubicBezTo>
                  <a:cubicBezTo>
                    <a:pt x="4500" y="11609"/>
                    <a:pt x="4315" y="11783"/>
                    <a:pt x="4315" y="12005"/>
                  </a:cubicBezTo>
                  <a:lnTo>
                    <a:pt x="4315" y="13012"/>
                  </a:lnTo>
                  <a:lnTo>
                    <a:pt x="808" y="13012"/>
                  </a:lnTo>
                  <a:lnTo>
                    <a:pt x="808" y="12005"/>
                  </a:lnTo>
                  <a:cubicBezTo>
                    <a:pt x="808" y="11340"/>
                    <a:pt x="1355" y="10801"/>
                    <a:pt x="2023" y="10801"/>
                  </a:cubicBezTo>
                  <a:lnTo>
                    <a:pt x="4721" y="10801"/>
                  </a:lnTo>
                  <a:cubicBezTo>
                    <a:pt x="5260" y="10801"/>
                    <a:pt x="5692" y="10358"/>
                    <a:pt x="5692" y="9830"/>
                  </a:cubicBezTo>
                  <a:lnTo>
                    <a:pt x="5692" y="8778"/>
                  </a:lnTo>
                  <a:cubicBezTo>
                    <a:pt x="5692" y="8557"/>
                    <a:pt x="5869" y="8369"/>
                    <a:pt x="6090" y="8369"/>
                  </a:cubicBezTo>
                  <a:close/>
                  <a:moveTo>
                    <a:pt x="7715" y="8369"/>
                  </a:moveTo>
                  <a:cubicBezTo>
                    <a:pt x="7936" y="8369"/>
                    <a:pt x="8113" y="8557"/>
                    <a:pt x="8113" y="8778"/>
                  </a:cubicBezTo>
                  <a:lnTo>
                    <a:pt x="8113" y="9830"/>
                  </a:lnTo>
                  <a:cubicBezTo>
                    <a:pt x="8113" y="10358"/>
                    <a:pt x="8545" y="10801"/>
                    <a:pt x="9084" y="10801"/>
                  </a:cubicBezTo>
                  <a:lnTo>
                    <a:pt x="11782" y="10801"/>
                  </a:lnTo>
                  <a:cubicBezTo>
                    <a:pt x="12450" y="10801"/>
                    <a:pt x="12997" y="11340"/>
                    <a:pt x="12997" y="12005"/>
                  </a:cubicBezTo>
                  <a:lnTo>
                    <a:pt x="12997" y="13012"/>
                  </a:lnTo>
                  <a:lnTo>
                    <a:pt x="9490" y="13012"/>
                  </a:lnTo>
                  <a:lnTo>
                    <a:pt x="9490" y="12005"/>
                  </a:lnTo>
                  <a:cubicBezTo>
                    <a:pt x="9490" y="11783"/>
                    <a:pt x="9305" y="11609"/>
                    <a:pt x="9084" y="11609"/>
                  </a:cubicBezTo>
                  <a:cubicBezTo>
                    <a:pt x="8102" y="11609"/>
                    <a:pt x="7305" y="10812"/>
                    <a:pt x="7305" y="9830"/>
                  </a:cubicBezTo>
                  <a:lnTo>
                    <a:pt x="7305" y="8369"/>
                  </a:lnTo>
                  <a:close/>
                  <a:moveTo>
                    <a:pt x="6895" y="1"/>
                  </a:moveTo>
                  <a:cubicBezTo>
                    <a:pt x="5190" y="1"/>
                    <a:pt x="3787" y="1403"/>
                    <a:pt x="3787" y="3123"/>
                  </a:cubicBezTo>
                  <a:cubicBezTo>
                    <a:pt x="3787" y="4057"/>
                    <a:pt x="4197" y="4921"/>
                    <a:pt x="4921" y="5519"/>
                  </a:cubicBezTo>
                  <a:cubicBezTo>
                    <a:pt x="5167" y="5729"/>
                    <a:pt x="5308" y="6010"/>
                    <a:pt x="5308" y="6290"/>
                  </a:cubicBezTo>
                  <a:lnTo>
                    <a:pt x="5308" y="7446"/>
                  </a:lnTo>
                  <a:cubicBezTo>
                    <a:pt x="5308" y="7575"/>
                    <a:pt x="5341" y="7693"/>
                    <a:pt x="5378" y="7797"/>
                  </a:cubicBezTo>
                  <a:cubicBezTo>
                    <a:pt x="5072" y="8018"/>
                    <a:pt x="4876" y="8369"/>
                    <a:pt x="4876" y="8767"/>
                  </a:cubicBezTo>
                  <a:lnTo>
                    <a:pt x="4876" y="9830"/>
                  </a:lnTo>
                  <a:cubicBezTo>
                    <a:pt x="4876" y="9912"/>
                    <a:pt x="4806" y="9982"/>
                    <a:pt x="4721" y="9982"/>
                  </a:cubicBezTo>
                  <a:lnTo>
                    <a:pt x="3964" y="9982"/>
                  </a:lnTo>
                  <a:cubicBezTo>
                    <a:pt x="4115" y="9727"/>
                    <a:pt x="4197" y="9435"/>
                    <a:pt x="4174" y="9107"/>
                  </a:cubicBezTo>
                  <a:cubicBezTo>
                    <a:pt x="4138" y="8276"/>
                    <a:pt x="3473" y="7597"/>
                    <a:pt x="2643" y="7564"/>
                  </a:cubicBezTo>
                  <a:cubicBezTo>
                    <a:pt x="2614" y="7562"/>
                    <a:pt x="2586" y="7562"/>
                    <a:pt x="2558" y="7562"/>
                  </a:cubicBezTo>
                  <a:cubicBezTo>
                    <a:pt x="1660" y="7562"/>
                    <a:pt x="948" y="8293"/>
                    <a:pt x="948" y="9177"/>
                  </a:cubicBezTo>
                  <a:cubicBezTo>
                    <a:pt x="948" y="9539"/>
                    <a:pt x="1063" y="9867"/>
                    <a:pt x="1262" y="10136"/>
                  </a:cubicBezTo>
                  <a:cubicBezTo>
                    <a:pt x="527" y="10439"/>
                    <a:pt x="0" y="11163"/>
                    <a:pt x="0" y="12005"/>
                  </a:cubicBezTo>
                  <a:lnTo>
                    <a:pt x="0" y="13407"/>
                  </a:lnTo>
                  <a:cubicBezTo>
                    <a:pt x="0" y="13629"/>
                    <a:pt x="177" y="13817"/>
                    <a:pt x="410" y="13817"/>
                  </a:cubicBezTo>
                  <a:lnTo>
                    <a:pt x="4721" y="13817"/>
                  </a:lnTo>
                  <a:cubicBezTo>
                    <a:pt x="4946" y="13817"/>
                    <a:pt x="5120" y="13629"/>
                    <a:pt x="5120" y="13407"/>
                  </a:cubicBezTo>
                  <a:lnTo>
                    <a:pt x="5120" y="12380"/>
                  </a:lnTo>
                  <a:cubicBezTo>
                    <a:pt x="5869" y="12263"/>
                    <a:pt x="6511" y="11831"/>
                    <a:pt x="6895" y="11211"/>
                  </a:cubicBezTo>
                  <a:cubicBezTo>
                    <a:pt x="7294" y="11831"/>
                    <a:pt x="7936" y="12263"/>
                    <a:pt x="8685" y="12380"/>
                  </a:cubicBezTo>
                  <a:lnTo>
                    <a:pt x="8685" y="13407"/>
                  </a:lnTo>
                  <a:cubicBezTo>
                    <a:pt x="8685" y="13629"/>
                    <a:pt x="8859" y="13817"/>
                    <a:pt x="9084" y="13817"/>
                  </a:cubicBezTo>
                  <a:lnTo>
                    <a:pt x="13395" y="13817"/>
                  </a:lnTo>
                  <a:cubicBezTo>
                    <a:pt x="13617" y="13817"/>
                    <a:pt x="13805" y="13629"/>
                    <a:pt x="13805" y="13407"/>
                  </a:cubicBezTo>
                  <a:lnTo>
                    <a:pt x="13805" y="12005"/>
                  </a:lnTo>
                  <a:cubicBezTo>
                    <a:pt x="13805" y="11163"/>
                    <a:pt x="13278" y="10439"/>
                    <a:pt x="12543" y="10136"/>
                  </a:cubicBezTo>
                  <a:cubicBezTo>
                    <a:pt x="12764" y="9842"/>
                    <a:pt x="12882" y="9480"/>
                    <a:pt x="12857" y="9095"/>
                  </a:cubicBezTo>
                  <a:cubicBezTo>
                    <a:pt x="12812" y="8254"/>
                    <a:pt x="12111" y="7575"/>
                    <a:pt x="11269" y="7564"/>
                  </a:cubicBezTo>
                  <a:cubicBezTo>
                    <a:pt x="11262" y="7564"/>
                    <a:pt x="11255" y="7564"/>
                    <a:pt x="11248" y="7564"/>
                  </a:cubicBezTo>
                  <a:cubicBezTo>
                    <a:pt x="10357" y="7564"/>
                    <a:pt x="9619" y="8283"/>
                    <a:pt x="9619" y="9177"/>
                  </a:cubicBezTo>
                  <a:cubicBezTo>
                    <a:pt x="9619" y="9469"/>
                    <a:pt x="9701" y="9749"/>
                    <a:pt x="9841" y="9982"/>
                  </a:cubicBezTo>
                  <a:lnTo>
                    <a:pt x="9084" y="9982"/>
                  </a:lnTo>
                  <a:cubicBezTo>
                    <a:pt x="8999" y="9982"/>
                    <a:pt x="8918" y="9912"/>
                    <a:pt x="8918" y="9830"/>
                  </a:cubicBezTo>
                  <a:lnTo>
                    <a:pt x="8918" y="8778"/>
                  </a:lnTo>
                  <a:cubicBezTo>
                    <a:pt x="8918" y="8369"/>
                    <a:pt x="8733" y="8007"/>
                    <a:pt x="8427" y="7785"/>
                  </a:cubicBezTo>
                  <a:cubicBezTo>
                    <a:pt x="8464" y="7682"/>
                    <a:pt x="8497" y="7553"/>
                    <a:pt x="8497" y="7424"/>
                  </a:cubicBezTo>
                  <a:lnTo>
                    <a:pt x="8497" y="6290"/>
                  </a:lnTo>
                  <a:cubicBezTo>
                    <a:pt x="8497" y="6010"/>
                    <a:pt x="8638" y="5729"/>
                    <a:pt x="8884" y="5519"/>
                  </a:cubicBezTo>
                  <a:cubicBezTo>
                    <a:pt x="9608" y="4921"/>
                    <a:pt x="10018" y="4057"/>
                    <a:pt x="10018" y="3123"/>
                  </a:cubicBezTo>
                  <a:cubicBezTo>
                    <a:pt x="10018" y="1403"/>
                    <a:pt x="861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0C360DD5-A107-DFD0-DBB5-CEA9882F7441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5129619" y="1817261"/>
            <a:ext cx="33440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define what the AI system can and cannot do, like restricting access to sensitive data or dangerous 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32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AI Model Used</a:t>
            </a:r>
            <a:endParaRPr sz="2600" b="0" dirty="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0" name="Google Shape;960;p41"/>
          <p:cNvSpPr txBox="1"/>
          <p:nvPr/>
        </p:nvSpPr>
        <p:spPr>
          <a:xfrm>
            <a:off x="494586" y="1337110"/>
            <a:ext cx="2183798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1200" b="1" dirty="0">
                <a:solidFill>
                  <a:schemeClr val="tx1"/>
                </a:solidFill>
              </a:rPr>
              <a:t>Specialized for lightweight inference</a:t>
            </a:r>
            <a:endParaRPr sz="1200" b="1" dirty="0">
              <a:solidFill>
                <a:schemeClr val="tx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1" name="Google Shape;961;p41"/>
          <p:cNvSpPr txBox="1"/>
          <p:nvPr/>
        </p:nvSpPr>
        <p:spPr>
          <a:xfrm>
            <a:off x="838975" y="2287977"/>
            <a:ext cx="16638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n-US" sz="1600" b="1" dirty="0">
                <a:solidFill>
                  <a:schemeClr val="tx1"/>
                </a:solidFill>
              </a:rPr>
              <a:t>Fast</a:t>
            </a:r>
            <a:endParaRPr sz="1600" b="1" dirty="0">
              <a:solidFill>
                <a:schemeClr val="tx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3" name="Google Shape;963;p41"/>
          <p:cNvSpPr txBox="1"/>
          <p:nvPr/>
        </p:nvSpPr>
        <p:spPr>
          <a:xfrm>
            <a:off x="6455363" y="1216610"/>
            <a:ext cx="1864822" cy="6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600" b="1" dirty="0">
                <a:solidFill>
                  <a:schemeClr val="tx1"/>
                </a:solidFill>
              </a:rPr>
              <a:t>Handles fuzzy matching</a:t>
            </a:r>
            <a:endParaRPr sz="1600" b="1" dirty="0">
              <a:solidFill>
                <a:schemeClr val="tx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4" name="Google Shape;964;p41"/>
          <p:cNvSpPr txBox="1"/>
          <p:nvPr/>
        </p:nvSpPr>
        <p:spPr>
          <a:xfrm>
            <a:off x="6641225" y="2287977"/>
            <a:ext cx="16638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600" b="1" dirty="0">
                <a:solidFill>
                  <a:schemeClr val="tx1"/>
                </a:solidFill>
              </a:rPr>
              <a:t>skill relevance</a:t>
            </a:r>
            <a:endParaRPr sz="1600" b="1" dirty="0">
              <a:solidFill>
                <a:schemeClr val="tx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5" name="Google Shape;965;p41"/>
          <p:cNvSpPr txBox="1"/>
          <p:nvPr/>
        </p:nvSpPr>
        <p:spPr>
          <a:xfrm>
            <a:off x="6641225" y="3404903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600" b="1" dirty="0">
                <a:solidFill>
                  <a:schemeClr val="tx1"/>
                </a:solidFill>
              </a:rPr>
              <a:t>project nuance</a:t>
            </a:r>
            <a:endParaRPr sz="1600" b="1" dirty="0">
              <a:solidFill>
                <a:schemeClr val="tx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8" name="Google Shape;968;p41"/>
          <p:cNvSpPr txBox="1"/>
          <p:nvPr/>
        </p:nvSpPr>
        <p:spPr>
          <a:xfrm>
            <a:off x="510822" y="3394817"/>
            <a:ext cx="2061004" cy="708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</a:rPr>
              <a:t>contextual understanding of task descriptions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2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72" name="Google Shape;972;p41"/>
          <p:cNvSpPr/>
          <p:nvPr/>
        </p:nvSpPr>
        <p:spPr>
          <a:xfrm>
            <a:off x="3889991" y="1149143"/>
            <a:ext cx="1407579" cy="2685758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41"/>
          <p:cNvGrpSpPr/>
          <p:nvPr/>
        </p:nvGrpSpPr>
        <p:grpSpPr>
          <a:xfrm>
            <a:off x="3817877" y="1147177"/>
            <a:ext cx="1551654" cy="3149588"/>
            <a:chOff x="5186401" y="494525"/>
            <a:chExt cx="1834973" cy="3724678"/>
          </a:xfrm>
        </p:grpSpPr>
        <p:sp>
          <p:nvSpPr>
            <p:cNvPr id="974" name="Google Shape;974;p41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7" name="Google Shape;977;p41"/>
          <p:cNvSpPr/>
          <p:nvPr/>
        </p:nvSpPr>
        <p:spPr>
          <a:xfrm>
            <a:off x="2578975" y="1274325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41"/>
          <p:cNvSpPr/>
          <p:nvPr/>
        </p:nvSpPr>
        <p:spPr>
          <a:xfrm>
            <a:off x="2578975" y="229395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1"/>
          <p:cNvSpPr/>
          <p:nvPr/>
        </p:nvSpPr>
        <p:spPr>
          <a:xfrm>
            <a:off x="2578975" y="340490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1"/>
          <p:cNvSpPr/>
          <p:nvPr/>
        </p:nvSpPr>
        <p:spPr>
          <a:xfrm>
            <a:off x="6016325" y="1274325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41"/>
          <p:cNvSpPr/>
          <p:nvPr/>
        </p:nvSpPr>
        <p:spPr>
          <a:xfrm>
            <a:off x="6016325" y="229395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41"/>
          <p:cNvSpPr/>
          <p:nvPr/>
        </p:nvSpPr>
        <p:spPr>
          <a:xfrm>
            <a:off x="6016325" y="340490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83" name="Google Shape;983;p41"/>
          <p:cNvCxnSpPr>
            <a:cxnSpLocks/>
            <a:stCxn id="977" idx="3"/>
          </p:cNvCxnSpPr>
          <p:nvPr/>
        </p:nvCxnSpPr>
        <p:spPr>
          <a:xfrm>
            <a:off x="3127675" y="1548675"/>
            <a:ext cx="588427" cy="497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84" name="Google Shape;984;p41"/>
          <p:cNvCxnSpPr>
            <a:cxnSpLocks/>
            <a:stCxn id="978" idx="3"/>
          </p:cNvCxnSpPr>
          <p:nvPr/>
        </p:nvCxnSpPr>
        <p:spPr>
          <a:xfrm>
            <a:off x="3127675" y="2568300"/>
            <a:ext cx="646794" cy="34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85" name="Google Shape;985;p41"/>
          <p:cNvCxnSpPr>
            <a:cxnSpLocks/>
            <a:stCxn id="979" idx="3"/>
          </p:cNvCxnSpPr>
          <p:nvPr/>
        </p:nvCxnSpPr>
        <p:spPr>
          <a:xfrm flipV="1">
            <a:off x="3127675" y="3130551"/>
            <a:ext cx="614002" cy="5486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86" name="Google Shape;986;p41"/>
          <p:cNvCxnSpPr>
            <a:cxnSpLocks/>
            <a:stCxn id="980" idx="1"/>
          </p:cNvCxnSpPr>
          <p:nvPr/>
        </p:nvCxnSpPr>
        <p:spPr>
          <a:xfrm rot="10800000" flipV="1">
            <a:off x="5477895" y="1548674"/>
            <a:ext cx="538431" cy="20257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87" name="Google Shape;987;p41"/>
          <p:cNvCxnSpPr>
            <a:cxnSpLocks/>
            <a:stCxn id="981" idx="1"/>
          </p:cNvCxnSpPr>
          <p:nvPr/>
        </p:nvCxnSpPr>
        <p:spPr>
          <a:xfrm rot="10800000" flipV="1">
            <a:off x="5460695" y="2568299"/>
            <a:ext cx="555630" cy="2728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88" name="Google Shape;988;p41"/>
          <p:cNvCxnSpPr>
            <a:cxnSpLocks/>
            <a:stCxn id="982" idx="1"/>
          </p:cNvCxnSpPr>
          <p:nvPr/>
        </p:nvCxnSpPr>
        <p:spPr>
          <a:xfrm rot="10800000">
            <a:off x="5441645" y="3293902"/>
            <a:ext cx="574680" cy="3853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989" name="Google Shape;989;p41"/>
          <p:cNvGrpSpPr/>
          <p:nvPr/>
        </p:nvGrpSpPr>
        <p:grpSpPr>
          <a:xfrm>
            <a:off x="2681488" y="3506675"/>
            <a:ext cx="343675" cy="345150"/>
            <a:chOff x="6289363" y="3797375"/>
            <a:chExt cx="343675" cy="345150"/>
          </a:xfrm>
        </p:grpSpPr>
        <p:sp>
          <p:nvSpPr>
            <p:cNvPr id="990" name="Google Shape;990;p41"/>
            <p:cNvSpPr/>
            <p:nvPr/>
          </p:nvSpPr>
          <p:spPr>
            <a:xfrm>
              <a:off x="6289363" y="3797375"/>
              <a:ext cx="343675" cy="345150"/>
            </a:xfrm>
            <a:custGeom>
              <a:avLst/>
              <a:gdLst/>
              <a:ahLst/>
              <a:cxnLst/>
              <a:rect l="l" t="t" r="r" b="b"/>
              <a:pathLst>
                <a:path w="13747" h="13806" extrusionOk="0">
                  <a:moveTo>
                    <a:pt x="6874" y="809"/>
                  </a:moveTo>
                  <a:cubicBezTo>
                    <a:pt x="7552" y="809"/>
                    <a:pt x="8125" y="1263"/>
                    <a:pt x="8299" y="1883"/>
                  </a:cubicBezTo>
                  <a:lnTo>
                    <a:pt x="5448" y="1883"/>
                  </a:lnTo>
                  <a:cubicBezTo>
                    <a:pt x="5622" y="1263"/>
                    <a:pt x="6195" y="809"/>
                    <a:pt x="6874" y="809"/>
                  </a:cubicBezTo>
                  <a:close/>
                  <a:moveTo>
                    <a:pt x="5390" y="2691"/>
                  </a:moveTo>
                  <a:lnTo>
                    <a:pt x="5390" y="3496"/>
                  </a:lnTo>
                  <a:lnTo>
                    <a:pt x="4582" y="3496"/>
                  </a:lnTo>
                  <a:lnTo>
                    <a:pt x="4582" y="2691"/>
                  </a:lnTo>
                  <a:close/>
                  <a:moveTo>
                    <a:pt x="9165" y="2691"/>
                  </a:moveTo>
                  <a:lnTo>
                    <a:pt x="9165" y="3496"/>
                  </a:lnTo>
                  <a:lnTo>
                    <a:pt x="6195" y="3496"/>
                  </a:lnTo>
                  <a:lnTo>
                    <a:pt x="6195" y="2691"/>
                  </a:lnTo>
                  <a:close/>
                  <a:moveTo>
                    <a:pt x="8299" y="4315"/>
                  </a:moveTo>
                  <a:cubicBezTo>
                    <a:pt x="8125" y="4935"/>
                    <a:pt x="7552" y="5390"/>
                    <a:pt x="6874" y="5390"/>
                  </a:cubicBezTo>
                  <a:cubicBezTo>
                    <a:pt x="6195" y="5390"/>
                    <a:pt x="5622" y="4935"/>
                    <a:pt x="5448" y="4315"/>
                  </a:cubicBezTo>
                  <a:close/>
                  <a:moveTo>
                    <a:pt x="1614" y="4315"/>
                  </a:moveTo>
                  <a:lnTo>
                    <a:pt x="1614" y="6220"/>
                  </a:lnTo>
                  <a:cubicBezTo>
                    <a:pt x="1100" y="5917"/>
                    <a:pt x="808" y="5578"/>
                    <a:pt x="808" y="5261"/>
                  </a:cubicBezTo>
                  <a:cubicBezTo>
                    <a:pt x="808" y="4958"/>
                    <a:pt x="1100" y="4618"/>
                    <a:pt x="1614" y="4315"/>
                  </a:cubicBezTo>
                  <a:close/>
                  <a:moveTo>
                    <a:pt x="12133" y="4315"/>
                  </a:moveTo>
                  <a:cubicBezTo>
                    <a:pt x="12647" y="4618"/>
                    <a:pt x="12941" y="4958"/>
                    <a:pt x="12941" y="5261"/>
                  </a:cubicBezTo>
                  <a:cubicBezTo>
                    <a:pt x="12941" y="5578"/>
                    <a:pt x="12647" y="5917"/>
                    <a:pt x="12133" y="6220"/>
                  </a:cubicBezTo>
                  <a:lnTo>
                    <a:pt x="12133" y="4315"/>
                  </a:lnTo>
                  <a:close/>
                  <a:moveTo>
                    <a:pt x="8487" y="6198"/>
                  </a:moveTo>
                  <a:cubicBezTo>
                    <a:pt x="9084" y="6198"/>
                    <a:pt x="9631" y="6501"/>
                    <a:pt x="9948" y="6980"/>
                  </a:cubicBezTo>
                  <a:cubicBezTo>
                    <a:pt x="9025" y="7168"/>
                    <a:pt x="7973" y="7272"/>
                    <a:pt x="6874" y="7272"/>
                  </a:cubicBezTo>
                  <a:cubicBezTo>
                    <a:pt x="5774" y="7272"/>
                    <a:pt x="4722" y="7168"/>
                    <a:pt x="3799" y="6980"/>
                  </a:cubicBezTo>
                  <a:cubicBezTo>
                    <a:pt x="4116" y="6501"/>
                    <a:pt x="4666" y="6198"/>
                    <a:pt x="5260" y="6198"/>
                  </a:cubicBezTo>
                  <a:close/>
                  <a:moveTo>
                    <a:pt x="12941" y="6630"/>
                  </a:moveTo>
                  <a:lnTo>
                    <a:pt x="12941" y="10967"/>
                  </a:lnTo>
                  <a:cubicBezTo>
                    <a:pt x="12941" y="11421"/>
                    <a:pt x="12333" y="11923"/>
                    <a:pt x="11303" y="12311"/>
                  </a:cubicBezTo>
                  <a:cubicBezTo>
                    <a:pt x="10837" y="12484"/>
                    <a:pt x="10299" y="12625"/>
                    <a:pt x="9727" y="12743"/>
                  </a:cubicBezTo>
                  <a:lnTo>
                    <a:pt x="8837" y="11292"/>
                  </a:lnTo>
                  <a:cubicBezTo>
                    <a:pt x="8767" y="11177"/>
                    <a:pt x="8627" y="11107"/>
                    <a:pt x="8487" y="11107"/>
                  </a:cubicBezTo>
                  <a:lnTo>
                    <a:pt x="7364" y="11107"/>
                  </a:lnTo>
                  <a:lnTo>
                    <a:pt x="6139" y="9143"/>
                  </a:lnTo>
                  <a:cubicBezTo>
                    <a:pt x="6068" y="9026"/>
                    <a:pt x="5939" y="8944"/>
                    <a:pt x="5799" y="8944"/>
                  </a:cubicBezTo>
                  <a:cubicBezTo>
                    <a:pt x="5670" y="8944"/>
                    <a:pt x="5541" y="9014"/>
                    <a:pt x="5460" y="9132"/>
                  </a:cubicBezTo>
                  <a:lnTo>
                    <a:pt x="3179" y="12543"/>
                  </a:lnTo>
                  <a:cubicBezTo>
                    <a:pt x="2924" y="12473"/>
                    <a:pt x="2677" y="12392"/>
                    <a:pt x="2444" y="12311"/>
                  </a:cubicBezTo>
                  <a:cubicBezTo>
                    <a:pt x="1414" y="11923"/>
                    <a:pt x="808" y="11421"/>
                    <a:pt x="808" y="10967"/>
                  </a:cubicBezTo>
                  <a:lnTo>
                    <a:pt x="808" y="6630"/>
                  </a:lnTo>
                  <a:cubicBezTo>
                    <a:pt x="1159" y="6899"/>
                    <a:pt x="1602" y="7143"/>
                    <a:pt x="2152" y="7342"/>
                  </a:cubicBezTo>
                  <a:cubicBezTo>
                    <a:pt x="3426" y="7822"/>
                    <a:pt x="5098" y="8080"/>
                    <a:pt x="6874" y="8080"/>
                  </a:cubicBezTo>
                  <a:cubicBezTo>
                    <a:pt x="8649" y="8080"/>
                    <a:pt x="10321" y="7822"/>
                    <a:pt x="11595" y="7342"/>
                  </a:cubicBezTo>
                  <a:cubicBezTo>
                    <a:pt x="12145" y="7143"/>
                    <a:pt x="12591" y="6899"/>
                    <a:pt x="12941" y="6630"/>
                  </a:cubicBezTo>
                  <a:close/>
                  <a:moveTo>
                    <a:pt x="5788" y="10100"/>
                  </a:moveTo>
                  <a:lnTo>
                    <a:pt x="6803" y="11727"/>
                  </a:lnTo>
                  <a:cubicBezTo>
                    <a:pt x="6874" y="11842"/>
                    <a:pt x="7003" y="11912"/>
                    <a:pt x="7143" y="11912"/>
                  </a:cubicBezTo>
                  <a:lnTo>
                    <a:pt x="8265" y="11912"/>
                  </a:lnTo>
                  <a:lnTo>
                    <a:pt x="8860" y="12872"/>
                  </a:lnTo>
                  <a:cubicBezTo>
                    <a:pt x="8228" y="12953"/>
                    <a:pt x="7564" y="12989"/>
                    <a:pt x="6874" y="12989"/>
                  </a:cubicBezTo>
                  <a:cubicBezTo>
                    <a:pt x="5869" y="12989"/>
                    <a:pt x="4899" y="12905"/>
                    <a:pt x="4021" y="12743"/>
                  </a:cubicBezTo>
                  <a:lnTo>
                    <a:pt x="5788" y="10100"/>
                  </a:lnTo>
                  <a:close/>
                  <a:moveTo>
                    <a:pt x="6874" y="1"/>
                  </a:moveTo>
                  <a:cubicBezTo>
                    <a:pt x="5751" y="1"/>
                    <a:pt x="4817" y="809"/>
                    <a:pt x="4618" y="1883"/>
                  </a:cubicBezTo>
                  <a:lnTo>
                    <a:pt x="4175" y="1883"/>
                  </a:lnTo>
                  <a:cubicBezTo>
                    <a:pt x="3950" y="1883"/>
                    <a:pt x="3776" y="2060"/>
                    <a:pt x="3776" y="2293"/>
                  </a:cubicBezTo>
                  <a:lnTo>
                    <a:pt x="3776" y="3906"/>
                  </a:lnTo>
                  <a:cubicBezTo>
                    <a:pt x="3776" y="4127"/>
                    <a:pt x="3950" y="4315"/>
                    <a:pt x="4175" y="4315"/>
                  </a:cubicBezTo>
                  <a:lnTo>
                    <a:pt x="4618" y="4315"/>
                  </a:lnTo>
                  <a:cubicBezTo>
                    <a:pt x="4688" y="4714"/>
                    <a:pt x="4876" y="5087"/>
                    <a:pt x="5131" y="5390"/>
                  </a:cubicBezTo>
                  <a:cubicBezTo>
                    <a:pt x="4220" y="5438"/>
                    <a:pt x="3403" y="5962"/>
                    <a:pt x="2983" y="6770"/>
                  </a:cubicBezTo>
                  <a:cubicBezTo>
                    <a:pt x="2795" y="6711"/>
                    <a:pt x="2607" y="6652"/>
                    <a:pt x="2421" y="6582"/>
                  </a:cubicBezTo>
                  <a:lnTo>
                    <a:pt x="2421" y="3662"/>
                  </a:lnTo>
                  <a:cubicBezTo>
                    <a:pt x="2421" y="3566"/>
                    <a:pt x="2396" y="3474"/>
                    <a:pt x="2337" y="3392"/>
                  </a:cubicBezTo>
                  <a:cubicBezTo>
                    <a:pt x="2258" y="3295"/>
                    <a:pt x="2138" y="3243"/>
                    <a:pt x="2017" y="3243"/>
                  </a:cubicBezTo>
                  <a:cubicBezTo>
                    <a:pt x="1964" y="3243"/>
                    <a:pt x="1910" y="3253"/>
                    <a:pt x="1860" y="3275"/>
                  </a:cubicBezTo>
                  <a:cubicBezTo>
                    <a:pt x="329" y="3928"/>
                    <a:pt x="0" y="4714"/>
                    <a:pt x="0" y="5250"/>
                  </a:cubicBezTo>
                  <a:lnTo>
                    <a:pt x="0" y="10978"/>
                  </a:lnTo>
                  <a:cubicBezTo>
                    <a:pt x="0" y="11808"/>
                    <a:pt x="761" y="12555"/>
                    <a:pt x="2152" y="13071"/>
                  </a:cubicBezTo>
                  <a:cubicBezTo>
                    <a:pt x="3426" y="13550"/>
                    <a:pt x="5098" y="13806"/>
                    <a:pt x="6874" y="13806"/>
                  </a:cubicBezTo>
                  <a:cubicBezTo>
                    <a:pt x="8649" y="13806"/>
                    <a:pt x="10321" y="13550"/>
                    <a:pt x="11595" y="13071"/>
                  </a:cubicBezTo>
                  <a:cubicBezTo>
                    <a:pt x="12986" y="12555"/>
                    <a:pt x="13747" y="11808"/>
                    <a:pt x="13747" y="10978"/>
                  </a:cubicBezTo>
                  <a:lnTo>
                    <a:pt x="13747" y="5250"/>
                  </a:lnTo>
                  <a:cubicBezTo>
                    <a:pt x="13747" y="4714"/>
                    <a:pt x="13432" y="3928"/>
                    <a:pt x="11889" y="3275"/>
                  </a:cubicBezTo>
                  <a:cubicBezTo>
                    <a:pt x="11838" y="3253"/>
                    <a:pt x="11784" y="3243"/>
                    <a:pt x="11730" y="3243"/>
                  </a:cubicBezTo>
                  <a:cubicBezTo>
                    <a:pt x="11609" y="3243"/>
                    <a:pt x="11489" y="3295"/>
                    <a:pt x="11410" y="3392"/>
                  </a:cubicBezTo>
                  <a:cubicBezTo>
                    <a:pt x="11351" y="3474"/>
                    <a:pt x="11328" y="3566"/>
                    <a:pt x="11328" y="3662"/>
                  </a:cubicBezTo>
                  <a:lnTo>
                    <a:pt x="11328" y="6582"/>
                  </a:lnTo>
                  <a:cubicBezTo>
                    <a:pt x="11140" y="6652"/>
                    <a:pt x="10964" y="6711"/>
                    <a:pt x="10767" y="6770"/>
                  </a:cubicBezTo>
                  <a:cubicBezTo>
                    <a:pt x="10347" y="5962"/>
                    <a:pt x="9539" y="5438"/>
                    <a:pt x="8616" y="5390"/>
                  </a:cubicBezTo>
                  <a:cubicBezTo>
                    <a:pt x="8874" y="5087"/>
                    <a:pt x="9059" y="4714"/>
                    <a:pt x="9129" y="4315"/>
                  </a:cubicBezTo>
                  <a:lnTo>
                    <a:pt x="9575" y="4315"/>
                  </a:lnTo>
                  <a:cubicBezTo>
                    <a:pt x="9797" y="4315"/>
                    <a:pt x="9971" y="4127"/>
                    <a:pt x="9971" y="3906"/>
                  </a:cubicBezTo>
                  <a:lnTo>
                    <a:pt x="9971" y="2293"/>
                  </a:lnTo>
                  <a:cubicBezTo>
                    <a:pt x="9971" y="2060"/>
                    <a:pt x="9797" y="1883"/>
                    <a:pt x="9575" y="1883"/>
                  </a:cubicBezTo>
                  <a:lnTo>
                    <a:pt x="9129" y="1883"/>
                  </a:lnTo>
                  <a:cubicBezTo>
                    <a:pt x="8944" y="809"/>
                    <a:pt x="7996" y="1"/>
                    <a:pt x="6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6531888" y="4009250"/>
              <a:ext cx="60825" cy="60550"/>
            </a:xfrm>
            <a:custGeom>
              <a:avLst/>
              <a:gdLst/>
              <a:ahLst/>
              <a:cxnLst/>
              <a:rect l="l" t="t" r="r" b="b"/>
              <a:pathLst>
                <a:path w="2433" h="2422" extrusionOk="0">
                  <a:moveTo>
                    <a:pt x="1218" y="809"/>
                  </a:moveTo>
                  <a:cubicBezTo>
                    <a:pt x="1439" y="809"/>
                    <a:pt x="1627" y="983"/>
                    <a:pt x="1627" y="1204"/>
                  </a:cubicBezTo>
                  <a:cubicBezTo>
                    <a:pt x="1627" y="1440"/>
                    <a:pt x="1439" y="1614"/>
                    <a:pt x="1218" y="1614"/>
                  </a:cubicBezTo>
                  <a:cubicBezTo>
                    <a:pt x="996" y="1614"/>
                    <a:pt x="808" y="1440"/>
                    <a:pt x="808" y="1204"/>
                  </a:cubicBezTo>
                  <a:cubicBezTo>
                    <a:pt x="808" y="983"/>
                    <a:pt x="996" y="809"/>
                    <a:pt x="1218" y="809"/>
                  </a:cubicBezTo>
                  <a:close/>
                  <a:moveTo>
                    <a:pt x="1218" y="1"/>
                  </a:moveTo>
                  <a:cubicBezTo>
                    <a:pt x="550" y="1"/>
                    <a:pt x="0" y="539"/>
                    <a:pt x="0" y="1204"/>
                  </a:cubicBezTo>
                  <a:cubicBezTo>
                    <a:pt x="0" y="1883"/>
                    <a:pt x="550" y="2422"/>
                    <a:pt x="1218" y="2422"/>
                  </a:cubicBezTo>
                  <a:cubicBezTo>
                    <a:pt x="1883" y="2422"/>
                    <a:pt x="2432" y="1883"/>
                    <a:pt x="2432" y="1204"/>
                  </a:cubicBezTo>
                  <a:cubicBezTo>
                    <a:pt x="2432" y="539"/>
                    <a:pt x="1883" y="1"/>
                    <a:pt x="1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6328488" y="4012200"/>
              <a:ext cx="41550" cy="20500"/>
            </a:xfrm>
            <a:custGeom>
              <a:avLst/>
              <a:gdLst/>
              <a:ahLst/>
              <a:cxnLst/>
              <a:rect l="l" t="t" r="r" b="b"/>
              <a:pathLst>
                <a:path w="1662" h="820" extrusionOk="0">
                  <a:moveTo>
                    <a:pt x="436" y="0"/>
                  </a:moveTo>
                  <a:cubicBezTo>
                    <a:pt x="236" y="0"/>
                    <a:pt x="49" y="152"/>
                    <a:pt x="26" y="362"/>
                  </a:cubicBezTo>
                  <a:cubicBezTo>
                    <a:pt x="1" y="609"/>
                    <a:pt x="189" y="820"/>
                    <a:pt x="436" y="820"/>
                  </a:cubicBezTo>
                  <a:lnTo>
                    <a:pt x="1230" y="820"/>
                  </a:lnTo>
                  <a:cubicBezTo>
                    <a:pt x="1440" y="820"/>
                    <a:pt x="1614" y="654"/>
                    <a:pt x="1639" y="455"/>
                  </a:cubicBezTo>
                  <a:cubicBezTo>
                    <a:pt x="1662" y="211"/>
                    <a:pt x="1474" y="0"/>
                    <a:pt x="1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6328488" y="4052800"/>
              <a:ext cx="41550" cy="20225"/>
            </a:xfrm>
            <a:custGeom>
              <a:avLst/>
              <a:gdLst/>
              <a:ahLst/>
              <a:cxnLst/>
              <a:rect l="l" t="t" r="r" b="b"/>
              <a:pathLst>
                <a:path w="1662" h="809" extrusionOk="0">
                  <a:moveTo>
                    <a:pt x="436" y="1"/>
                  </a:moveTo>
                  <a:cubicBezTo>
                    <a:pt x="236" y="1"/>
                    <a:pt x="49" y="152"/>
                    <a:pt x="26" y="351"/>
                  </a:cubicBezTo>
                  <a:cubicBezTo>
                    <a:pt x="1" y="598"/>
                    <a:pt x="189" y="809"/>
                    <a:pt x="436" y="809"/>
                  </a:cubicBezTo>
                  <a:lnTo>
                    <a:pt x="1230" y="809"/>
                  </a:lnTo>
                  <a:cubicBezTo>
                    <a:pt x="1440" y="809"/>
                    <a:pt x="1614" y="654"/>
                    <a:pt x="1639" y="444"/>
                  </a:cubicBezTo>
                  <a:cubicBezTo>
                    <a:pt x="1662" y="200"/>
                    <a:pt x="1474" y="1"/>
                    <a:pt x="1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994" name="Google Shape;994;p41"/>
          <p:cNvGrpSpPr/>
          <p:nvPr/>
        </p:nvGrpSpPr>
        <p:grpSpPr>
          <a:xfrm>
            <a:off x="2680188" y="2395725"/>
            <a:ext cx="346275" cy="345150"/>
            <a:chOff x="5521113" y="3797375"/>
            <a:chExt cx="346275" cy="345150"/>
          </a:xfrm>
        </p:grpSpPr>
        <p:sp>
          <p:nvSpPr>
            <p:cNvPr id="995" name="Google Shape;995;p41"/>
            <p:cNvSpPr/>
            <p:nvPr/>
          </p:nvSpPr>
          <p:spPr>
            <a:xfrm>
              <a:off x="5576313" y="3797375"/>
              <a:ext cx="235900" cy="345150"/>
            </a:xfrm>
            <a:custGeom>
              <a:avLst/>
              <a:gdLst/>
              <a:ahLst/>
              <a:cxnLst/>
              <a:rect l="l" t="t" r="r" b="b"/>
              <a:pathLst>
                <a:path w="9436" h="13806" extrusionOk="0">
                  <a:moveTo>
                    <a:pt x="6607" y="3507"/>
                  </a:moveTo>
                  <a:cubicBezTo>
                    <a:pt x="6829" y="3507"/>
                    <a:pt x="7014" y="3684"/>
                    <a:pt x="7014" y="3906"/>
                  </a:cubicBezTo>
                  <a:cubicBezTo>
                    <a:pt x="7014" y="4127"/>
                    <a:pt x="6829" y="4315"/>
                    <a:pt x="6607" y="4315"/>
                  </a:cubicBezTo>
                  <a:cubicBezTo>
                    <a:pt x="6383" y="4315"/>
                    <a:pt x="6198" y="4127"/>
                    <a:pt x="6198" y="3906"/>
                  </a:cubicBezTo>
                  <a:cubicBezTo>
                    <a:pt x="6198" y="3684"/>
                    <a:pt x="6383" y="3507"/>
                    <a:pt x="6607" y="3507"/>
                  </a:cubicBezTo>
                  <a:close/>
                  <a:moveTo>
                    <a:pt x="2831" y="4315"/>
                  </a:moveTo>
                  <a:cubicBezTo>
                    <a:pt x="3053" y="4315"/>
                    <a:pt x="3241" y="4489"/>
                    <a:pt x="3241" y="4714"/>
                  </a:cubicBezTo>
                  <a:cubicBezTo>
                    <a:pt x="3241" y="4935"/>
                    <a:pt x="3053" y="5121"/>
                    <a:pt x="2831" y="5121"/>
                  </a:cubicBezTo>
                  <a:cubicBezTo>
                    <a:pt x="2610" y="5121"/>
                    <a:pt x="2433" y="4935"/>
                    <a:pt x="2433" y="4714"/>
                  </a:cubicBezTo>
                  <a:cubicBezTo>
                    <a:pt x="2433" y="4489"/>
                    <a:pt x="2610" y="4315"/>
                    <a:pt x="2831" y="4315"/>
                  </a:cubicBezTo>
                  <a:close/>
                  <a:moveTo>
                    <a:pt x="4725" y="809"/>
                  </a:moveTo>
                  <a:cubicBezTo>
                    <a:pt x="6874" y="809"/>
                    <a:pt x="8627" y="2562"/>
                    <a:pt x="8627" y="4725"/>
                  </a:cubicBezTo>
                  <a:cubicBezTo>
                    <a:pt x="8627" y="5836"/>
                    <a:pt x="8150" y="6910"/>
                    <a:pt x="7309" y="7645"/>
                  </a:cubicBezTo>
                  <a:cubicBezTo>
                    <a:pt x="6711" y="8184"/>
                    <a:pt x="6327" y="8922"/>
                    <a:pt x="6231" y="9716"/>
                  </a:cubicBezTo>
                  <a:lnTo>
                    <a:pt x="5120" y="9716"/>
                  </a:lnTo>
                  <a:lnTo>
                    <a:pt x="5120" y="7623"/>
                  </a:lnTo>
                  <a:lnTo>
                    <a:pt x="6840" y="6397"/>
                  </a:lnTo>
                  <a:cubicBezTo>
                    <a:pt x="6944" y="6327"/>
                    <a:pt x="7014" y="6198"/>
                    <a:pt x="7014" y="6069"/>
                  </a:cubicBezTo>
                  <a:lnTo>
                    <a:pt x="7014" y="5050"/>
                  </a:lnTo>
                  <a:cubicBezTo>
                    <a:pt x="7505" y="4876"/>
                    <a:pt x="7844" y="4397"/>
                    <a:pt x="7822" y="3836"/>
                  </a:cubicBezTo>
                  <a:cubicBezTo>
                    <a:pt x="7786" y="3216"/>
                    <a:pt x="7272" y="2725"/>
                    <a:pt x="6652" y="2691"/>
                  </a:cubicBezTo>
                  <a:cubicBezTo>
                    <a:pt x="6637" y="2691"/>
                    <a:pt x="6622" y="2690"/>
                    <a:pt x="6607" y="2690"/>
                  </a:cubicBezTo>
                  <a:cubicBezTo>
                    <a:pt x="5937" y="2690"/>
                    <a:pt x="5390" y="3242"/>
                    <a:pt x="5390" y="3906"/>
                  </a:cubicBezTo>
                  <a:cubicBezTo>
                    <a:pt x="5390" y="4433"/>
                    <a:pt x="5729" y="4888"/>
                    <a:pt x="6198" y="5050"/>
                  </a:cubicBezTo>
                  <a:lnTo>
                    <a:pt x="6198" y="5858"/>
                  </a:lnTo>
                  <a:lnTo>
                    <a:pt x="5120" y="6630"/>
                  </a:lnTo>
                  <a:lnTo>
                    <a:pt x="5120" y="5811"/>
                  </a:lnTo>
                  <a:cubicBezTo>
                    <a:pt x="5120" y="5600"/>
                    <a:pt x="4969" y="5415"/>
                    <a:pt x="4770" y="5390"/>
                  </a:cubicBezTo>
                  <a:cubicBezTo>
                    <a:pt x="4757" y="5389"/>
                    <a:pt x="4743" y="5388"/>
                    <a:pt x="4730" y="5388"/>
                  </a:cubicBezTo>
                  <a:cubicBezTo>
                    <a:pt x="4503" y="5388"/>
                    <a:pt x="4315" y="5569"/>
                    <a:pt x="4315" y="5799"/>
                  </a:cubicBezTo>
                  <a:lnTo>
                    <a:pt x="4315" y="7612"/>
                  </a:lnTo>
                  <a:lnTo>
                    <a:pt x="3241" y="6689"/>
                  </a:lnTo>
                  <a:lnTo>
                    <a:pt x="3241" y="5858"/>
                  </a:lnTo>
                  <a:cubicBezTo>
                    <a:pt x="3732" y="5682"/>
                    <a:pt x="4068" y="5205"/>
                    <a:pt x="4046" y="4644"/>
                  </a:cubicBezTo>
                  <a:cubicBezTo>
                    <a:pt x="4012" y="4024"/>
                    <a:pt x="3496" y="3533"/>
                    <a:pt x="2876" y="3507"/>
                  </a:cubicBezTo>
                  <a:cubicBezTo>
                    <a:pt x="2857" y="3507"/>
                    <a:pt x="2837" y="3506"/>
                    <a:pt x="2817" y="3506"/>
                  </a:cubicBezTo>
                  <a:cubicBezTo>
                    <a:pt x="2156" y="3506"/>
                    <a:pt x="1614" y="4054"/>
                    <a:pt x="1614" y="4714"/>
                  </a:cubicBezTo>
                  <a:cubicBezTo>
                    <a:pt x="1614" y="5238"/>
                    <a:pt x="1953" y="5696"/>
                    <a:pt x="2433" y="5858"/>
                  </a:cubicBezTo>
                  <a:lnTo>
                    <a:pt x="2433" y="6874"/>
                  </a:lnTo>
                  <a:cubicBezTo>
                    <a:pt x="2433" y="6992"/>
                    <a:pt x="2481" y="7109"/>
                    <a:pt x="2573" y="7191"/>
                  </a:cubicBezTo>
                  <a:lnTo>
                    <a:pt x="4315" y="8686"/>
                  </a:lnTo>
                  <a:lnTo>
                    <a:pt x="4315" y="9716"/>
                  </a:lnTo>
                  <a:lnTo>
                    <a:pt x="3216" y="9716"/>
                  </a:lnTo>
                  <a:cubicBezTo>
                    <a:pt x="3112" y="8922"/>
                    <a:pt x="2725" y="8184"/>
                    <a:pt x="2130" y="7645"/>
                  </a:cubicBezTo>
                  <a:cubicBezTo>
                    <a:pt x="1288" y="6910"/>
                    <a:pt x="809" y="5836"/>
                    <a:pt x="809" y="4725"/>
                  </a:cubicBezTo>
                  <a:cubicBezTo>
                    <a:pt x="809" y="2562"/>
                    <a:pt x="2562" y="809"/>
                    <a:pt x="4725" y="809"/>
                  </a:cubicBezTo>
                  <a:close/>
                  <a:moveTo>
                    <a:pt x="6198" y="10521"/>
                  </a:moveTo>
                  <a:lnTo>
                    <a:pt x="6198" y="11247"/>
                  </a:lnTo>
                  <a:cubicBezTo>
                    <a:pt x="6198" y="11317"/>
                    <a:pt x="6139" y="11388"/>
                    <a:pt x="6069" y="11388"/>
                  </a:cubicBezTo>
                  <a:lnTo>
                    <a:pt x="3367" y="11388"/>
                  </a:lnTo>
                  <a:cubicBezTo>
                    <a:pt x="3297" y="11388"/>
                    <a:pt x="3241" y="11317"/>
                    <a:pt x="3241" y="11247"/>
                  </a:cubicBezTo>
                  <a:lnTo>
                    <a:pt x="3241" y="10521"/>
                  </a:lnTo>
                  <a:close/>
                  <a:moveTo>
                    <a:pt x="5659" y="12193"/>
                  </a:moveTo>
                  <a:lnTo>
                    <a:pt x="5659" y="12591"/>
                  </a:lnTo>
                  <a:cubicBezTo>
                    <a:pt x="5659" y="12813"/>
                    <a:pt x="5485" y="13001"/>
                    <a:pt x="5261" y="13001"/>
                  </a:cubicBezTo>
                  <a:lnTo>
                    <a:pt x="4175" y="13001"/>
                  </a:lnTo>
                  <a:cubicBezTo>
                    <a:pt x="3953" y="13001"/>
                    <a:pt x="3777" y="12813"/>
                    <a:pt x="3777" y="12591"/>
                  </a:cubicBezTo>
                  <a:lnTo>
                    <a:pt x="3777" y="12193"/>
                  </a:lnTo>
                  <a:close/>
                  <a:moveTo>
                    <a:pt x="4725" y="1"/>
                  </a:moveTo>
                  <a:cubicBezTo>
                    <a:pt x="2119" y="1"/>
                    <a:pt x="1" y="2119"/>
                    <a:pt x="1" y="4714"/>
                  </a:cubicBezTo>
                  <a:cubicBezTo>
                    <a:pt x="1" y="6069"/>
                    <a:pt x="587" y="7354"/>
                    <a:pt x="1591" y="8243"/>
                  </a:cubicBezTo>
                  <a:cubicBezTo>
                    <a:pt x="2119" y="8723"/>
                    <a:pt x="2433" y="9399"/>
                    <a:pt x="2433" y="10114"/>
                  </a:cubicBezTo>
                  <a:lnTo>
                    <a:pt x="2433" y="11247"/>
                  </a:lnTo>
                  <a:cubicBezTo>
                    <a:pt x="2433" y="11620"/>
                    <a:pt x="2643" y="11949"/>
                    <a:pt x="2972" y="12100"/>
                  </a:cubicBezTo>
                  <a:lnTo>
                    <a:pt x="2972" y="12591"/>
                  </a:lnTo>
                  <a:cubicBezTo>
                    <a:pt x="2972" y="13270"/>
                    <a:pt x="3507" y="13806"/>
                    <a:pt x="4175" y="13806"/>
                  </a:cubicBezTo>
                  <a:lnTo>
                    <a:pt x="5261" y="13806"/>
                  </a:lnTo>
                  <a:cubicBezTo>
                    <a:pt x="5928" y="13806"/>
                    <a:pt x="6478" y="13270"/>
                    <a:pt x="6478" y="12591"/>
                  </a:cubicBezTo>
                  <a:lnTo>
                    <a:pt x="6478" y="12100"/>
                  </a:lnTo>
                  <a:cubicBezTo>
                    <a:pt x="6792" y="11949"/>
                    <a:pt x="7014" y="11620"/>
                    <a:pt x="7014" y="11247"/>
                  </a:cubicBezTo>
                  <a:lnTo>
                    <a:pt x="7014" y="10114"/>
                  </a:lnTo>
                  <a:cubicBezTo>
                    <a:pt x="7014" y="9399"/>
                    <a:pt x="7320" y="8723"/>
                    <a:pt x="7844" y="8243"/>
                  </a:cubicBezTo>
                  <a:cubicBezTo>
                    <a:pt x="8863" y="7354"/>
                    <a:pt x="9435" y="6069"/>
                    <a:pt x="9435" y="4714"/>
                  </a:cubicBezTo>
                  <a:cubicBezTo>
                    <a:pt x="9435" y="2119"/>
                    <a:pt x="7320" y="1"/>
                    <a:pt x="4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5825913" y="3905250"/>
              <a:ext cx="41475" cy="20150"/>
            </a:xfrm>
            <a:custGeom>
              <a:avLst/>
              <a:gdLst/>
              <a:ahLst/>
              <a:cxnLst/>
              <a:rect l="l" t="t" r="r" b="b"/>
              <a:pathLst>
                <a:path w="1659" h="806" extrusionOk="0">
                  <a:moveTo>
                    <a:pt x="433" y="0"/>
                  </a:moveTo>
                  <a:cubicBezTo>
                    <a:pt x="223" y="0"/>
                    <a:pt x="46" y="152"/>
                    <a:pt x="23" y="362"/>
                  </a:cubicBezTo>
                  <a:cubicBezTo>
                    <a:pt x="1" y="609"/>
                    <a:pt x="186" y="806"/>
                    <a:pt x="422" y="806"/>
                  </a:cubicBezTo>
                  <a:lnTo>
                    <a:pt x="1227" y="806"/>
                  </a:lnTo>
                  <a:cubicBezTo>
                    <a:pt x="1426" y="806"/>
                    <a:pt x="1614" y="654"/>
                    <a:pt x="1636" y="455"/>
                  </a:cubicBezTo>
                  <a:cubicBezTo>
                    <a:pt x="1659" y="211"/>
                    <a:pt x="1474" y="0"/>
                    <a:pt x="1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5818288" y="3837775"/>
              <a:ext cx="40700" cy="30375"/>
            </a:xfrm>
            <a:custGeom>
              <a:avLst/>
              <a:gdLst/>
              <a:ahLst/>
              <a:cxnLst/>
              <a:rect l="l" t="t" r="r" b="b"/>
              <a:pathLst>
                <a:path w="1628" h="1215" extrusionOk="0">
                  <a:moveTo>
                    <a:pt x="1161" y="1"/>
                  </a:moveTo>
                  <a:cubicBezTo>
                    <a:pt x="1092" y="1"/>
                    <a:pt x="1022" y="19"/>
                    <a:pt x="960" y="57"/>
                  </a:cubicBezTo>
                  <a:lnTo>
                    <a:pt x="258" y="455"/>
                  </a:lnTo>
                  <a:cubicBezTo>
                    <a:pt x="59" y="573"/>
                    <a:pt x="0" y="817"/>
                    <a:pt x="107" y="1016"/>
                  </a:cubicBezTo>
                  <a:cubicBezTo>
                    <a:pt x="185" y="1141"/>
                    <a:pt x="320" y="1214"/>
                    <a:pt x="459" y="1214"/>
                  </a:cubicBezTo>
                  <a:cubicBezTo>
                    <a:pt x="530" y="1214"/>
                    <a:pt x="601" y="1196"/>
                    <a:pt x="668" y="1156"/>
                  </a:cubicBezTo>
                  <a:lnTo>
                    <a:pt x="1358" y="758"/>
                  </a:lnTo>
                  <a:cubicBezTo>
                    <a:pt x="1557" y="643"/>
                    <a:pt x="1627" y="396"/>
                    <a:pt x="1509" y="197"/>
                  </a:cubicBezTo>
                  <a:cubicBezTo>
                    <a:pt x="1438" y="73"/>
                    <a:pt x="1300" y="1"/>
                    <a:pt x="1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5818288" y="3962475"/>
              <a:ext cx="40700" cy="30425"/>
            </a:xfrm>
            <a:custGeom>
              <a:avLst/>
              <a:gdLst/>
              <a:ahLst/>
              <a:cxnLst/>
              <a:rect l="l" t="t" r="r" b="b"/>
              <a:pathLst>
                <a:path w="1628" h="1217" extrusionOk="0">
                  <a:moveTo>
                    <a:pt x="471" y="0"/>
                  </a:moveTo>
                  <a:cubicBezTo>
                    <a:pt x="327" y="0"/>
                    <a:pt x="187" y="73"/>
                    <a:pt x="107" y="200"/>
                  </a:cubicBezTo>
                  <a:cubicBezTo>
                    <a:pt x="0" y="399"/>
                    <a:pt x="59" y="646"/>
                    <a:pt x="258" y="750"/>
                  </a:cubicBezTo>
                  <a:lnTo>
                    <a:pt x="960" y="1159"/>
                  </a:lnTo>
                  <a:cubicBezTo>
                    <a:pt x="1022" y="1198"/>
                    <a:pt x="1091" y="1216"/>
                    <a:pt x="1160" y="1216"/>
                  </a:cubicBezTo>
                  <a:cubicBezTo>
                    <a:pt x="1300" y="1216"/>
                    <a:pt x="1438" y="1141"/>
                    <a:pt x="1509" y="1008"/>
                  </a:cubicBezTo>
                  <a:cubicBezTo>
                    <a:pt x="1627" y="820"/>
                    <a:pt x="1557" y="576"/>
                    <a:pt x="1358" y="458"/>
                  </a:cubicBezTo>
                  <a:lnTo>
                    <a:pt x="668" y="48"/>
                  </a:lnTo>
                  <a:cubicBezTo>
                    <a:pt x="605" y="16"/>
                    <a:pt x="538" y="0"/>
                    <a:pt x="4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5521113" y="3905250"/>
              <a:ext cx="41825" cy="20150"/>
            </a:xfrm>
            <a:custGeom>
              <a:avLst/>
              <a:gdLst/>
              <a:ahLst/>
              <a:cxnLst/>
              <a:rect l="l" t="t" r="r" b="b"/>
              <a:pathLst>
                <a:path w="1673" h="806" extrusionOk="0">
                  <a:moveTo>
                    <a:pt x="444" y="0"/>
                  </a:moveTo>
                  <a:cubicBezTo>
                    <a:pt x="234" y="0"/>
                    <a:pt x="49" y="152"/>
                    <a:pt x="23" y="362"/>
                  </a:cubicBezTo>
                  <a:cubicBezTo>
                    <a:pt x="1" y="609"/>
                    <a:pt x="189" y="806"/>
                    <a:pt x="433" y="806"/>
                  </a:cubicBezTo>
                  <a:lnTo>
                    <a:pt x="1241" y="806"/>
                  </a:lnTo>
                  <a:cubicBezTo>
                    <a:pt x="1474" y="806"/>
                    <a:pt x="1673" y="609"/>
                    <a:pt x="1636" y="362"/>
                  </a:cubicBezTo>
                  <a:cubicBezTo>
                    <a:pt x="1614" y="152"/>
                    <a:pt x="1437" y="0"/>
                    <a:pt x="1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5529888" y="3837775"/>
              <a:ext cx="40350" cy="30375"/>
            </a:xfrm>
            <a:custGeom>
              <a:avLst/>
              <a:gdLst/>
              <a:ahLst/>
              <a:cxnLst/>
              <a:rect l="l" t="t" r="r" b="b"/>
              <a:pathLst>
                <a:path w="1614" h="1215" extrusionOk="0">
                  <a:moveTo>
                    <a:pt x="457" y="1"/>
                  </a:moveTo>
                  <a:cubicBezTo>
                    <a:pt x="320" y="1"/>
                    <a:pt x="183" y="73"/>
                    <a:pt x="104" y="197"/>
                  </a:cubicBezTo>
                  <a:cubicBezTo>
                    <a:pt x="1" y="396"/>
                    <a:pt x="60" y="643"/>
                    <a:pt x="259" y="758"/>
                  </a:cubicBezTo>
                  <a:lnTo>
                    <a:pt x="960" y="1156"/>
                  </a:lnTo>
                  <a:cubicBezTo>
                    <a:pt x="1022" y="1196"/>
                    <a:pt x="1091" y="1214"/>
                    <a:pt x="1159" y="1214"/>
                  </a:cubicBezTo>
                  <a:cubicBezTo>
                    <a:pt x="1296" y="1214"/>
                    <a:pt x="1431" y="1141"/>
                    <a:pt x="1507" y="1016"/>
                  </a:cubicBezTo>
                  <a:cubicBezTo>
                    <a:pt x="1614" y="817"/>
                    <a:pt x="1555" y="573"/>
                    <a:pt x="1356" y="455"/>
                  </a:cubicBezTo>
                  <a:lnTo>
                    <a:pt x="654" y="57"/>
                  </a:lnTo>
                  <a:cubicBezTo>
                    <a:pt x="593" y="19"/>
                    <a:pt x="52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5529888" y="3962475"/>
              <a:ext cx="40350" cy="30425"/>
            </a:xfrm>
            <a:custGeom>
              <a:avLst/>
              <a:gdLst/>
              <a:ahLst/>
              <a:cxnLst/>
              <a:rect l="l" t="t" r="r" b="b"/>
              <a:pathLst>
                <a:path w="1614" h="1217" extrusionOk="0">
                  <a:moveTo>
                    <a:pt x="1147" y="0"/>
                  </a:moveTo>
                  <a:cubicBezTo>
                    <a:pt x="1083" y="0"/>
                    <a:pt x="1018" y="16"/>
                    <a:pt x="960" y="48"/>
                  </a:cubicBezTo>
                  <a:lnTo>
                    <a:pt x="259" y="458"/>
                  </a:lnTo>
                  <a:cubicBezTo>
                    <a:pt x="60" y="576"/>
                    <a:pt x="1" y="820"/>
                    <a:pt x="104" y="1008"/>
                  </a:cubicBezTo>
                  <a:cubicBezTo>
                    <a:pt x="183" y="1141"/>
                    <a:pt x="320" y="1216"/>
                    <a:pt x="457" y="1216"/>
                  </a:cubicBezTo>
                  <a:cubicBezTo>
                    <a:pt x="525" y="1216"/>
                    <a:pt x="593" y="1198"/>
                    <a:pt x="654" y="1159"/>
                  </a:cubicBezTo>
                  <a:lnTo>
                    <a:pt x="1356" y="750"/>
                  </a:lnTo>
                  <a:cubicBezTo>
                    <a:pt x="1555" y="646"/>
                    <a:pt x="1614" y="399"/>
                    <a:pt x="1507" y="200"/>
                  </a:cubicBezTo>
                  <a:cubicBezTo>
                    <a:pt x="1428" y="73"/>
                    <a:pt x="1288" y="0"/>
                    <a:pt x="1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002" name="Google Shape;1002;p41"/>
          <p:cNvGrpSpPr/>
          <p:nvPr/>
        </p:nvGrpSpPr>
        <p:grpSpPr>
          <a:xfrm>
            <a:off x="6118138" y="3506675"/>
            <a:ext cx="345075" cy="345150"/>
            <a:chOff x="6269238" y="3243975"/>
            <a:chExt cx="345075" cy="345150"/>
          </a:xfrm>
        </p:grpSpPr>
        <p:sp>
          <p:nvSpPr>
            <p:cNvPr id="1003" name="Google Shape;1003;p41"/>
            <p:cNvSpPr/>
            <p:nvPr/>
          </p:nvSpPr>
          <p:spPr>
            <a:xfrm>
              <a:off x="6323588" y="3243975"/>
              <a:ext cx="235800" cy="345150"/>
            </a:xfrm>
            <a:custGeom>
              <a:avLst/>
              <a:gdLst/>
              <a:ahLst/>
              <a:cxnLst/>
              <a:rect l="l" t="t" r="r" b="b"/>
              <a:pathLst>
                <a:path w="9432" h="13806" extrusionOk="0">
                  <a:moveTo>
                    <a:pt x="4733" y="2991"/>
                  </a:moveTo>
                  <a:lnTo>
                    <a:pt x="4966" y="3507"/>
                  </a:lnTo>
                  <a:lnTo>
                    <a:pt x="4489" y="3507"/>
                  </a:lnTo>
                  <a:lnTo>
                    <a:pt x="4733" y="2991"/>
                  </a:lnTo>
                  <a:close/>
                  <a:moveTo>
                    <a:pt x="5342" y="4312"/>
                  </a:moveTo>
                  <a:lnTo>
                    <a:pt x="5715" y="5131"/>
                  </a:lnTo>
                  <a:lnTo>
                    <a:pt x="3740" y="5131"/>
                  </a:lnTo>
                  <a:lnTo>
                    <a:pt x="4113" y="4312"/>
                  </a:lnTo>
                  <a:close/>
                  <a:moveTo>
                    <a:pt x="4722" y="816"/>
                  </a:moveTo>
                  <a:cubicBezTo>
                    <a:pt x="6874" y="816"/>
                    <a:pt x="8627" y="2570"/>
                    <a:pt x="8627" y="4721"/>
                  </a:cubicBezTo>
                  <a:cubicBezTo>
                    <a:pt x="8627" y="6113"/>
                    <a:pt x="7900" y="7364"/>
                    <a:pt x="6744" y="8065"/>
                  </a:cubicBezTo>
                  <a:lnTo>
                    <a:pt x="6744" y="5529"/>
                  </a:lnTo>
                  <a:cubicBezTo>
                    <a:pt x="6744" y="5471"/>
                    <a:pt x="6733" y="5412"/>
                    <a:pt x="6708" y="5364"/>
                  </a:cubicBezTo>
                  <a:lnTo>
                    <a:pt x="5084" y="1857"/>
                  </a:lnTo>
                  <a:cubicBezTo>
                    <a:pt x="5014" y="1717"/>
                    <a:pt x="4873" y="1624"/>
                    <a:pt x="4722" y="1624"/>
                  </a:cubicBezTo>
                  <a:cubicBezTo>
                    <a:pt x="4559" y="1624"/>
                    <a:pt x="4419" y="1717"/>
                    <a:pt x="4349" y="1857"/>
                  </a:cubicBezTo>
                  <a:lnTo>
                    <a:pt x="2736" y="5364"/>
                  </a:lnTo>
                  <a:cubicBezTo>
                    <a:pt x="2710" y="5412"/>
                    <a:pt x="2699" y="5471"/>
                    <a:pt x="2699" y="5529"/>
                  </a:cubicBezTo>
                  <a:lnTo>
                    <a:pt x="2699" y="8065"/>
                  </a:lnTo>
                  <a:cubicBezTo>
                    <a:pt x="1529" y="7364"/>
                    <a:pt x="806" y="6113"/>
                    <a:pt x="806" y="4721"/>
                  </a:cubicBezTo>
                  <a:cubicBezTo>
                    <a:pt x="806" y="2570"/>
                    <a:pt x="2559" y="816"/>
                    <a:pt x="4722" y="816"/>
                  </a:cubicBezTo>
                  <a:close/>
                  <a:moveTo>
                    <a:pt x="4312" y="5936"/>
                  </a:moveTo>
                  <a:lnTo>
                    <a:pt x="4312" y="11384"/>
                  </a:lnTo>
                  <a:lnTo>
                    <a:pt x="3507" y="11384"/>
                  </a:lnTo>
                  <a:lnTo>
                    <a:pt x="3507" y="5936"/>
                  </a:lnTo>
                  <a:close/>
                  <a:moveTo>
                    <a:pt x="5937" y="5936"/>
                  </a:moveTo>
                  <a:lnTo>
                    <a:pt x="5937" y="11384"/>
                  </a:lnTo>
                  <a:lnTo>
                    <a:pt x="5120" y="11384"/>
                  </a:lnTo>
                  <a:lnTo>
                    <a:pt x="5120" y="5936"/>
                  </a:lnTo>
                  <a:close/>
                  <a:moveTo>
                    <a:pt x="5937" y="12192"/>
                  </a:moveTo>
                  <a:lnTo>
                    <a:pt x="5937" y="12599"/>
                  </a:lnTo>
                  <a:cubicBezTo>
                    <a:pt x="5937" y="12823"/>
                    <a:pt x="5751" y="12997"/>
                    <a:pt x="5527" y="12997"/>
                  </a:cubicBezTo>
                  <a:lnTo>
                    <a:pt x="3914" y="12997"/>
                  </a:lnTo>
                  <a:cubicBezTo>
                    <a:pt x="3681" y="12997"/>
                    <a:pt x="3507" y="12823"/>
                    <a:pt x="3507" y="12599"/>
                  </a:cubicBezTo>
                  <a:lnTo>
                    <a:pt x="3507" y="12192"/>
                  </a:lnTo>
                  <a:close/>
                  <a:moveTo>
                    <a:pt x="4722" y="0"/>
                  </a:moveTo>
                  <a:cubicBezTo>
                    <a:pt x="2116" y="0"/>
                    <a:pt x="0" y="2115"/>
                    <a:pt x="0" y="4721"/>
                  </a:cubicBezTo>
                  <a:cubicBezTo>
                    <a:pt x="0" y="5681"/>
                    <a:pt x="292" y="6604"/>
                    <a:pt x="828" y="7387"/>
                  </a:cubicBezTo>
                  <a:cubicBezTo>
                    <a:pt x="1297" y="8077"/>
                    <a:pt x="1939" y="8626"/>
                    <a:pt x="2699" y="8977"/>
                  </a:cubicBezTo>
                  <a:lnTo>
                    <a:pt x="2699" y="12599"/>
                  </a:lnTo>
                  <a:cubicBezTo>
                    <a:pt x="2699" y="13266"/>
                    <a:pt x="3238" y="13805"/>
                    <a:pt x="3914" y="13805"/>
                  </a:cubicBezTo>
                  <a:lnTo>
                    <a:pt x="5527" y="13805"/>
                  </a:lnTo>
                  <a:cubicBezTo>
                    <a:pt x="6195" y="13805"/>
                    <a:pt x="6744" y="13266"/>
                    <a:pt x="6744" y="12599"/>
                  </a:cubicBezTo>
                  <a:lnTo>
                    <a:pt x="6744" y="8977"/>
                  </a:lnTo>
                  <a:cubicBezTo>
                    <a:pt x="7491" y="8626"/>
                    <a:pt x="8136" y="8077"/>
                    <a:pt x="8613" y="7387"/>
                  </a:cubicBezTo>
                  <a:cubicBezTo>
                    <a:pt x="9151" y="6604"/>
                    <a:pt x="9432" y="5681"/>
                    <a:pt x="9432" y="4721"/>
                  </a:cubicBezTo>
                  <a:cubicBezTo>
                    <a:pt x="9432" y="2115"/>
                    <a:pt x="7317" y="0"/>
                    <a:pt x="4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6573963" y="3351750"/>
              <a:ext cx="40350" cy="20525"/>
            </a:xfrm>
            <a:custGeom>
              <a:avLst/>
              <a:gdLst/>
              <a:ahLst/>
              <a:cxnLst/>
              <a:rect l="l" t="t" r="r" b="b"/>
              <a:pathLst>
                <a:path w="1614" h="821" extrusionOk="0">
                  <a:moveTo>
                    <a:pt x="399" y="1"/>
                  </a:moveTo>
                  <a:cubicBezTo>
                    <a:pt x="177" y="1"/>
                    <a:pt x="0" y="189"/>
                    <a:pt x="0" y="410"/>
                  </a:cubicBezTo>
                  <a:cubicBezTo>
                    <a:pt x="0" y="632"/>
                    <a:pt x="177" y="820"/>
                    <a:pt x="399" y="820"/>
                  </a:cubicBezTo>
                  <a:lnTo>
                    <a:pt x="1207" y="820"/>
                  </a:lnTo>
                  <a:cubicBezTo>
                    <a:pt x="1440" y="820"/>
                    <a:pt x="1614" y="632"/>
                    <a:pt x="1614" y="410"/>
                  </a:cubicBezTo>
                  <a:cubicBezTo>
                    <a:pt x="1614" y="189"/>
                    <a:pt x="1440" y="1"/>
                    <a:pt x="1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6565838" y="3284525"/>
              <a:ext cx="40625" cy="30275"/>
            </a:xfrm>
            <a:custGeom>
              <a:avLst/>
              <a:gdLst/>
              <a:ahLst/>
              <a:cxnLst/>
              <a:rect l="l" t="t" r="r" b="b"/>
              <a:pathLst>
                <a:path w="1625" h="1211" extrusionOk="0">
                  <a:moveTo>
                    <a:pt x="1150" y="0"/>
                  </a:moveTo>
                  <a:cubicBezTo>
                    <a:pt x="1084" y="0"/>
                    <a:pt x="1017" y="16"/>
                    <a:pt x="957" y="50"/>
                  </a:cubicBezTo>
                  <a:lnTo>
                    <a:pt x="255" y="457"/>
                  </a:lnTo>
                  <a:cubicBezTo>
                    <a:pt x="59" y="575"/>
                    <a:pt x="0" y="822"/>
                    <a:pt x="104" y="1007"/>
                  </a:cubicBezTo>
                  <a:cubicBezTo>
                    <a:pt x="183" y="1140"/>
                    <a:pt x="318" y="1211"/>
                    <a:pt x="459" y="1211"/>
                  </a:cubicBezTo>
                  <a:cubicBezTo>
                    <a:pt x="528" y="1211"/>
                    <a:pt x="599" y="1193"/>
                    <a:pt x="665" y="1158"/>
                  </a:cubicBezTo>
                  <a:lnTo>
                    <a:pt x="1355" y="751"/>
                  </a:lnTo>
                  <a:cubicBezTo>
                    <a:pt x="1554" y="645"/>
                    <a:pt x="1624" y="401"/>
                    <a:pt x="1507" y="202"/>
                  </a:cubicBezTo>
                  <a:cubicBezTo>
                    <a:pt x="1436" y="74"/>
                    <a:pt x="1293" y="0"/>
                    <a:pt x="1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6565838" y="3409225"/>
              <a:ext cx="40625" cy="30375"/>
            </a:xfrm>
            <a:custGeom>
              <a:avLst/>
              <a:gdLst/>
              <a:ahLst/>
              <a:cxnLst/>
              <a:rect l="l" t="t" r="r" b="b"/>
              <a:pathLst>
                <a:path w="1625" h="1215" extrusionOk="0">
                  <a:moveTo>
                    <a:pt x="459" y="0"/>
                  </a:moveTo>
                  <a:cubicBezTo>
                    <a:pt x="318" y="0"/>
                    <a:pt x="183" y="71"/>
                    <a:pt x="104" y="204"/>
                  </a:cubicBezTo>
                  <a:cubicBezTo>
                    <a:pt x="0" y="392"/>
                    <a:pt x="59" y="636"/>
                    <a:pt x="255" y="754"/>
                  </a:cubicBezTo>
                  <a:lnTo>
                    <a:pt x="957" y="1164"/>
                  </a:lnTo>
                  <a:cubicBezTo>
                    <a:pt x="1018" y="1198"/>
                    <a:pt x="1087" y="1214"/>
                    <a:pt x="1155" y="1214"/>
                  </a:cubicBezTo>
                  <a:cubicBezTo>
                    <a:pt x="1297" y="1214"/>
                    <a:pt x="1437" y="1144"/>
                    <a:pt x="1507" y="1009"/>
                  </a:cubicBezTo>
                  <a:cubicBezTo>
                    <a:pt x="1624" y="813"/>
                    <a:pt x="1554" y="566"/>
                    <a:pt x="1355" y="462"/>
                  </a:cubicBezTo>
                  <a:lnTo>
                    <a:pt x="665" y="53"/>
                  </a:lnTo>
                  <a:cubicBezTo>
                    <a:pt x="599" y="18"/>
                    <a:pt x="528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6269238" y="3351750"/>
              <a:ext cx="40625" cy="20525"/>
            </a:xfrm>
            <a:custGeom>
              <a:avLst/>
              <a:gdLst/>
              <a:ahLst/>
              <a:cxnLst/>
              <a:rect l="l" t="t" r="r" b="b"/>
              <a:pathLst>
                <a:path w="1625" h="821" extrusionOk="0">
                  <a:moveTo>
                    <a:pt x="407" y="1"/>
                  </a:moveTo>
                  <a:cubicBezTo>
                    <a:pt x="186" y="1"/>
                    <a:pt x="0" y="189"/>
                    <a:pt x="0" y="410"/>
                  </a:cubicBezTo>
                  <a:cubicBezTo>
                    <a:pt x="0" y="632"/>
                    <a:pt x="186" y="820"/>
                    <a:pt x="407" y="820"/>
                  </a:cubicBezTo>
                  <a:lnTo>
                    <a:pt x="1215" y="820"/>
                  </a:lnTo>
                  <a:cubicBezTo>
                    <a:pt x="1437" y="820"/>
                    <a:pt x="1625" y="632"/>
                    <a:pt x="1625" y="410"/>
                  </a:cubicBezTo>
                  <a:cubicBezTo>
                    <a:pt x="1625" y="189"/>
                    <a:pt x="1437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8" name="Google Shape;1008;p41"/>
            <p:cNvSpPr/>
            <p:nvPr/>
          </p:nvSpPr>
          <p:spPr>
            <a:xfrm>
              <a:off x="6277363" y="3284525"/>
              <a:ext cx="40650" cy="30275"/>
            </a:xfrm>
            <a:custGeom>
              <a:avLst/>
              <a:gdLst/>
              <a:ahLst/>
              <a:cxnLst/>
              <a:rect l="l" t="t" r="r" b="b"/>
              <a:pathLst>
                <a:path w="1626" h="1211" extrusionOk="0">
                  <a:moveTo>
                    <a:pt x="466" y="0"/>
                  </a:moveTo>
                  <a:cubicBezTo>
                    <a:pt x="325" y="0"/>
                    <a:pt x="186" y="74"/>
                    <a:pt x="107" y="202"/>
                  </a:cubicBezTo>
                  <a:cubicBezTo>
                    <a:pt x="1" y="401"/>
                    <a:pt x="60" y="645"/>
                    <a:pt x="259" y="751"/>
                  </a:cubicBezTo>
                  <a:lnTo>
                    <a:pt x="960" y="1158"/>
                  </a:lnTo>
                  <a:cubicBezTo>
                    <a:pt x="1022" y="1193"/>
                    <a:pt x="1090" y="1211"/>
                    <a:pt x="1158" y="1211"/>
                  </a:cubicBezTo>
                  <a:cubicBezTo>
                    <a:pt x="1296" y="1211"/>
                    <a:pt x="1431" y="1140"/>
                    <a:pt x="1510" y="1007"/>
                  </a:cubicBezTo>
                  <a:cubicBezTo>
                    <a:pt x="1625" y="822"/>
                    <a:pt x="1555" y="575"/>
                    <a:pt x="1359" y="457"/>
                  </a:cubicBezTo>
                  <a:lnTo>
                    <a:pt x="657" y="50"/>
                  </a:lnTo>
                  <a:cubicBezTo>
                    <a:pt x="597" y="16"/>
                    <a:pt x="532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9" name="Google Shape;1009;p41"/>
            <p:cNvSpPr/>
            <p:nvPr/>
          </p:nvSpPr>
          <p:spPr>
            <a:xfrm>
              <a:off x="6277363" y="3409225"/>
              <a:ext cx="40650" cy="30375"/>
            </a:xfrm>
            <a:custGeom>
              <a:avLst/>
              <a:gdLst/>
              <a:ahLst/>
              <a:cxnLst/>
              <a:rect l="l" t="t" r="r" b="b"/>
              <a:pathLst>
                <a:path w="1626" h="1215" extrusionOk="0">
                  <a:moveTo>
                    <a:pt x="1158" y="0"/>
                  </a:moveTo>
                  <a:cubicBezTo>
                    <a:pt x="1090" y="0"/>
                    <a:pt x="1022" y="18"/>
                    <a:pt x="960" y="53"/>
                  </a:cubicBezTo>
                  <a:lnTo>
                    <a:pt x="259" y="462"/>
                  </a:lnTo>
                  <a:cubicBezTo>
                    <a:pt x="60" y="566"/>
                    <a:pt x="1" y="813"/>
                    <a:pt x="107" y="1009"/>
                  </a:cubicBezTo>
                  <a:cubicBezTo>
                    <a:pt x="185" y="1144"/>
                    <a:pt x="322" y="1214"/>
                    <a:pt x="461" y="1214"/>
                  </a:cubicBezTo>
                  <a:cubicBezTo>
                    <a:pt x="528" y="1214"/>
                    <a:pt x="596" y="1198"/>
                    <a:pt x="657" y="1164"/>
                  </a:cubicBezTo>
                  <a:lnTo>
                    <a:pt x="1359" y="754"/>
                  </a:lnTo>
                  <a:cubicBezTo>
                    <a:pt x="1555" y="636"/>
                    <a:pt x="1625" y="392"/>
                    <a:pt x="1510" y="204"/>
                  </a:cubicBezTo>
                  <a:cubicBezTo>
                    <a:pt x="1431" y="71"/>
                    <a:pt x="1296" y="0"/>
                    <a:pt x="1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010" name="Google Shape;1010;p41"/>
          <p:cNvGrpSpPr/>
          <p:nvPr/>
        </p:nvGrpSpPr>
        <p:grpSpPr>
          <a:xfrm>
            <a:off x="6118100" y="2395725"/>
            <a:ext cx="345150" cy="345150"/>
            <a:chOff x="5512088" y="3243975"/>
            <a:chExt cx="345150" cy="345150"/>
          </a:xfrm>
        </p:grpSpPr>
        <p:sp>
          <p:nvSpPr>
            <p:cNvPr id="1011" name="Google Shape;1011;p41"/>
            <p:cNvSpPr/>
            <p:nvPr/>
          </p:nvSpPr>
          <p:spPr>
            <a:xfrm>
              <a:off x="5755513" y="3243975"/>
              <a:ext cx="101725" cy="101125"/>
            </a:xfrm>
            <a:custGeom>
              <a:avLst/>
              <a:gdLst/>
              <a:ahLst/>
              <a:cxnLst/>
              <a:rect l="l" t="t" r="r" b="b"/>
              <a:pathLst>
                <a:path w="4069" h="4045" extrusionOk="0">
                  <a:moveTo>
                    <a:pt x="432" y="0"/>
                  </a:moveTo>
                  <a:cubicBezTo>
                    <a:pt x="233" y="0"/>
                    <a:pt x="45" y="152"/>
                    <a:pt x="23" y="362"/>
                  </a:cubicBezTo>
                  <a:cubicBezTo>
                    <a:pt x="0" y="606"/>
                    <a:pt x="186" y="816"/>
                    <a:pt x="421" y="816"/>
                  </a:cubicBezTo>
                  <a:lnTo>
                    <a:pt x="3260" y="816"/>
                  </a:lnTo>
                  <a:lnTo>
                    <a:pt x="3260" y="3636"/>
                  </a:lnTo>
                  <a:cubicBezTo>
                    <a:pt x="3260" y="3846"/>
                    <a:pt x="3412" y="4020"/>
                    <a:pt x="3611" y="4043"/>
                  </a:cubicBezTo>
                  <a:cubicBezTo>
                    <a:pt x="3626" y="4044"/>
                    <a:pt x="3641" y="4045"/>
                    <a:pt x="3655" y="4045"/>
                  </a:cubicBezTo>
                  <a:cubicBezTo>
                    <a:pt x="3882" y="4045"/>
                    <a:pt x="4068" y="3866"/>
                    <a:pt x="4068" y="3647"/>
                  </a:cubicBezTo>
                  <a:lnTo>
                    <a:pt x="4068" y="410"/>
                  </a:lnTo>
                  <a:cubicBezTo>
                    <a:pt x="4068" y="185"/>
                    <a:pt x="3880" y="0"/>
                    <a:pt x="3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5512088" y="3488150"/>
              <a:ext cx="101700" cy="100975"/>
            </a:xfrm>
            <a:custGeom>
              <a:avLst/>
              <a:gdLst/>
              <a:ahLst/>
              <a:cxnLst/>
              <a:rect l="l" t="t" r="r" b="b"/>
              <a:pathLst>
                <a:path w="4068" h="4039" extrusionOk="0">
                  <a:moveTo>
                    <a:pt x="391" y="0"/>
                  </a:moveTo>
                  <a:cubicBezTo>
                    <a:pt x="180" y="0"/>
                    <a:pt x="0" y="185"/>
                    <a:pt x="0" y="402"/>
                  </a:cubicBezTo>
                  <a:lnTo>
                    <a:pt x="0" y="3640"/>
                  </a:lnTo>
                  <a:cubicBezTo>
                    <a:pt x="0" y="3861"/>
                    <a:pt x="174" y="4038"/>
                    <a:pt x="396" y="4038"/>
                  </a:cubicBezTo>
                  <a:lnTo>
                    <a:pt x="3636" y="4038"/>
                  </a:lnTo>
                  <a:cubicBezTo>
                    <a:pt x="3880" y="4038"/>
                    <a:pt x="4068" y="3839"/>
                    <a:pt x="4043" y="3592"/>
                  </a:cubicBezTo>
                  <a:cubicBezTo>
                    <a:pt x="4020" y="3382"/>
                    <a:pt x="3832" y="3230"/>
                    <a:pt x="3622" y="3230"/>
                  </a:cubicBezTo>
                  <a:lnTo>
                    <a:pt x="805" y="3230"/>
                  </a:lnTo>
                  <a:lnTo>
                    <a:pt x="805" y="414"/>
                  </a:lnTo>
                  <a:cubicBezTo>
                    <a:pt x="805" y="203"/>
                    <a:pt x="654" y="26"/>
                    <a:pt x="443" y="4"/>
                  </a:cubicBezTo>
                  <a:cubicBezTo>
                    <a:pt x="426" y="1"/>
                    <a:pt x="408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5512088" y="3243975"/>
              <a:ext cx="101700" cy="101125"/>
            </a:xfrm>
            <a:custGeom>
              <a:avLst/>
              <a:gdLst/>
              <a:ahLst/>
              <a:cxnLst/>
              <a:rect l="l" t="t" r="r" b="b"/>
              <a:pathLst>
                <a:path w="4068" h="4045" extrusionOk="0">
                  <a:moveTo>
                    <a:pt x="396" y="0"/>
                  </a:moveTo>
                  <a:cubicBezTo>
                    <a:pt x="174" y="0"/>
                    <a:pt x="0" y="185"/>
                    <a:pt x="0" y="410"/>
                  </a:cubicBezTo>
                  <a:lnTo>
                    <a:pt x="0" y="3647"/>
                  </a:lnTo>
                  <a:cubicBezTo>
                    <a:pt x="0" y="3866"/>
                    <a:pt x="186" y="4045"/>
                    <a:pt x="401" y="4045"/>
                  </a:cubicBezTo>
                  <a:cubicBezTo>
                    <a:pt x="415" y="4045"/>
                    <a:pt x="429" y="4044"/>
                    <a:pt x="443" y="4043"/>
                  </a:cubicBezTo>
                  <a:cubicBezTo>
                    <a:pt x="654" y="4020"/>
                    <a:pt x="805" y="3846"/>
                    <a:pt x="805" y="3636"/>
                  </a:cubicBezTo>
                  <a:lnTo>
                    <a:pt x="805" y="816"/>
                  </a:lnTo>
                  <a:lnTo>
                    <a:pt x="3622" y="816"/>
                  </a:lnTo>
                  <a:cubicBezTo>
                    <a:pt x="3832" y="816"/>
                    <a:pt x="4020" y="665"/>
                    <a:pt x="4043" y="455"/>
                  </a:cubicBezTo>
                  <a:cubicBezTo>
                    <a:pt x="4068" y="211"/>
                    <a:pt x="3880" y="0"/>
                    <a:pt x="3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5755513" y="3488150"/>
              <a:ext cx="101725" cy="100975"/>
            </a:xfrm>
            <a:custGeom>
              <a:avLst/>
              <a:gdLst/>
              <a:ahLst/>
              <a:cxnLst/>
              <a:rect l="l" t="t" r="r" b="b"/>
              <a:pathLst>
                <a:path w="4069" h="4039" extrusionOk="0">
                  <a:moveTo>
                    <a:pt x="3666" y="0"/>
                  </a:moveTo>
                  <a:cubicBezTo>
                    <a:pt x="3648" y="0"/>
                    <a:pt x="3629" y="1"/>
                    <a:pt x="3611" y="4"/>
                  </a:cubicBezTo>
                  <a:cubicBezTo>
                    <a:pt x="3412" y="26"/>
                    <a:pt x="3260" y="203"/>
                    <a:pt x="3260" y="414"/>
                  </a:cubicBezTo>
                  <a:lnTo>
                    <a:pt x="3260" y="3230"/>
                  </a:lnTo>
                  <a:lnTo>
                    <a:pt x="432" y="3230"/>
                  </a:lnTo>
                  <a:cubicBezTo>
                    <a:pt x="233" y="3230"/>
                    <a:pt x="45" y="3382"/>
                    <a:pt x="23" y="3592"/>
                  </a:cubicBezTo>
                  <a:cubicBezTo>
                    <a:pt x="0" y="3839"/>
                    <a:pt x="186" y="4038"/>
                    <a:pt x="421" y="4038"/>
                  </a:cubicBezTo>
                  <a:lnTo>
                    <a:pt x="3659" y="4038"/>
                  </a:lnTo>
                  <a:cubicBezTo>
                    <a:pt x="3880" y="4038"/>
                    <a:pt x="4068" y="3861"/>
                    <a:pt x="4068" y="3640"/>
                  </a:cubicBezTo>
                  <a:lnTo>
                    <a:pt x="4068" y="402"/>
                  </a:lnTo>
                  <a:cubicBezTo>
                    <a:pt x="4068" y="185"/>
                    <a:pt x="3888" y="0"/>
                    <a:pt x="3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5611413" y="3312175"/>
              <a:ext cx="144125" cy="107925"/>
            </a:xfrm>
            <a:custGeom>
              <a:avLst/>
              <a:gdLst/>
              <a:ahLst/>
              <a:cxnLst/>
              <a:rect l="l" t="t" r="r" b="b"/>
              <a:pathLst>
                <a:path w="5765" h="4317" extrusionOk="0">
                  <a:moveTo>
                    <a:pt x="2927" y="1"/>
                  </a:moveTo>
                  <a:cubicBezTo>
                    <a:pt x="1307" y="1"/>
                    <a:pt x="0" y="1370"/>
                    <a:pt x="106" y="3012"/>
                  </a:cubicBezTo>
                  <a:cubicBezTo>
                    <a:pt x="106" y="3023"/>
                    <a:pt x="106" y="3034"/>
                    <a:pt x="117" y="3045"/>
                  </a:cubicBezTo>
                  <a:cubicBezTo>
                    <a:pt x="242" y="3178"/>
                    <a:pt x="377" y="3233"/>
                    <a:pt x="499" y="3233"/>
                  </a:cubicBezTo>
                  <a:cubicBezTo>
                    <a:pt x="721" y="3233"/>
                    <a:pt x="900" y="3054"/>
                    <a:pt x="900" y="2835"/>
                  </a:cubicBezTo>
                  <a:cubicBezTo>
                    <a:pt x="900" y="1718"/>
                    <a:pt x="1810" y="808"/>
                    <a:pt x="2928" y="808"/>
                  </a:cubicBezTo>
                  <a:cubicBezTo>
                    <a:pt x="3552" y="808"/>
                    <a:pt x="4242" y="1092"/>
                    <a:pt x="4875" y="1783"/>
                  </a:cubicBezTo>
                  <a:cubicBezTo>
                    <a:pt x="4923" y="1842"/>
                    <a:pt x="4945" y="1912"/>
                    <a:pt x="4945" y="1982"/>
                  </a:cubicBezTo>
                  <a:lnTo>
                    <a:pt x="4945" y="4075"/>
                  </a:lnTo>
                  <a:cubicBezTo>
                    <a:pt x="4945" y="4097"/>
                    <a:pt x="4956" y="4109"/>
                    <a:pt x="4968" y="4120"/>
                  </a:cubicBezTo>
                  <a:cubicBezTo>
                    <a:pt x="5094" y="4259"/>
                    <a:pt x="5232" y="4316"/>
                    <a:pt x="5357" y="4316"/>
                  </a:cubicBezTo>
                  <a:cubicBezTo>
                    <a:pt x="5581" y="4316"/>
                    <a:pt x="5764" y="4134"/>
                    <a:pt x="5764" y="3910"/>
                  </a:cubicBezTo>
                  <a:lnTo>
                    <a:pt x="5764" y="1643"/>
                  </a:lnTo>
                  <a:cubicBezTo>
                    <a:pt x="5764" y="1539"/>
                    <a:pt x="5717" y="1444"/>
                    <a:pt x="5647" y="1362"/>
                  </a:cubicBezTo>
                  <a:cubicBezTo>
                    <a:pt x="4763" y="397"/>
                    <a:pt x="3800" y="1"/>
                    <a:pt x="29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5613763" y="3413225"/>
              <a:ext cx="144100" cy="107950"/>
            </a:xfrm>
            <a:custGeom>
              <a:avLst/>
              <a:gdLst/>
              <a:ahLst/>
              <a:cxnLst/>
              <a:rect l="l" t="t" r="r" b="b"/>
              <a:pathLst>
                <a:path w="5764" h="4318" extrusionOk="0">
                  <a:moveTo>
                    <a:pt x="409" y="1"/>
                  </a:moveTo>
                  <a:cubicBezTo>
                    <a:pt x="286" y="1"/>
                    <a:pt x="149" y="58"/>
                    <a:pt x="23" y="196"/>
                  </a:cubicBezTo>
                  <a:cubicBezTo>
                    <a:pt x="12" y="207"/>
                    <a:pt x="1" y="218"/>
                    <a:pt x="1" y="232"/>
                  </a:cubicBezTo>
                  <a:lnTo>
                    <a:pt x="1" y="2673"/>
                  </a:lnTo>
                  <a:cubicBezTo>
                    <a:pt x="1" y="2768"/>
                    <a:pt x="34" y="2872"/>
                    <a:pt x="105" y="2953"/>
                  </a:cubicBezTo>
                  <a:cubicBezTo>
                    <a:pt x="988" y="3920"/>
                    <a:pt x="1954" y="4317"/>
                    <a:pt x="2829" y="4317"/>
                  </a:cubicBezTo>
                  <a:cubicBezTo>
                    <a:pt x="4453" y="4317"/>
                    <a:pt x="5764" y="2948"/>
                    <a:pt x="5656" y="1307"/>
                  </a:cubicBezTo>
                  <a:cubicBezTo>
                    <a:pt x="5656" y="1295"/>
                    <a:pt x="5645" y="1270"/>
                    <a:pt x="5645" y="1259"/>
                  </a:cubicBezTo>
                  <a:cubicBezTo>
                    <a:pt x="5519" y="1133"/>
                    <a:pt x="5384" y="1080"/>
                    <a:pt x="5262" y="1080"/>
                  </a:cubicBezTo>
                  <a:cubicBezTo>
                    <a:pt x="5034" y="1080"/>
                    <a:pt x="4851" y="1261"/>
                    <a:pt x="4851" y="1481"/>
                  </a:cubicBezTo>
                  <a:cubicBezTo>
                    <a:pt x="4851" y="2598"/>
                    <a:pt x="3948" y="3504"/>
                    <a:pt x="2833" y="3504"/>
                  </a:cubicBezTo>
                  <a:cubicBezTo>
                    <a:pt x="2210" y="3504"/>
                    <a:pt x="1521" y="3221"/>
                    <a:pt x="887" y="2533"/>
                  </a:cubicBezTo>
                  <a:cubicBezTo>
                    <a:pt x="842" y="2476"/>
                    <a:pt x="806" y="2406"/>
                    <a:pt x="806" y="2336"/>
                  </a:cubicBezTo>
                  <a:lnTo>
                    <a:pt x="806" y="406"/>
                  </a:lnTo>
                  <a:cubicBezTo>
                    <a:pt x="806" y="182"/>
                    <a:pt x="629" y="1"/>
                    <a:pt x="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5673963" y="3379475"/>
              <a:ext cx="40900" cy="101225"/>
            </a:xfrm>
            <a:custGeom>
              <a:avLst/>
              <a:gdLst/>
              <a:ahLst/>
              <a:cxnLst/>
              <a:rect l="l" t="t" r="r" b="b"/>
              <a:pathLst>
                <a:path w="1636" h="4049" extrusionOk="0">
                  <a:moveTo>
                    <a:pt x="1235" y="1"/>
                  </a:moveTo>
                  <a:cubicBezTo>
                    <a:pt x="1018" y="1"/>
                    <a:pt x="830" y="179"/>
                    <a:pt x="830" y="412"/>
                  </a:cubicBezTo>
                  <a:lnTo>
                    <a:pt x="830" y="2831"/>
                  </a:lnTo>
                  <a:cubicBezTo>
                    <a:pt x="830" y="3055"/>
                    <a:pt x="653" y="3240"/>
                    <a:pt x="432" y="3240"/>
                  </a:cubicBezTo>
                  <a:cubicBezTo>
                    <a:pt x="426" y="3240"/>
                    <a:pt x="419" y="3240"/>
                    <a:pt x="413" y="3240"/>
                  </a:cubicBezTo>
                  <a:cubicBezTo>
                    <a:pt x="178" y="3240"/>
                    <a:pt x="0" y="3446"/>
                    <a:pt x="22" y="3686"/>
                  </a:cubicBezTo>
                  <a:cubicBezTo>
                    <a:pt x="47" y="3897"/>
                    <a:pt x="247" y="4048"/>
                    <a:pt x="443" y="4048"/>
                  </a:cubicBezTo>
                  <a:cubicBezTo>
                    <a:pt x="1111" y="4037"/>
                    <a:pt x="1635" y="3498"/>
                    <a:pt x="1635" y="2831"/>
                  </a:cubicBezTo>
                  <a:lnTo>
                    <a:pt x="1635" y="412"/>
                  </a:lnTo>
                  <a:cubicBezTo>
                    <a:pt x="1635" y="213"/>
                    <a:pt x="1484" y="25"/>
                    <a:pt x="1273" y="3"/>
                  </a:cubicBezTo>
                  <a:cubicBezTo>
                    <a:pt x="1261" y="2"/>
                    <a:pt x="1248" y="1"/>
                    <a:pt x="1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5654388" y="3352650"/>
              <a:ext cx="40900" cy="100950"/>
            </a:xfrm>
            <a:custGeom>
              <a:avLst/>
              <a:gdLst/>
              <a:ahLst/>
              <a:cxnLst/>
              <a:rect l="l" t="t" r="r" b="b"/>
              <a:pathLst>
                <a:path w="1636" h="4038" extrusionOk="0">
                  <a:moveTo>
                    <a:pt x="1202" y="1"/>
                  </a:moveTo>
                  <a:cubicBezTo>
                    <a:pt x="1195" y="1"/>
                    <a:pt x="1188" y="1"/>
                    <a:pt x="1181" y="1"/>
                  </a:cubicBezTo>
                  <a:cubicBezTo>
                    <a:pt x="525" y="13"/>
                    <a:pt x="0" y="551"/>
                    <a:pt x="0" y="1216"/>
                  </a:cubicBezTo>
                  <a:lnTo>
                    <a:pt x="0" y="3623"/>
                  </a:lnTo>
                  <a:cubicBezTo>
                    <a:pt x="0" y="3833"/>
                    <a:pt x="152" y="4021"/>
                    <a:pt x="351" y="4033"/>
                  </a:cubicBezTo>
                  <a:cubicBezTo>
                    <a:pt x="371" y="4036"/>
                    <a:pt x="391" y="4037"/>
                    <a:pt x="411" y="4037"/>
                  </a:cubicBezTo>
                  <a:cubicBezTo>
                    <a:pt x="629" y="4037"/>
                    <a:pt x="805" y="3861"/>
                    <a:pt x="805" y="3637"/>
                  </a:cubicBezTo>
                  <a:lnTo>
                    <a:pt x="805" y="1216"/>
                  </a:lnTo>
                  <a:cubicBezTo>
                    <a:pt x="805" y="994"/>
                    <a:pt x="982" y="807"/>
                    <a:pt x="1204" y="807"/>
                  </a:cubicBezTo>
                  <a:cubicBezTo>
                    <a:pt x="1436" y="807"/>
                    <a:pt x="1636" y="607"/>
                    <a:pt x="1613" y="363"/>
                  </a:cubicBezTo>
                  <a:cubicBezTo>
                    <a:pt x="1591" y="160"/>
                    <a:pt x="1404" y="1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5673938" y="3287450"/>
              <a:ext cx="121925" cy="274175"/>
            </a:xfrm>
            <a:custGeom>
              <a:avLst/>
              <a:gdLst/>
              <a:ahLst/>
              <a:cxnLst/>
              <a:rect l="l" t="t" r="r" b="b"/>
              <a:pathLst>
                <a:path w="4877" h="10967" extrusionOk="0">
                  <a:moveTo>
                    <a:pt x="2586" y="0"/>
                  </a:moveTo>
                  <a:cubicBezTo>
                    <a:pt x="2453" y="0"/>
                    <a:pt x="2322" y="68"/>
                    <a:pt x="2245" y="188"/>
                  </a:cubicBezTo>
                  <a:cubicBezTo>
                    <a:pt x="2116" y="376"/>
                    <a:pt x="2175" y="620"/>
                    <a:pt x="2363" y="738"/>
                  </a:cubicBezTo>
                  <a:cubicBezTo>
                    <a:pt x="3426" y="1417"/>
                    <a:pt x="4069" y="2562"/>
                    <a:pt x="4069" y="3824"/>
                  </a:cubicBezTo>
                  <a:lnTo>
                    <a:pt x="4069" y="6512"/>
                  </a:lnTo>
                  <a:cubicBezTo>
                    <a:pt x="4069" y="8523"/>
                    <a:pt x="2433" y="10147"/>
                    <a:pt x="433" y="10158"/>
                  </a:cubicBezTo>
                  <a:cubicBezTo>
                    <a:pt x="222" y="10158"/>
                    <a:pt x="48" y="10299"/>
                    <a:pt x="23" y="10509"/>
                  </a:cubicBezTo>
                  <a:cubicBezTo>
                    <a:pt x="1" y="10756"/>
                    <a:pt x="189" y="10966"/>
                    <a:pt x="422" y="10966"/>
                  </a:cubicBezTo>
                  <a:cubicBezTo>
                    <a:pt x="2876" y="10966"/>
                    <a:pt x="4876" y="8966"/>
                    <a:pt x="4876" y="6512"/>
                  </a:cubicBezTo>
                  <a:lnTo>
                    <a:pt x="4876" y="3824"/>
                  </a:lnTo>
                  <a:cubicBezTo>
                    <a:pt x="4876" y="2292"/>
                    <a:pt x="4105" y="879"/>
                    <a:pt x="2795" y="59"/>
                  </a:cubicBezTo>
                  <a:cubicBezTo>
                    <a:pt x="2730" y="19"/>
                    <a:pt x="2658" y="0"/>
                    <a:pt x="2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5573438" y="3271750"/>
              <a:ext cx="121850" cy="274075"/>
            </a:xfrm>
            <a:custGeom>
              <a:avLst/>
              <a:gdLst/>
              <a:ahLst/>
              <a:cxnLst/>
              <a:rect l="l" t="t" r="r" b="b"/>
              <a:pathLst>
                <a:path w="4874" h="10963" extrusionOk="0">
                  <a:moveTo>
                    <a:pt x="4442" y="0"/>
                  </a:moveTo>
                  <a:cubicBezTo>
                    <a:pt x="1987" y="0"/>
                    <a:pt x="1" y="1986"/>
                    <a:pt x="1" y="4452"/>
                  </a:cubicBezTo>
                  <a:lnTo>
                    <a:pt x="1" y="7140"/>
                  </a:lnTo>
                  <a:cubicBezTo>
                    <a:pt x="1" y="8671"/>
                    <a:pt x="772" y="10074"/>
                    <a:pt x="2057" y="10893"/>
                  </a:cubicBezTo>
                  <a:cubicBezTo>
                    <a:pt x="2132" y="10940"/>
                    <a:pt x="2213" y="10962"/>
                    <a:pt x="2292" y="10962"/>
                  </a:cubicBezTo>
                  <a:cubicBezTo>
                    <a:pt x="2413" y="10962"/>
                    <a:pt x="2529" y="10910"/>
                    <a:pt x="2607" y="10812"/>
                  </a:cubicBezTo>
                  <a:cubicBezTo>
                    <a:pt x="2758" y="10624"/>
                    <a:pt x="2711" y="10343"/>
                    <a:pt x="2500" y="10214"/>
                  </a:cubicBezTo>
                  <a:cubicBezTo>
                    <a:pt x="1437" y="9549"/>
                    <a:pt x="806" y="8391"/>
                    <a:pt x="806" y="7140"/>
                  </a:cubicBezTo>
                  <a:lnTo>
                    <a:pt x="806" y="4452"/>
                  </a:lnTo>
                  <a:cubicBezTo>
                    <a:pt x="806" y="2441"/>
                    <a:pt x="2430" y="805"/>
                    <a:pt x="4442" y="805"/>
                  </a:cubicBezTo>
                  <a:cubicBezTo>
                    <a:pt x="4641" y="805"/>
                    <a:pt x="4829" y="654"/>
                    <a:pt x="4851" y="455"/>
                  </a:cubicBezTo>
                  <a:cubicBezTo>
                    <a:pt x="4874" y="210"/>
                    <a:pt x="4688" y="0"/>
                    <a:pt x="4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5552688" y="3284575"/>
              <a:ext cx="20150" cy="20150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399" y="0"/>
                  </a:moveTo>
                  <a:cubicBezTo>
                    <a:pt x="174" y="0"/>
                    <a:pt x="0" y="174"/>
                    <a:pt x="0" y="399"/>
                  </a:cubicBezTo>
                  <a:cubicBezTo>
                    <a:pt x="0" y="620"/>
                    <a:pt x="174" y="806"/>
                    <a:pt x="399" y="806"/>
                  </a:cubicBezTo>
                  <a:cubicBezTo>
                    <a:pt x="620" y="806"/>
                    <a:pt x="806" y="620"/>
                    <a:pt x="806" y="399"/>
                  </a:cubicBezTo>
                  <a:cubicBezTo>
                    <a:pt x="806" y="174"/>
                    <a:pt x="620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5796388" y="3284575"/>
              <a:ext cx="20525" cy="20150"/>
            </a:xfrm>
            <a:custGeom>
              <a:avLst/>
              <a:gdLst/>
              <a:ahLst/>
              <a:cxnLst/>
              <a:rect l="l" t="t" r="r" b="b"/>
              <a:pathLst>
                <a:path w="821" h="806" extrusionOk="0">
                  <a:moveTo>
                    <a:pt x="410" y="0"/>
                  </a:moveTo>
                  <a:cubicBezTo>
                    <a:pt x="189" y="0"/>
                    <a:pt x="1" y="174"/>
                    <a:pt x="1" y="399"/>
                  </a:cubicBezTo>
                  <a:cubicBezTo>
                    <a:pt x="1" y="620"/>
                    <a:pt x="189" y="806"/>
                    <a:pt x="410" y="806"/>
                  </a:cubicBezTo>
                  <a:cubicBezTo>
                    <a:pt x="632" y="806"/>
                    <a:pt x="820" y="620"/>
                    <a:pt x="820" y="399"/>
                  </a:cubicBezTo>
                  <a:cubicBezTo>
                    <a:pt x="820" y="174"/>
                    <a:pt x="632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5552688" y="3528575"/>
              <a:ext cx="20150" cy="20225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399" y="0"/>
                  </a:moveTo>
                  <a:cubicBezTo>
                    <a:pt x="174" y="0"/>
                    <a:pt x="0" y="177"/>
                    <a:pt x="0" y="398"/>
                  </a:cubicBezTo>
                  <a:cubicBezTo>
                    <a:pt x="0" y="620"/>
                    <a:pt x="174" y="808"/>
                    <a:pt x="399" y="808"/>
                  </a:cubicBezTo>
                  <a:cubicBezTo>
                    <a:pt x="620" y="808"/>
                    <a:pt x="806" y="620"/>
                    <a:pt x="806" y="398"/>
                  </a:cubicBezTo>
                  <a:cubicBezTo>
                    <a:pt x="806" y="177"/>
                    <a:pt x="620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5796388" y="3528575"/>
              <a:ext cx="20525" cy="20225"/>
            </a:xfrm>
            <a:custGeom>
              <a:avLst/>
              <a:gdLst/>
              <a:ahLst/>
              <a:cxnLst/>
              <a:rect l="l" t="t" r="r" b="b"/>
              <a:pathLst>
                <a:path w="821" h="809" extrusionOk="0">
                  <a:moveTo>
                    <a:pt x="410" y="0"/>
                  </a:moveTo>
                  <a:cubicBezTo>
                    <a:pt x="189" y="0"/>
                    <a:pt x="1" y="177"/>
                    <a:pt x="1" y="398"/>
                  </a:cubicBezTo>
                  <a:cubicBezTo>
                    <a:pt x="1" y="620"/>
                    <a:pt x="189" y="808"/>
                    <a:pt x="410" y="808"/>
                  </a:cubicBezTo>
                  <a:cubicBezTo>
                    <a:pt x="632" y="808"/>
                    <a:pt x="820" y="620"/>
                    <a:pt x="820" y="398"/>
                  </a:cubicBezTo>
                  <a:cubicBezTo>
                    <a:pt x="820" y="177"/>
                    <a:pt x="632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025" name="Google Shape;1025;p41"/>
          <p:cNvGrpSpPr/>
          <p:nvPr/>
        </p:nvGrpSpPr>
        <p:grpSpPr>
          <a:xfrm>
            <a:off x="6124688" y="1376275"/>
            <a:ext cx="331975" cy="344800"/>
            <a:chOff x="6285563" y="2681150"/>
            <a:chExt cx="331975" cy="344800"/>
          </a:xfrm>
        </p:grpSpPr>
        <p:sp>
          <p:nvSpPr>
            <p:cNvPr id="1026" name="Google Shape;1026;p41"/>
            <p:cNvSpPr/>
            <p:nvPr/>
          </p:nvSpPr>
          <p:spPr>
            <a:xfrm>
              <a:off x="6285563" y="2721475"/>
              <a:ext cx="236175" cy="304475"/>
            </a:xfrm>
            <a:custGeom>
              <a:avLst/>
              <a:gdLst/>
              <a:ahLst/>
              <a:cxnLst/>
              <a:rect l="l" t="t" r="r" b="b"/>
              <a:pathLst>
                <a:path w="9447" h="12179" extrusionOk="0">
                  <a:moveTo>
                    <a:pt x="4313" y="831"/>
                  </a:moveTo>
                  <a:lnTo>
                    <a:pt x="4313" y="1765"/>
                  </a:lnTo>
                  <a:cubicBezTo>
                    <a:pt x="4313" y="1978"/>
                    <a:pt x="4487" y="2150"/>
                    <a:pt x="4698" y="2150"/>
                  </a:cubicBezTo>
                  <a:cubicBezTo>
                    <a:pt x="4706" y="2150"/>
                    <a:pt x="4714" y="2150"/>
                    <a:pt x="4722" y="2149"/>
                  </a:cubicBezTo>
                  <a:cubicBezTo>
                    <a:pt x="5003" y="2149"/>
                    <a:pt x="5213" y="2444"/>
                    <a:pt x="5084" y="2736"/>
                  </a:cubicBezTo>
                  <a:cubicBezTo>
                    <a:pt x="5028" y="2876"/>
                    <a:pt x="4888" y="2969"/>
                    <a:pt x="4722" y="2969"/>
                  </a:cubicBezTo>
                  <a:cubicBezTo>
                    <a:pt x="4501" y="2969"/>
                    <a:pt x="4313" y="3145"/>
                    <a:pt x="4313" y="3367"/>
                  </a:cubicBezTo>
                  <a:lnTo>
                    <a:pt x="4313" y="4312"/>
                  </a:lnTo>
                  <a:lnTo>
                    <a:pt x="3707" y="4312"/>
                  </a:lnTo>
                  <a:cubicBezTo>
                    <a:pt x="3541" y="3847"/>
                    <a:pt x="3098" y="3507"/>
                    <a:pt x="2573" y="3507"/>
                  </a:cubicBezTo>
                  <a:cubicBezTo>
                    <a:pt x="2035" y="3507"/>
                    <a:pt x="1592" y="3847"/>
                    <a:pt x="1426" y="4312"/>
                  </a:cubicBezTo>
                  <a:lnTo>
                    <a:pt x="831" y="4312"/>
                  </a:lnTo>
                  <a:cubicBezTo>
                    <a:pt x="1031" y="2478"/>
                    <a:pt x="2489" y="1016"/>
                    <a:pt x="4313" y="831"/>
                  </a:cubicBezTo>
                  <a:close/>
                  <a:moveTo>
                    <a:pt x="2570" y="4311"/>
                  </a:moveTo>
                  <a:cubicBezTo>
                    <a:pt x="2627" y="4311"/>
                    <a:pt x="2687" y="4323"/>
                    <a:pt x="2747" y="4349"/>
                  </a:cubicBezTo>
                  <a:cubicBezTo>
                    <a:pt x="2888" y="4408"/>
                    <a:pt x="2969" y="4559"/>
                    <a:pt x="2969" y="4711"/>
                  </a:cubicBezTo>
                  <a:cubicBezTo>
                    <a:pt x="2969" y="4944"/>
                    <a:pt x="3157" y="5120"/>
                    <a:pt x="3379" y="5120"/>
                  </a:cubicBezTo>
                  <a:lnTo>
                    <a:pt x="4313" y="5120"/>
                  </a:lnTo>
                  <a:lnTo>
                    <a:pt x="4313" y="6077"/>
                  </a:lnTo>
                  <a:cubicBezTo>
                    <a:pt x="4313" y="6294"/>
                    <a:pt x="4489" y="6465"/>
                    <a:pt x="4702" y="6465"/>
                  </a:cubicBezTo>
                  <a:cubicBezTo>
                    <a:pt x="4709" y="6465"/>
                    <a:pt x="4716" y="6464"/>
                    <a:pt x="4722" y="6464"/>
                  </a:cubicBezTo>
                  <a:cubicBezTo>
                    <a:pt x="5003" y="6464"/>
                    <a:pt x="5213" y="6756"/>
                    <a:pt x="5084" y="7048"/>
                  </a:cubicBezTo>
                  <a:cubicBezTo>
                    <a:pt x="5028" y="7188"/>
                    <a:pt x="4888" y="7283"/>
                    <a:pt x="4722" y="7283"/>
                  </a:cubicBezTo>
                  <a:cubicBezTo>
                    <a:pt x="4501" y="7283"/>
                    <a:pt x="4313" y="7457"/>
                    <a:pt x="4313" y="7679"/>
                  </a:cubicBezTo>
                  <a:lnTo>
                    <a:pt x="4313" y="9701"/>
                  </a:lnTo>
                  <a:lnTo>
                    <a:pt x="3216" y="9701"/>
                  </a:lnTo>
                  <a:cubicBezTo>
                    <a:pt x="3121" y="8907"/>
                    <a:pt x="2736" y="8170"/>
                    <a:pt x="2127" y="7645"/>
                  </a:cubicBezTo>
                  <a:cubicBezTo>
                    <a:pt x="1392" y="6989"/>
                    <a:pt x="935" y="6091"/>
                    <a:pt x="831" y="5120"/>
                  </a:cubicBezTo>
                  <a:lnTo>
                    <a:pt x="1766" y="5120"/>
                  </a:lnTo>
                  <a:cubicBezTo>
                    <a:pt x="1987" y="5120"/>
                    <a:pt x="2164" y="4944"/>
                    <a:pt x="2164" y="4722"/>
                  </a:cubicBezTo>
                  <a:cubicBezTo>
                    <a:pt x="2164" y="4498"/>
                    <a:pt x="2343" y="4311"/>
                    <a:pt x="2570" y="4311"/>
                  </a:cubicBezTo>
                  <a:close/>
                  <a:moveTo>
                    <a:pt x="8616" y="5120"/>
                  </a:moveTo>
                  <a:cubicBezTo>
                    <a:pt x="8510" y="6091"/>
                    <a:pt x="8055" y="6989"/>
                    <a:pt x="7317" y="7645"/>
                  </a:cubicBezTo>
                  <a:cubicBezTo>
                    <a:pt x="6711" y="8170"/>
                    <a:pt x="6324" y="8907"/>
                    <a:pt x="6232" y="9701"/>
                  </a:cubicBezTo>
                  <a:lnTo>
                    <a:pt x="5132" y="9701"/>
                  </a:lnTo>
                  <a:lnTo>
                    <a:pt x="5132" y="8018"/>
                  </a:lnTo>
                  <a:cubicBezTo>
                    <a:pt x="5600" y="7855"/>
                    <a:pt x="5940" y="7398"/>
                    <a:pt x="5940" y="6874"/>
                  </a:cubicBezTo>
                  <a:cubicBezTo>
                    <a:pt x="5940" y="6346"/>
                    <a:pt x="5600" y="5903"/>
                    <a:pt x="5132" y="5726"/>
                  </a:cubicBezTo>
                  <a:lnTo>
                    <a:pt x="5132" y="5120"/>
                  </a:lnTo>
                  <a:lnTo>
                    <a:pt x="5741" y="5120"/>
                  </a:lnTo>
                  <a:cubicBezTo>
                    <a:pt x="5903" y="5586"/>
                    <a:pt x="6347" y="5925"/>
                    <a:pt x="6885" y="5925"/>
                  </a:cubicBezTo>
                  <a:cubicBezTo>
                    <a:pt x="7413" y="5925"/>
                    <a:pt x="7856" y="5586"/>
                    <a:pt x="8019" y="5120"/>
                  </a:cubicBezTo>
                  <a:close/>
                  <a:moveTo>
                    <a:pt x="6206" y="10509"/>
                  </a:moveTo>
                  <a:lnTo>
                    <a:pt x="6206" y="11244"/>
                  </a:lnTo>
                  <a:cubicBezTo>
                    <a:pt x="6206" y="11314"/>
                    <a:pt x="6150" y="11373"/>
                    <a:pt x="6066" y="11373"/>
                  </a:cubicBezTo>
                  <a:lnTo>
                    <a:pt x="3379" y="11373"/>
                  </a:lnTo>
                  <a:cubicBezTo>
                    <a:pt x="3297" y="11373"/>
                    <a:pt x="3238" y="11314"/>
                    <a:pt x="3238" y="11244"/>
                  </a:cubicBezTo>
                  <a:lnTo>
                    <a:pt x="3238" y="10509"/>
                  </a:lnTo>
                  <a:close/>
                  <a:moveTo>
                    <a:pt x="4734" y="1"/>
                  </a:moveTo>
                  <a:cubicBezTo>
                    <a:pt x="2127" y="1"/>
                    <a:pt x="1" y="2116"/>
                    <a:pt x="1" y="4722"/>
                  </a:cubicBezTo>
                  <a:cubicBezTo>
                    <a:pt x="1" y="6066"/>
                    <a:pt x="584" y="7353"/>
                    <a:pt x="1592" y="8240"/>
                  </a:cubicBezTo>
                  <a:cubicBezTo>
                    <a:pt x="2127" y="8720"/>
                    <a:pt x="2433" y="9398"/>
                    <a:pt x="2433" y="10111"/>
                  </a:cubicBezTo>
                  <a:lnTo>
                    <a:pt x="2433" y="11244"/>
                  </a:lnTo>
                  <a:cubicBezTo>
                    <a:pt x="2433" y="11758"/>
                    <a:pt x="2854" y="12178"/>
                    <a:pt x="3379" y="12178"/>
                  </a:cubicBezTo>
                  <a:lnTo>
                    <a:pt x="6066" y="12178"/>
                  </a:lnTo>
                  <a:cubicBezTo>
                    <a:pt x="6593" y="12178"/>
                    <a:pt x="7014" y="11758"/>
                    <a:pt x="7014" y="11244"/>
                  </a:cubicBezTo>
                  <a:lnTo>
                    <a:pt x="7014" y="10111"/>
                  </a:lnTo>
                  <a:cubicBezTo>
                    <a:pt x="7014" y="9398"/>
                    <a:pt x="7317" y="8720"/>
                    <a:pt x="7856" y="8240"/>
                  </a:cubicBezTo>
                  <a:cubicBezTo>
                    <a:pt x="8860" y="7353"/>
                    <a:pt x="9447" y="6066"/>
                    <a:pt x="9447" y="4722"/>
                  </a:cubicBezTo>
                  <a:cubicBezTo>
                    <a:pt x="9447" y="4500"/>
                    <a:pt x="9259" y="4312"/>
                    <a:pt x="9037" y="4312"/>
                  </a:cubicBezTo>
                  <a:lnTo>
                    <a:pt x="7679" y="4312"/>
                  </a:lnTo>
                  <a:cubicBezTo>
                    <a:pt x="7458" y="4312"/>
                    <a:pt x="7284" y="4500"/>
                    <a:pt x="7284" y="4711"/>
                  </a:cubicBezTo>
                  <a:cubicBezTo>
                    <a:pt x="7284" y="4935"/>
                    <a:pt x="7104" y="5122"/>
                    <a:pt x="6884" y="5122"/>
                  </a:cubicBezTo>
                  <a:cubicBezTo>
                    <a:pt x="6828" y="5122"/>
                    <a:pt x="6770" y="5110"/>
                    <a:pt x="6711" y="5084"/>
                  </a:cubicBezTo>
                  <a:cubicBezTo>
                    <a:pt x="6557" y="5025"/>
                    <a:pt x="6476" y="4873"/>
                    <a:pt x="6476" y="4722"/>
                  </a:cubicBezTo>
                  <a:cubicBezTo>
                    <a:pt x="6476" y="4500"/>
                    <a:pt x="6302" y="4312"/>
                    <a:pt x="6066" y="4312"/>
                  </a:cubicBezTo>
                  <a:lnTo>
                    <a:pt x="5132" y="4312"/>
                  </a:lnTo>
                  <a:lnTo>
                    <a:pt x="5132" y="3706"/>
                  </a:lnTo>
                  <a:cubicBezTo>
                    <a:pt x="5600" y="3541"/>
                    <a:pt x="5940" y="3086"/>
                    <a:pt x="5940" y="2559"/>
                  </a:cubicBezTo>
                  <a:cubicBezTo>
                    <a:pt x="5940" y="2034"/>
                    <a:pt x="5600" y="1577"/>
                    <a:pt x="5132" y="1414"/>
                  </a:cubicBezTo>
                  <a:lnTo>
                    <a:pt x="5132" y="396"/>
                  </a:lnTo>
                  <a:cubicBezTo>
                    <a:pt x="5132" y="175"/>
                    <a:pt x="4958" y="1"/>
                    <a:pt x="4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6489238" y="2681150"/>
              <a:ext cx="128300" cy="148150"/>
            </a:xfrm>
            <a:custGeom>
              <a:avLst/>
              <a:gdLst/>
              <a:ahLst/>
              <a:cxnLst/>
              <a:rect l="l" t="t" r="r" b="b"/>
              <a:pathLst>
                <a:path w="5132" h="5926" extrusionOk="0">
                  <a:moveTo>
                    <a:pt x="809" y="817"/>
                  </a:moveTo>
                  <a:cubicBezTo>
                    <a:pt x="2643" y="1016"/>
                    <a:pt x="4105" y="2478"/>
                    <a:pt x="4290" y="4312"/>
                  </a:cubicBezTo>
                  <a:lnTo>
                    <a:pt x="3367" y="4312"/>
                  </a:lnTo>
                  <a:cubicBezTo>
                    <a:pt x="3145" y="4312"/>
                    <a:pt x="2969" y="4489"/>
                    <a:pt x="2969" y="4711"/>
                  </a:cubicBezTo>
                  <a:cubicBezTo>
                    <a:pt x="2969" y="4873"/>
                    <a:pt x="2876" y="5014"/>
                    <a:pt x="2736" y="5084"/>
                  </a:cubicBezTo>
                  <a:cubicBezTo>
                    <a:pt x="2679" y="5107"/>
                    <a:pt x="2622" y="5117"/>
                    <a:pt x="2568" y="5117"/>
                  </a:cubicBezTo>
                  <a:cubicBezTo>
                    <a:pt x="2345" y="5117"/>
                    <a:pt x="2164" y="4939"/>
                    <a:pt x="2164" y="4722"/>
                  </a:cubicBezTo>
                  <a:cubicBezTo>
                    <a:pt x="2152" y="4489"/>
                    <a:pt x="1976" y="4312"/>
                    <a:pt x="1754" y="4312"/>
                  </a:cubicBezTo>
                  <a:lnTo>
                    <a:pt x="809" y="4312"/>
                  </a:lnTo>
                  <a:lnTo>
                    <a:pt x="809" y="3706"/>
                  </a:lnTo>
                  <a:cubicBezTo>
                    <a:pt x="1274" y="3530"/>
                    <a:pt x="1614" y="3086"/>
                    <a:pt x="1614" y="2559"/>
                  </a:cubicBezTo>
                  <a:cubicBezTo>
                    <a:pt x="1614" y="2034"/>
                    <a:pt x="1274" y="1577"/>
                    <a:pt x="809" y="1414"/>
                  </a:cubicBezTo>
                  <a:lnTo>
                    <a:pt x="809" y="817"/>
                  </a:lnTo>
                  <a:close/>
                  <a:moveTo>
                    <a:pt x="420" y="1"/>
                  </a:moveTo>
                  <a:cubicBezTo>
                    <a:pt x="413" y="1"/>
                    <a:pt x="406" y="1"/>
                    <a:pt x="399" y="1"/>
                  </a:cubicBezTo>
                  <a:cubicBezTo>
                    <a:pt x="177" y="1"/>
                    <a:pt x="1" y="174"/>
                    <a:pt x="1" y="385"/>
                  </a:cubicBezTo>
                  <a:lnTo>
                    <a:pt x="1" y="1754"/>
                  </a:lnTo>
                  <a:cubicBezTo>
                    <a:pt x="1" y="1975"/>
                    <a:pt x="189" y="2149"/>
                    <a:pt x="399" y="2149"/>
                  </a:cubicBezTo>
                  <a:cubicBezTo>
                    <a:pt x="680" y="2149"/>
                    <a:pt x="901" y="2430"/>
                    <a:pt x="772" y="2736"/>
                  </a:cubicBezTo>
                  <a:cubicBezTo>
                    <a:pt x="713" y="2876"/>
                    <a:pt x="562" y="2957"/>
                    <a:pt x="410" y="2957"/>
                  </a:cubicBezTo>
                  <a:cubicBezTo>
                    <a:pt x="189" y="2957"/>
                    <a:pt x="1" y="3145"/>
                    <a:pt x="1" y="3367"/>
                  </a:cubicBezTo>
                  <a:lnTo>
                    <a:pt x="1" y="4722"/>
                  </a:lnTo>
                  <a:cubicBezTo>
                    <a:pt x="1" y="4944"/>
                    <a:pt x="177" y="5120"/>
                    <a:pt x="399" y="5120"/>
                  </a:cubicBezTo>
                  <a:lnTo>
                    <a:pt x="1415" y="5120"/>
                  </a:lnTo>
                  <a:cubicBezTo>
                    <a:pt x="1591" y="5586"/>
                    <a:pt x="2035" y="5925"/>
                    <a:pt x="2562" y="5925"/>
                  </a:cubicBezTo>
                  <a:cubicBezTo>
                    <a:pt x="3086" y="5925"/>
                    <a:pt x="3544" y="5586"/>
                    <a:pt x="3706" y="5120"/>
                  </a:cubicBezTo>
                  <a:lnTo>
                    <a:pt x="4722" y="5120"/>
                  </a:lnTo>
                  <a:cubicBezTo>
                    <a:pt x="4946" y="5120"/>
                    <a:pt x="5120" y="4944"/>
                    <a:pt x="5120" y="4722"/>
                  </a:cubicBezTo>
                  <a:cubicBezTo>
                    <a:pt x="5132" y="2123"/>
                    <a:pt x="3016" y="1"/>
                    <a:pt x="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028" name="Google Shape;1028;p41"/>
          <p:cNvGrpSpPr/>
          <p:nvPr/>
        </p:nvGrpSpPr>
        <p:grpSpPr>
          <a:xfrm>
            <a:off x="2680750" y="1376275"/>
            <a:ext cx="345150" cy="344800"/>
            <a:chOff x="5512088" y="2681150"/>
            <a:chExt cx="345150" cy="344800"/>
          </a:xfrm>
        </p:grpSpPr>
        <p:sp>
          <p:nvSpPr>
            <p:cNvPr id="1029" name="Google Shape;1029;p41"/>
            <p:cNvSpPr/>
            <p:nvPr/>
          </p:nvSpPr>
          <p:spPr>
            <a:xfrm>
              <a:off x="5512088" y="2681150"/>
              <a:ext cx="345150" cy="344800"/>
            </a:xfrm>
            <a:custGeom>
              <a:avLst/>
              <a:gdLst/>
              <a:ahLst/>
              <a:cxnLst/>
              <a:rect l="l" t="t" r="r" b="b"/>
              <a:pathLst>
                <a:path w="13806" h="13792" extrusionOk="0">
                  <a:moveTo>
                    <a:pt x="6896" y="806"/>
                  </a:moveTo>
                  <a:cubicBezTo>
                    <a:pt x="8158" y="806"/>
                    <a:pt x="9188" y="1835"/>
                    <a:pt x="9188" y="3098"/>
                  </a:cubicBezTo>
                  <a:cubicBezTo>
                    <a:pt x="9188" y="3776"/>
                    <a:pt x="8882" y="4419"/>
                    <a:pt x="8357" y="4862"/>
                  </a:cubicBezTo>
                  <a:cubicBezTo>
                    <a:pt x="8018" y="5143"/>
                    <a:pt x="7785" y="5516"/>
                    <a:pt x="7704" y="5925"/>
                  </a:cubicBezTo>
                  <a:lnTo>
                    <a:pt x="7305" y="5925"/>
                  </a:lnTo>
                  <a:lnTo>
                    <a:pt x="7305" y="3799"/>
                  </a:lnTo>
                  <a:lnTo>
                    <a:pt x="7984" y="3120"/>
                  </a:lnTo>
                  <a:cubicBezTo>
                    <a:pt x="8136" y="2969"/>
                    <a:pt x="8158" y="2736"/>
                    <a:pt x="8029" y="2570"/>
                  </a:cubicBezTo>
                  <a:cubicBezTo>
                    <a:pt x="7948" y="2472"/>
                    <a:pt x="7831" y="2422"/>
                    <a:pt x="7713" y="2422"/>
                  </a:cubicBezTo>
                  <a:cubicBezTo>
                    <a:pt x="7609" y="2422"/>
                    <a:pt x="7504" y="2460"/>
                    <a:pt x="7423" y="2537"/>
                  </a:cubicBezTo>
                  <a:lnTo>
                    <a:pt x="6896" y="3061"/>
                  </a:lnTo>
                  <a:lnTo>
                    <a:pt x="6382" y="2537"/>
                  </a:lnTo>
                  <a:cubicBezTo>
                    <a:pt x="6300" y="2460"/>
                    <a:pt x="6194" y="2422"/>
                    <a:pt x="6090" y="2422"/>
                  </a:cubicBezTo>
                  <a:cubicBezTo>
                    <a:pt x="5971" y="2422"/>
                    <a:pt x="5854" y="2472"/>
                    <a:pt x="5773" y="2570"/>
                  </a:cubicBezTo>
                  <a:cubicBezTo>
                    <a:pt x="5644" y="2736"/>
                    <a:pt x="5670" y="2969"/>
                    <a:pt x="5810" y="3120"/>
                  </a:cubicBezTo>
                  <a:lnTo>
                    <a:pt x="6497" y="3799"/>
                  </a:lnTo>
                  <a:lnTo>
                    <a:pt x="6497" y="5925"/>
                  </a:lnTo>
                  <a:lnTo>
                    <a:pt x="6090" y="5925"/>
                  </a:lnTo>
                  <a:cubicBezTo>
                    <a:pt x="6006" y="5516"/>
                    <a:pt x="5785" y="5143"/>
                    <a:pt x="5445" y="4862"/>
                  </a:cubicBezTo>
                  <a:cubicBezTo>
                    <a:pt x="4909" y="4419"/>
                    <a:pt x="4604" y="3776"/>
                    <a:pt x="4604" y="3098"/>
                  </a:cubicBezTo>
                  <a:cubicBezTo>
                    <a:pt x="4604" y="1835"/>
                    <a:pt x="5633" y="806"/>
                    <a:pt x="6896" y="806"/>
                  </a:cubicBezTo>
                  <a:close/>
                  <a:moveTo>
                    <a:pt x="7678" y="6733"/>
                  </a:moveTo>
                  <a:lnTo>
                    <a:pt x="7678" y="7409"/>
                  </a:lnTo>
                  <a:cubicBezTo>
                    <a:pt x="7678" y="7480"/>
                    <a:pt x="7619" y="7538"/>
                    <a:pt x="7549" y="7538"/>
                  </a:cubicBezTo>
                  <a:lnTo>
                    <a:pt x="6253" y="7538"/>
                  </a:lnTo>
                  <a:cubicBezTo>
                    <a:pt x="6183" y="7538"/>
                    <a:pt x="6113" y="7480"/>
                    <a:pt x="6113" y="7409"/>
                  </a:cubicBezTo>
                  <a:lnTo>
                    <a:pt x="6113" y="6733"/>
                  </a:lnTo>
                  <a:close/>
                  <a:moveTo>
                    <a:pt x="2023" y="11772"/>
                  </a:moveTo>
                  <a:lnTo>
                    <a:pt x="2023" y="12986"/>
                  </a:lnTo>
                  <a:lnTo>
                    <a:pt x="805" y="12986"/>
                  </a:lnTo>
                  <a:lnTo>
                    <a:pt x="805" y="11772"/>
                  </a:lnTo>
                  <a:close/>
                  <a:moveTo>
                    <a:pt x="5692" y="11772"/>
                  </a:moveTo>
                  <a:lnTo>
                    <a:pt x="5692" y="12986"/>
                  </a:lnTo>
                  <a:lnTo>
                    <a:pt x="4477" y="12986"/>
                  </a:lnTo>
                  <a:lnTo>
                    <a:pt x="4477" y="11772"/>
                  </a:lnTo>
                  <a:close/>
                  <a:moveTo>
                    <a:pt x="9350" y="11772"/>
                  </a:moveTo>
                  <a:lnTo>
                    <a:pt x="9350" y="12986"/>
                  </a:lnTo>
                  <a:lnTo>
                    <a:pt x="8136" y="12986"/>
                  </a:lnTo>
                  <a:lnTo>
                    <a:pt x="8136" y="11772"/>
                  </a:lnTo>
                  <a:close/>
                  <a:moveTo>
                    <a:pt x="12997" y="11772"/>
                  </a:moveTo>
                  <a:lnTo>
                    <a:pt x="12997" y="12986"/>
                  </a:lnTo>
                  <a:lnTo>
                    <a:pt x="11782" y="12986"/>
                  </a:lnTo>
                  <a:lnTo>
                    <a:pt x="11782" y="11772"/>
                  </a:lnTo>
                  <a:close/>
                  <a:moveTo>
                    <a:pt x="6896" y="1"/>
                  </a:moveTo>
                  <a:cubicBezTo>
                    <a:pt x="5179" y="1"/>
                    <a:pt x="3787" y="1392"/>
                    <a:pt x="3787" y="3098"/>
                  </a:cubicBezTo>
                  <a:cubicBezTo>
                    <a:pt x="3787" y="4021"/>
                    <a:pt x="4197" y="4899"/>
                    <a:pt x="4921" y="5482"/>
                  </a:cubicBezTo>
                  <a:cubicBezTo>
                    <a:pt x="5165" y="5693"/>
                    <a:pt x="5305" y="5973"/>
                    <a:pt x="5305" y="6254"/>
                  </a:cubicBezTo>
                  <a:lnTo>
                    <a:pt x="5305" y="7409"/>
                  </a:lnTo>
                  <a:cubicBezTo>
                    <a:pt x="5305" y="7926"/>
                    <a:pt x="5726" y="8358"/>
                    <a:pt x="6253" y="8358"/>
                  </a:cubicBezTo>
                  <a:lnTo>
                    <a:pt x="6497" y="8358"/>
                  </a:lnTo>
                  <a:lnTo>
                    <a:pt x="6497" y="9188"/>
                  </a:lnTo>
                  <a:lnTo>
                    <a:pt x="1425" y="9188"/>
                  </a:lnTo>
                  <a:cubicBezTo>
                    <a:pt x="1204" y="9188"/>
                    <a:pt x="1027" y="9373"/>
                    <a:pt x="1027" y="9598"/>
                  </a:cubicBezTo>
                  <a:lnTo>
                    <a:pt x="1027" y="10964"/>
                  </a:lnTo>
                  <a:lnTo>
                    <a:pt x="396" y="10964"/>
                  </a:lnTo>
                  <a:cubicBezTo>
                    <a:pt x="174" y="10964"/>
                    <a:pt x="0" y="11152"/>
                    <a:pt x="0" y="11373"/>
                  </a:cubicBezTo>
                  <a:lnTo>
                    <a:pt x="0" y="13396"/>
                  </a:lnTo>
                  <a:cubicBezTo>
                    <a:pt x="0" y="13618"/>
                    <a:pt x="174" y="13791"/>
                    <a:pt x="396" y="13791"/>
                  </a:cubicBezTo>
                  <a:lnTo>
                    <a:pt x="2418" y="13791"/>
                  </a:lnTo>
                  <a:cubicBezTo>
                    <a:pt x="2654" y="13791"/>
                    <a:pt x="2828" y="13618"/>
                    <a:pt x="2828" y="13396"/>
                  </a:cubicBezTo>
                  <a:lnTo>
                    <a:pt x="2828" y="11373"/>
                  </a:lnTo>
                  <a:cubicBezTo>
                    <a:pt x="2828" y="11152"/>
                    <a:pt x="2654" y="10964"/>
                    <a:pt x="2418" y="10964"/>
                  </a:cubicBezTo>
                  <a:lnTo>
                    <a:pt x="1835" y="10964"/>
                  </a:lnTo>
                  <a:lnTo>
                    <a:pt x="1835" y="9993"/>
                  </a:lnTo>
                  <a:lnTo>
                    <a:pt x="4688" y="9993"/>
                  </a:lnTo>
                  <a:lnTo>
                    <a:pt x="4688" y="10964"/>
                  </a:lnTo>
                  <a:lnTo>
                    <a:pt x="4068" y="10964"/>
                  </a:lnTo>
                  <a:cubicBezTo>
                    <a:pt x="3846" y="10964"/>
                    <a:pt x="3669" y="11152"/>
                    <a:pt x="3669" y="11373"/>
                  </a:cubicBezTo>
                  <a:lnTo>
                    <a:pt x="3669" y="13396"/>
                  </a:lnTo>
                  <a:cubicBezTo>
                    <a:pt x="3669" y="13618"/>
                    <a:pt x="3846" y="13791"/>
                    <a:pt x="4068" y="13791"/>
                  </a:cubicBezTo>
                  <a:lnTo>
                    <a:pt x="6090" y="13791"/>
                  </a:lnTo>
                  <a:cubicBezTo>
                    <a:pt x="6312" y="13791"/>
                    <a:pt x="6497" y="13618"/>
                    <a:pt x="6497" y="13396"/>
                  </a:cubicBezTo>
                  <a:lnTo>
                    <a:pt x="6497" y="11373"/>
                  </a:lnTo>
                  <a:cubicBezTo>
                    <a:pt x="6497" y="11152"/>
                    <a:pt x="6312" y="10964"/>
                    <a:pt x="6090" y="10964"/>
                  </a:cubicBezTo>
                  <a:lnTo>
                    <a:pt x="5470" y="10964"/>
                  </a:lnTo>
                  <a:lnTo>
                    <a:pt x="5470" y="9993"/>
                  </a:lnTo>
                  <a:lnTo>
                    <a:pt x="8335" y="9993"/>
                  </a:lnTo>
                  <a:lnTo>
                    <a:pt x="8335" y="10964"/>
                  </a:lnTo>
                  <a:lnTo>
                    <a:pt x="7737" y="10964"/>
                  </a:lnTo>
                  <a:cubicBezTo>
                    <a:pt x="7516" y="10964"/>
                    <a:pt x="7328" y="11152"/>
                    <a:pt x="7328" y="11373"/>
                  </a:cubicBezTo>
                  <a:lnTo>
                    <a:pt x="7328" y="13396"/>
                  </a:lnTo>
                  <a:cubicBezTo>
                    <a:pt x="7328" y="13618"/>
                    <a:pt x="7516" y="13791"/>
                    <a:pt x="7737" y="13791"/>
                  </a:cubicBezTo>
                  <a:lnTo>
                    <a:pt x="9760" y="13791"/>
                  </a:lnTo>
                  <a:cubicBezTo>
                    <a:pt x="9981" y="13791"/>
                    <a:pt x="10158" y="13618"/>
                    <a:pt x="10158" y="13396"/>
                  </a:cubicBezTo>
                  <a:lnTo>
                    <a:pt x="10158" y="11373"/>
                  </a:lnTo>
                  <a:cubicBezTo>
                    <a:pt x="10158" y="11152"/>
                    <a:pt x="9981" y="10964"/>
                    <a:pt x="9760" y="10964"/>
                  </a:cubicBezTo>
                  <a:lnTo>
                    <a:pt x="9140" y="10964"/>
                  </a:lnTo>
                  <a:lnTo>
                    <a:pt x="9140" y="9993"/>
                  </a:lnTo>
                  <a:lnTo>
                    <a:pt x="11993" y="9993"/>
                  </a:lnTo>
                  <a:lnTo>
                    <a:pt x="11993" y="10964"/>
                  </a:lnTo>
                  <a:lnTo>
                    <a:pt x="11373" y="10964"/>
                  </a:lnTo>
                  <a:cubicBezTo>
                    <a:pt x="11151" y="10964"/>
                    <a:pt x="10975" y="11152"/>
                    <a:pt x="10975" y="11373"/>
                  </a:cubicBezTo>
                  <a:lnTo>
                    <a:pt x="10975" y="13396"/>
                  </a:lnTo>
                  <a:cubicBezTo>
                    <a:pt x="10975" y="13618"/>
                    <a:pt x="11151" y="13791"/>
                    <a:pt x="11373" y="13791"/>
                  </a:cubicBezTo>
                  <a:lnTo>
                    <a:pt x="13396" y="13791"/>
                  </a:lnTo>
                  <a:cubicBezTo>
                    <a:pt x="13617" y="13791"/>
                    <a:pt x="13805" y="13618"/>
                    <a:pt x="13805" y="13396"/>
                  </a:cubicBezTo>
                  <a:lnTo>
                    <a:pt x="13805" y="11373"/>
                  </a:lnTo>
                  <a:cubicBezTo>
                    <a:pt x="13805" y="11152"/>
                    <a:pt x="13617" y="10964"/>
                    <a:pt x="13396" y="10964"/>
                  </a:cubicBezTo>
                  <a:lnTo>
                    <a:pt x="12798" y="10964"/>
                  </a:lnTo>
                  <a:lnTo>
                    <a:pt x="12798" y="9598"/>
                  </a:lnTo>
                  <a:cubicBezTo>
                    <a:pt x="12798" y="9373"/>
                    <a:pt x="12624" y="9188"/>
                    <a:pt x="12402" y="9188"/>
                  </a:cubicBezTo>
                  <a:lnTo>
                    <a:pt x="7305" y="9188"/>
                  </a:lnTo>
                  <a:lnTo>
                    <a:pt x="7305" y="8358"/>
                  </a:lnTo>
                  <a:lnTo>
                    <a:pt x="7549" y="8358"/>
                  </a:lnTo>
                  <a:cubicBezTo>
                    <a:pt x="8065" y="8358"/>
                    <a:pt x="8486" y="7926"/>
                    <a:pt x="8486" y="7409"/>
                  </a:cubicBezTo>
                  <a:lnTo>
                    <a:pt x="8486" y="6254"/>
                  </a:lnTo>
                  <a:cubicBezTo>
                    <a:pt x="8486" y="5973"/>
                    <a:pt x="8638" y="5693"/>
                    <a:pt x="8882" y="5482"/>
                  </a:cubicBezTo>
                  <a:cubicBezTo>
                    <a:pt x="9597" y="4899"/>
                    <a:pt x="10018" y="4021"/>
                    <a:pt x="10018" y="3098"/>
                  </a:cubicBezTo>
                  <a:cubicBezTo>
                    <a:pt x="10018" y="1392"/>
                    <a:pt x="8615" y="1"/>
                    <a:pt x="68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5782663" y="2748350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398" y="0"/>
                  </a:moveTo>
                  <a:cubicBezTo>
                    <a:pt x="177" y="0"/>
                    <a:pt x="0" y="188"/>
                    <a:pt x="0" y="410"/>
                  </a:cubicBezTo>
                  <a:cubicBezTo>
                    <a:pt x="0" y="631"/>
                    <a:pt x="177" y="808"/>
                    <a:pt x="398" y="808"/>
                  </a:cubicBezTo>
                  <a:lnTo>
                    <a:pt x="1204" y="808"/>
                  </a:lnTo>
                  <a:cubicBezTo>
                    <a:pt x="1439" y="808"/>
                    <a:pt x="1613" y="631"/>
                    <a:pt x="1613" y="410"/>
                  </a:cubicBezTo>
                  <a:cubicBezTo>
                    <a:pt x="1613" y="188"/>
                    <a:pt x="1439" y="0"/>
                    <a:pt x="1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5774438" y="2694450"/>
              <a:ext cx="40700" cy="30375"/>
            </a:xfrm>
            <a:custGeom>
              <a:avLst/>
              <a:gdLst/>
              <a:ahLst/>
              <a:cxnLst/>
              <a:rect l="l" t="t" r="r" b="b"/>
              <a:pathLst>
                <a:path w="1628" h="1215" extrusionOk="0">
                  <a:moveTo>
                    <a:pt x="1158" y="1"/>
                  </a:moveTo>
                  <a:cubicBezTo>
                    <a:pt x="1091" y="1"/>
                    <a:pt x="1022" y="18"/>
                    <a:pt x="960" y="52"/>
                  </a:cubicBezTo>
                  <a:lnTo>
                    <a:pt x="259" y="462"/>
                  </a:lnTo>
                  <a:cubicBezTo>
                    <a:pt x="60" y="565"/>
                    <a:pt x="1" y="824"/>
                    <a:pt x="107" y="1011"/>
                  </a:cubicBezTo>
                  <a:cubicBezTo>
                    <a:pt x="186" y="1145"/>
                    <a:pt x="322" y="1214"/>
                    <a:pt x="459" y="1214"/>
                  </a:cubicBezTo>
                  <a:cubicBezTo>
                    <a:pt x="527" y="1214"/>
                    <a:pt x="595" y="1197"/>
                    <a:pt x="657" y="1163"/>
                  </a:cubicBezTo>
                  <a:lnTo>
                    <a:pt x="1359" y="753"/>
                  </a:lnTo>
                  <a:cubicBezTo>
                    <a:pt x="1558" y="650"/>
                    <a:pt x="1628" y="403"/>
                    <a:pt x="1510" y="204"/>
                  </a:cubicBezTo>
                  <a:cubicBezTo>
                    <a:pt x="1431" y="70"/>
                    <a:pt x="1296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5774438" y="2792200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457" y="0"/>
                  </a:moveTo>
                  <a:cubicBezTo>
                    <a:pt x="320" y="0"/>
                    <a:pt x="186" y="73"/>
                    <a:pt x="107" y="199"/>
                  </a:cubicBezTo>
                  <a:cubicBezTo>
                    <a:pt x="1" y="398"/>
                    <a:pt x="60" y="642"/>
                    <a:pt x="259" y="760"/>
                  </a:cubicBezTo>
                  <a:lnTo>
                    <a:pt x="960" y="1158"/>
                  </a:lnTo>
                  <a:cubicBezTo>
                    <a:pt x="1023" y="1196"/>
                    <a:pt x="1091" y="1214"/>
                    <a:pt x="1159" y="1214"/>
                  </a:cubicBezTo>
                  <a:cubicBezTo>
                    <a:pt x="1296" y="1214"/>
                    <a:pt x="1431" y="1141"/>
                    <a:pt x="1510" y="1018"/>
                  </a:cubicBezTo>
                  <a:cubicBezTo>
                    <a:pt x="1628" y="819"/>
                    <a:pt x="1558" y="572"/>
                    <a:pt x="1359" y="457"/>
                  </a:cubicBezTo>
                  <a:lnTo>
                    <a:pt x="657" y="58"/>
                  </a:lnTo>
                  <a:cubicBezTo>
                    <a:pt x="594" y="19"/>
                    <a:pt x="525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5546513" y="2748350"/>
              <a:ext cx="40700" cy="20200"/>
            </a:xfrm>
            <a:custGeom>
              <a:avLst/>
              <a:gdLst/>
              <a:ahLst/>
              <a:cxnLst/>
              <a:rect l="l" t="t" r="r" b="b"/>
              <a:pathLst>
                <a:path w="1628" h="808" extrusionOk="0">
                  <a:moveTo>
                    <a:pt x="410" y="0"/>
                  </a:moveTo>
                  <a:cubicBezTo>
                    <a:pt x="188" y="0"/>
                    <a:pt x="1" y="188"/>
                    <a:pt x="1" y="410"/>
                  </a:cubicBezTo>
                  <a:cubicBezTo>
                    <a:pt x="1" y="631"/>
                    <a:pt x="188" y="808"/>
                    <a:pt x="410" y="808"/>
                  </a:cubicBezTo>
                  <a:lnTo>
                    <a:pt x="1218" y="808"/>
                  </a:lnTo>
                  <a:cubicBezTo>
                    <a:pt x="1440" y="808"/>
                    <a:pt x="1628" y="631"/>
                    <a:pt x="1628" y="410"/>
                  </a:cubicBezTo>
                  <a:cubicBezTo>
                    <a:pt x="1628" y="188"/>
                    <a:pt x="1440" y="0"/>
                    <a:pt x="1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5554713" y="2694450"/>
              <a:ext cx="40650" cy="30375"/>
            </a:xfrm>
            <a:custGeom>
              <a:avLst/>
              <a:gdLst/>
              <a:ahLst/>
              <a:cxnLst/>
              <a:rect l="l" t="t" r="r" b="b"/>
              <a:pathLst>
                <a:path w="1626" h="1215" extrusionOk="0">
                  <a:moveTo>
                    <a:pt x="462" y="1"/>
                  </a:moveTo>
                  <a:cubicBezTo>
                    <a:pt x="321" y="1"/>
                    <a:pt x="184" y="70"/>
                    <a:pt x="107" y="204"/>
                  </a:cubicBezTo>
                  <a:cubicBezTo>
                    <a:pt x="1" y="403"/>
                    <a:pt x="60" y="650"/>
                    <a:pt x="259" y="753"/>
                  </a:cubicBezTo>
                  <a:lnTo>
                    <a:pt x="960" y="1163"/>
                  </a:lnTo>
                  <a:cubicBezTo>
                    <a:pt x="1021" y="1197"/>
                    <a:pt x="1090" y="1214"/>
                    <a:pt x="1159" y="1214"/>
                  </a:cubicBezTo>
                  <a:cubicBezTo>
                    <a:pt x="1299" y="1214"/>
                    <a:pt x="1439" y="1145"/>
                    <a:pt x="1510" y="1011"/>
                  </a:cubicBezTo>
                  <a:cubicBezTo>
                    <a:pt x="1625" y="824"/>
                    <a:pt x="1555" y="565"/>
                    <a:pt x="1356" y="462"/>
                  </a:cubicBezTo>
                  <a:lnTo>
                    <a:pt x="668" y="52"/>
                  </a:lnTo>
                  <a:cubicBezTo>
                    <a:pt x="603" y="18"/>
                    <a:pt x="532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5554713" y="2792200"/>
              <a:ext cx="40650" cy="30350"/>
            </a:xfrm>
            <a:custGeom>
              <a:avLst/>
              <a:gdLst/>
              <a:ahLst/>
              <a:cxnLst/>
              <a:rect l="l" t="t" r="r" b="b"/>
              <a:pathLst>
                <a:path w="1626" h="1214" extrusionOk="0">
                  <a:moveTo>
                    <a:pt x="1162" y="0"/>
                  </a:moveTo>
                  <a:cubicBezTo>
                    <a:pt x="1092" y="0"/>
                    <a:pt x="1022" y="19"/>
                    <a:pt x="960" y="58"/>
                  </a:cubicBezTo>
                  <a:lnTo>
                    <a:pt x="259" y="457"/>
                  </a:lnTo>
                  <a:cubicBezTo>
                    <a:pt x="60" y="572"/>
                    <a:pt x="1" y="819"/>
                    <a:pt x="107" y="1018"/>
                  </a:cubicBezTo>
                  <a:cubicBezTo>
                    <a:pt x="184" y="1141"/>
                    <a:pt x="320" y="1214"/>
                    <a:pt x="461" y="1214"/>
                  </a:cubicBezTo>
                  <a:cubicBezTo>
                    <a:pt x="531" y="1214"/>
                    <a:pt x="602" y="1196"/>
                    <a:pt x="668" y="1158"/>
                  </a:cubicBezTo>
                  <a:lnTo>
                    <a:pt x="1356" y="760"/>
                  </a:lnTo>
                  <a:cubicBezTo>
                    <a:pt x="1555" y="642"/>
                    <a:pt x="1625" y="398"/>
                    <a:pt x="1510" y="199"/>
                  </a:cubicBezTo>
                  <a:cubicBezTo>
                    <a:pt x="1439" y="73"/>
                    <a:pt x="1301" y="0"/>
                    <a:pt x="1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470A326-3E88-427F-10AC-065FAFC7A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417" y="1950070"/>
            <a:ext cx="1415228" cy="1147114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969CDC26-08ED-FD4B-6CBD-AB0C47435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contextual understanding of task descriptions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5325</TotalTime>
  <Words>369</Words>
  <Application>Microsoft Office PowerPoint</Application>
  <PresentationFormat>On-screen Show (16:9)</PresentationFormat>
  <Paragraphs>94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Raleway Black</vt:lpstr>
      <vt:lpstr>Arial</vt:lpstr>
      <vt:lpstr>Raleway ExtraBold</vt:lpstr>
      <vt:lpstr>Hanken Grotesk</vt:lpstr>
      <vt:lpstr>Times New Roman</vt:lpstr>
      <vt:lpstr>Nunito Light</vt:lpstr>
      <vt:lpstr>Anaheim</vt:lpstr>
      <vt:lpstr>Raleway</vt:lpstr>
      <vt:lpstr>Technology Market Research Pitch Deck by Slidesgo</vt:lpstr>
      <vt:lpstr>AI-Powered Task Assignment System</vt:lpstr>
      <vt:lpstr>TABLE OF CONTENTS</vt:lpstr>
      <vt:lpstr>Problem Statement</vt:lpstr>
      <vt:lpstr>Objectives</vt:lpstr>
      <vt:lpstr>Tools &amp; Technologies Used</vt:lpstr>
      <vt:lpstr>Agent design foundations</vt:lpstr>
      <vt:lpstr>ORGANIZATIONAL CHART</vt:lpstr>
      <vt:lpstr>Guardrails</vt:lpstr>
      <vt:lpstr>AI Model Used</vt:lpstr>
      <vt:lpstr>Data Storage Tool – SQL Database</vt:lpstr>
      <vt:lpstr>AI Agent Instruction</vt:lpstr>
      <vt:lpstr>AI Agent vs Rule-Based Matching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Task Assignment System</dc:title>
  <dc:creator>Dictator</dc:creator>
  <cp:lastModifiedBy>Dell</cp:lastModifiedBy>
  <cp:revision>12</cp:revision>
  <dcterms:modified xsi:type="dcterms:W3CDTF">2025-07-19T10:00:10Z</dcterms:modified>
</cp:coreProperties>
</file>