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9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66" r:id="rId4"/>
    <p:sldId id="261" r:id="rId5"/>
    <p:sldId id="265" r:id="rId6"/>
    <p:sldId id="272" r:id="rId7"/>
    <p:sldId id="264" r:id="rId8"/>
    <p:sldId id="274" r:id="rId9"/>
    <p:sldId id="273" r:id="rId10"/>
    <p:sldId id="275" r:id="rId11"/>
    <p:sldId id="271" r:id="rId12"/>
    <p:sldId id="270" r:id="rId13"/>
    <p:sldId id="263" r:id="rId14"/>
    <p:sldId id="276" r:id="rId15"/>
    <p:sldId id="277" r:id="rId16"/>
    <p:sldId id="278" r:id="rId17"/>
    <p:sldId id="279" r:id="rId18"/>
    <p:sldId id="258" r:id="rId19"/>
    <p:sldId id="280" r:id="rId20"/>
    <p:sldId id="267" r:id="rId21"/>
    <p:sldId id="268" r:id="rId22"/>
    <p:sldId id="269" r:id="rId23"/>
    <p:sldId id="2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01" autoAdjust="0"/>
  </p:normalViewPr>
  <p:slideViewPr>
    <p:cSldViewPr snapToGrid="0">
      <p:cViewPr varScale="1">
        <p:scale>
          <a:sx n="61" d="100"/>
          <a:sy n="6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hmd k" userId="07a37fb4ed4ad252" providerId="LiveId" clId="{50A2ED33-6A9D-4008-8274-CC701D7CC36A}"/>
    <pc:docChg chg="undo custSel addSld delSld modSld">
      <pc:chgData name="mhmd k" userId="07a37fb4ed4ad252" providerId="LiveId" clId="{50A2ED33-6A9D-4008-8274-CC701D7CC36A}" dt="2024-08-13T08:39:41.461" v="2284" actId="1076"/>
      <pc:docMkLst>
        <pc:docMk/>
      </pc:docMkLst>
      <pc:sldChg chg="modSp new mod">
        <pc:chgData name="mhmd k" userId="07a37fb4ed4ad252" providerId="LiveId" clId="{50A2ED33-6A9D-4008-8274-CC701D7CC36A}" dt="2024-08-11T09:28:27.546" v="993" actId="2711"/>
        <pc:sldMkLst>
          <pc:docMk/>
          <pc:sldMk cId="628076615" sldId="256"/>
        </pc:sldMkLst>
        <pc:spChg chg="mod">
          <ac:chgData name="mhmd k" userId="07a37fb4ed4ad252" providerId="LiveId" clId="{50A2ED33-6A9D-4008-8274-CC701D7CC36A}" dt="2024-08-11T09:28:27.546" v="993" actId="2711"/>
          <ac:spMkLst>
            <pc:docMk/>
            <pc:sldMk cId="628076615" sldId="256"/>
            <ac:spMk id="2" creationId="{22ABF567-4201-008C-A43D-9CB248A3526F}"/>
          </ac:spMkLst>
        </pc:spChg>
        <pc:spChg chg="mod">
          <ac:chgData name="mhmd k" userId="07a37fb4ed4ad252" providerId="LiveId" clId="{50A2ED33-6A9D-4008-8274-CC701D7CC36A}" dt="2024-08-10T12:32:20.150" v="67" actId="20577"/>
          <ac:spMkLst>
            <pc:docMk/>
            <pc:sldMk cId="628076615" sldId="256"/>
            <ac:spMk id="3" creationId="{AB64C0B9-5A4A-0523-F4FD-91120B152073}"/>
          </ac:spMkLst>
        </pc:spChg>
      </pc:sldChg>
      <pc:sldChg chg="addSp delSp modSp new mod">
        <pc:chgData name="mhmd k" userId="07a37fb4ed4ad252" providerId="LiveId" clId="{50A2ED33-6A9D-4008-8274-CC701D7CC36A}" dt="2024-08-11T09:53:27.659" v="1399" actId="20577"/>
        <pc:sldMkLst>
          <pc:docMk/>
          <pc:sldMk cId="3977026634" sldId="257"/>
        </pc:sldMkLst>
        <pc:spChg chg="mod">
          <ac:chgData name="mhmd k" userId="07a37fb4ed4ad252" providerId="LiveId" clId="{50A2ED33-6A9D-4008-8274-CC701D7CC36A}" dt="2024-08-11T09:53:27.659" v="1399" actId="20577"/>
          <ac:spMkLst>
            <pc:docMk/>
            <pc:sldMk cId="3977026634" sldId="257"/>
            <ac:spMk id="2" creationId="{5C69F786-0416-0CE9-565B-E04EABB2949B}"/>
          </ac:spMkLst>
        </pc:spChg>
        <pc:spChg chg="add mod">
          <ac:chgData name="mhmd k" userId="07a37fb4ed4ad252" providerId="LiveId" clId="{50A2ED33-6A9D-4008-8274-CC701D7CC36A}" dt="2024-08-11T09:29:11.882" v="997" actId="2711"/>
          <ac:spMkLst>
            <pc:docMk/>
            <pc:sldMk cId="3977026634" sldId="257"/>
            <ac:spMk id="3" creationId="{1F62EFCE-169C-2C77-7D9F-F56DEDD05861}"/>
          </ac:spMkLst>
        </pc:spChg>
        <pc:spChg chg="add del">
          <ac:chgData name="mhmd k" userId="07a37fb4ed4ad252" providerId="LiveId" clId="{50A2ED33-6A9D-4008-8274-CC701D7CC36A}" dt="2024-08-10T12:36:56.049" v="75" actId="931"/>
          <ac:spMkLst>
            <pc:docMk/>
            <pc:sldMk cId="3977026634" sldId="257"/>
            <ac:spMk id="3" creationId="{4E8DC0B0-806E-54FA-947B-F8866158B813}"/>
          </ac:spMkLst>
        </pc:spChg>
        <pc:spChg chg="add mod">
          <ac:chgData name="mhmd k" userId="07a37fb4ed4ad252" providerId="LiveId" clId="{50A2ED33-6A9D-4008-8274-CC701D7CC36A}" dt="2024-08-11T09:29:19.754" v="999" actId="14100"/>
          <ac:spMkLst>
            <pc:docMk/>
            <pc:sldMk cId="3977026634" sldId="257"/>
            <ac:spMk id="4" creationId="{34DC1CB0-53A9-E145-949D-8FC30616E779}"/>
          </ac:spMkLst>
        </pc:spChg>
        <pc:spChg chg="add mod">
          <ac:chgData name="mhmd k" userId="07a37fb4ed4ad252" providerId="LiveId" clId="{50A2ED33-6A9D-4008-8274-CC701D7CC36A}" dt="2024-08-11T09:29:11.882" v="997" actId="2711"/>
          <ac:spMkLst>
            <pc:docMk/>
            <pc:sldMk cId="3977026634" sldId="257"/>
            <ac:spMk id="5" creationId="{5FB29AD0-4E32-96C7-1D36-410C707A0326}"/>
          </ac:spMkLst>
        </pc:spChg>
        <pc:spChg chg="add mod">
          <ac:chgData name="mhmd k" userId="07a37fb4ed4ad252" providerId="LiveId" clId="{50A2ED33-6A9D-4008-8274-CC701D7CC36A}" dt="2024-08-11T09:29:11.882" v="997" actId="2711"/>
          <ac:spMkLst>
            <pc:docMk/>
            <pc:sldMk cId="3977026634" sldId="257"/>
            <ac:spMk id="8" creationId="{068A0CC9-98CC-8CB4-15B9-D51D8EED492E}"/>
          </ac:spMkLst>
        </pc:spChg>
        <pc:spChg chg="add del">
          <ac:chgData name="mhmd k" userId="07a37fb4ed4ad252" providerId="LiveId" clId="{50A2ED33-6A9D-4008-8274-CC701D7CC36A}" dt="2024-08-10T12:38:49.547" v="80" actId="478"/>
          <ac:spMkLst>
            <pc:docMk/>
            <pc:sldMk cId="3977026634" sldId="257"/>
            <ac:spMk id="12" creationId="{13245D7C-6386-3860-4745-1518BCD8C6D9}"/>
          </ac:spMkLst>
        </pc:spChg>
        <pc:picChg chg="add mod">
          <ac:chgData name="mhmd k" userId="07a37fb4ed4ad252" providerId="LiveId" clId="{50A2ED33-6A9D-4008-8274-CC701D7CC36A}" dt="2024-08-10T12:36:47.622" v="74" actId="931"/>
          <ac:picMkLst>
            <pc:docMk/>
            <pc:sldMk cId="3977026634" sldId="257"/>
            <ac:picMk id="5" creationId="{21078B67-9E31-6ECC-99A6-8183AF100C6D}"/>
          </ac:picMkLst>
        </pc:picChg>
        <pc:picChg chg="add mod">
          <ac:chgData name="mhmd k" userId="07a37fb4ed4ad252" providerId="LiveId" clId="{50A2ED33-6A9D-4008-8274-CC701D7CC36A}" dt="2024-08-10T12:36:47.007" v="73" actId="1076"/>
          <ac:picMkLst>
            <pc:docMk/>
            <pc:sldMk cId="3977026634" sldId="257"/>
            <ac:picMk id="7" creationId="{5EF8A62F-F0D4-3D26-B6D1-1956BFF56363}"/>
          </ac:picMkLst>
        </pc:picChg>
        <pc:picChg chg="add mod">
          <ac:chgData name="mhmd k" userId="07a37fb4ed4ad252" providerId="LiveId" clId="{50A2ED33-6A9D-4008-8274-CC701D7CC36A}" dt="2024-08-11T09:52:46.163" v="1383" actId="108"/>
          <ac:picMkLst>
            <pc:docMk/>
            <pc:sldMk cId="3977026634" sldId="257"/>
            <ac:picMk id="7" creationId="{6292933C-EB04-84FF-A71E-FF2291BA400D}"/>
          </ac:picMkLst>
        </pc:picChg>
        <pc:picChg chg="add mod">
          <ac:chgData name="mhmd k" userId="07a37fb4ed4ad252" providerId="LiveId" clId="{50A2ED33-6A9D-4008-8274-CC701D7CC36A}" dt="2024-08-10T12:36:47.007" v="73" actId="1076"/>
          <ac:picMkLst>
            <pc:docMk/>
            <pc:sldMk cId="3977026634" sldId="257"/>
            <ac:picMk id="9" creationId="{F1B96EBA-7A85-454D-BCD0-736E9C21D18A}"/>
          </ac:picMkLst>
        </pc:picChg>
        <pc:picChg chg="add mod">
          <ac:chgData name="mhmd k" userId="07a37fb4ed4ad252" providerId="LiveId" clId="{50A2ED33-6A9D-4008-8274-CC701D7CC36A}" dt="2024-08-11T09:52:41.668" v="1380" actId="692"/>
          <ac:picMkLst>
            <pc:docMk/>
            <pc:sldMk cId="3977026634" sldId="257"/>
            <ac:picMk id="11" creationId="{795B7353-08D6-E163-8E2B-F50472C0A73B}"/>
          </ac:picMkLst>
        </pc:picChg>
        <pc:picChg chg="add mod">
          <ac:chgData name="mhmd k" userId="07a37fb4ed4ad252" providerId="LiveId" clId="{50A2ED33-6A9D-4008-8274-CC701D7CC36A}" dt="2024-08-11T09:52:44.502" v="1381" actId="108"/>
          <ac:picMkLst>
            <pc:docMk/>
            <pc:sldMk cId="3977026634" sldId="257"/>
            <ac:picMk id="14" creationId="{E9A967A1-EBF7-FEBF-F627-D1FFE807AD4A}"/>
          </ac:picMkLst>
        </pc:picChg>
        <pc:picChg chg="add mod modCrop">
          <ac:chgData name="mhmd k" userId="07a37fb4ed4ad252" providerId="LiveId" clId="{50A2ED33-6A9D-4008-8274-CC701D7CC36A}" dt="2024-08-11T09:52:54.641" v="1384" actId="207"/>
          <ac:picMkLst>
            <pc:docMk/>
            <pc:sldMk cId="3977026634" sldId="257"/>
            <ac:picMk id="16" creationId="{C2D43453-815E-B8AB-3B84-8E4C4A1F485E}"/>
          </ac:picMkLst>
        </pc:picChg>
      </pc:sldChg>
      <pc:sldChg chg="addSp delSp modSp new mod">
        <pc:chgData name="mhmd k" userId="07a37fb4ed4ad252" providerId="LiveId" clId="{50A2ED33-6A9D-4008-8274-CC701D7CC36A}" dt="2024-08-11T09:29:41.865" v="1001" actId="2711"/>
        <pc:sldMkLst>
          <pc:docMk/>
          <pc:sldMk cId="1252488671" sldId="258"/>
        </pc:sldMkLst>
        <pc:spChg chg="mod">
          <ac:chgData name="mhmd k" userId="07a37fb4ed4ad252" providerId="LiveId" clId="{50A2ED33-6A9D-4008-8274-CC701D7CC36A}" dt="2024-08-11T09:29:28.003" v="1000" actId="2711"/>
          <ac:spMkLst>
            <pc:docMk/>
            <pc:sldMk cId="1252488671" sldId="258"/>
            <ac:spMk id="2" creationId="{A6F083A7-320E-32BF-EB65-59D065F3CA17}"/>
          </ac:spMkLst>
        </pc:spChg>
        <pc:spChg chg="add del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3" creationId="{3BF9437D-B565-5144-705B-74D6FEAEE927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4" creationId="{5916D441-3887-E013-67D2-7A8C6F69E085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5" creationId="{BED130A6-1094-5720-B4D8-7ECC96742FC4}"/>
          </ac:spMkLst>
        </pc:spChg>
        <pc:spChg chg="add del mod">
          <ac:chgData name="mhmd k" userId="07a37fb4ed4ad252" providerId="LiveId" clId="{50A2ED33-6A9D-4008-8274-CC701D7CC36A}" dt="2024-08-10T13:26:38.393" v="253" actId="478"/>
          <ac:spMkLst>
            <pc:docMk/>
            <pc:sldMk cId="1252488671" sldId="258"/>
            <ac:spMk id="6" creationId="{5D267C83-BF2D-77A3-8247-827F3835B859}"/>
          </ac:spMkLst>
        </pc:spChg>
        <pc:spChg chg="add mod">
          <ac:chgData name="mhmd k" userId="07a37fb4ed4ad252" providerId="LiveId" clId="{50A2ED33-6A9D-4008-8274-CC701D7CC36A}" dt="2024-08-10T13:26:42.587" v="255"/>
          <ac:spMkLst>
            <pc:docMk/>
            <pc:sldMk cId="1252488671" sldId="258"/>
            <ac:spMk id="7" creationId="{A3A01710-E31D-3C69-F5AC-75768D3BA82B}"/>
          </ac:spMkLst>
        </pc:spChg>
        <pc:spChg chg="add mod">
          <ac:chgData name="mhmd k" userId="07a37fb4ed4ad252" providerId="LiveId" clId="{50A2ED33-6A9D-4008-8274-CC701D7CC36A}" dt="2024-08-10T13:26:51.962" v="261"/>
          <ac:spMkLst>
            <pc:docMk/>
            <pc:sldMk cId="1252488671" sldId="258"/>
            <ac:spMk id="8" creationId="{F6283100-6612-C0FA-C5FB-9A970D33EE63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9" creationId="{BDE98DA6-DE30-BAC5-8B3D-FCBE36961799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10" creationId="{BC67A070-61B5-21EF-557D-9F3D22FFD979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11" creationId="{0AE67A6C-1304-0B29-1483-04415B8370D4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12" creationId="{36B6CE07-FE33-71C9-8B1E-48F18E4F96C5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13" creationId="{0C884600-31AF-6220-CBCD-4DE8D7B3F696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14" creationId="{1415C9CA-BB22-AA8E-48B2-1AFE3CDA6070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15" creationId="{A64F42D4-F255-25A7-5AB4-98ACE691A132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16" creationId="{1C1D0082-89D5-1B43-FB1F-50B6403FEBDF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17" creationId="{F9E8A525-4E06-62DB-4F92-53B43690DFBF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18" creationId="{E276A8CF-2742-8284-30B1-55622291272F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19" creationId="{F391D8D2-EEBF-6B2E-5160-912DE4D39E9F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20" creationId="{479F42EE-9D11-9532-0E84-67CC08E695CA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21" creationId="{ED22F9CF-148F-879F-CFB1-25400B7D111B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22" creationId="{90E51560-505C-B417-2F21-6598B28217FB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23" creationId="{9D7BACF5-3446-7996-DD99-B78948897654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24" creationId="{2ACD773B-9C3D-FD9C-0E84-4B85968C38EE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25" creationId="{DE8BB98E-4F2E-BF59-A56D-5BF267B82019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26" creationId="{5C130AA8-9694-4673-33AB-645BB8028F2A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27" creationId="{0C272086-F33A-FDFD-83FC-2583A7C5333D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28" creationId="{75579796-DEBC-EA40-B72C-87BF2BCFBF03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29" creationId="{36E7AC88-774F-1BA2-F4A3-F52EFFA3F54F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30" creationId="{19B56BA9-9F63-3CB2-868F-6D99B4A95BAC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31" creationId="{BEB87E36-0053-B61B-1D03-527D56B7E36F}"/>
          </ac:spMkLst>
        </pc:spChg>
        <pc:spChg chg="add del mod">
          <ac:chgData name="mhmd k" userId="07a37fb4ed4ad252" providerId="LiveId" clId="{50A2ED33-6A9D-4008-8274-CC701D7CC36A}" dt="2024-08-10T13:47:31.346" v="465" actId="478"/>
          <ac:spMkLst>
            <pc:docMk/>
            <pc:sldMk cId="1252488671" sldId="258"/>
            <ac:spMk id="43" creationId="{EC7E7B7B-1B6E-D5F2-CE4D-FE9D15123962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54" creationId="{2F6BF3CD-1450-78F3-469C-446C31E93254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57" creationId="{DE91006E-77A8-CD19-4CFF-F935F8CD9363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60" creationId="{261C41F5-AAF0-DA93-FEBE-B7D743CFED29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67" creationId="{3C25A009-2265-3FC3-037E-BAA081DBA24F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68" creationId="{96974AC2-329D-F853-40BB-4D706D46B35A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69" creationId="{12250922-5DDA-4A7C-14E5-660097A09D9F}"/>
          </ac:spMkLst>
        </pc:spChg>
        <pc:spChg chg="add mod">
          <ac:chgData name="mhmd k" userId="07a37fb4ed4ad252" providerId="LiveId" clId="{50A2ED33-6A9D-4008-8274-CC701D7CC36A}" dt="2024-08-10T13:54:13.586" v="654"/>
          <ac:spMkLst>
            <pc:docMk/>
            <pc:sldMk cId="1252488671" sldId="258"/>
            <ac:spMk id="70" creationId="{576C16DB-39E3-DEDD-8798-D5D90CE75E09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71" creationId="{FA3359EE-9A2B-667D-4D04-43C7AF5B3816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72" creationId="{FF2B3627-8777-6B41-E05B-DEB7B7CF0399}"/>
          </ac:spMkLst>
        </pc:spChg>
        <pc:spChg chg="add mod">
          <ac:chgData name="mhmd k" userId="07a37fb4ed4ad252" providerId="LiveId" clId="{50A2ED33-6A9D-4008-8274-CC701D7CC36A}" dt="2024-08-11T09:29:41.865" v="1001" actId="2711"/>
          <ac:spMkLst>
            <pc:docMk/>
            <pc:sldMk cId="1252488671" sldId="258"/>
            <ac:spMk id="73" creationId="{08D6CB0F-4CDA-99B5-DAA8-9C000E6A9663}"/>
          </ac:spMkLst>
        </pc:spChg>
        <pc:cxnChg chg="add mod">
          <ac:chgData name="mhmd k" userId="07a37fb4ed4ad252" providerId="LiveId" clId="{50A2ED33-6A9D-4008-8274-CC701D7CC36A}" dt="2024-08-10T13:46:32.351" v="439" actId="692"/>
          <ac:cxnSpMkLst>
            <pc:docMk/>
            <pc:sldMk cId="1252488671" sldId="258"/>
            <ac:cxnSpMk id="33" creationId="{F9DCE1DB-0DE1-B93C-4E1B-1EB724B86A1D}"/>
          </ac:cxnSpMkLst>
        </pc:cxnChg>
        <pc:cxnChg chg="add mod">
          <ac:chgData name="mhmd k" userId="07a37fb4ed4ad252" providerId="LiveId" clId="{50A2ED33-6A9D-4008-8274-CC701D7CC36A}" dt="2024-08-10T13:46:35.021" v="440" actId="108"/>
          <ac:cxnSpMkLst>
            <pc:docMk/>
            <pc:sldMk cId="1252488671" sldId="258"/>
            <ac:cxnSpMk id="35" creationId="{59B8897E-9C8E-D9FA-1AA6-C49A2DD2A043}"/>
          </ac:cxnSpMkLst>
        </pc:cxnChg>
        <pc:cxnChg chg="add mod">
          <ac:chgData name="mhmd k" userId="07a37fb4ed4ad252" providerId="LiveId" clId="{50A2ED33-6A9D-4008-8274-CC701D7CC36A}" dt="2024-08-10T13:46:35.842" v="441" actId="108"/>
          <ac:cxnSpMkLst>
            <pc:docMk/>
            <pc:sldMk cId="1252488671" sldId="258"/>
            <ac:cxnSpMk id="37" creationId="{CF952C49-FF83-2652-EED4-B92E1CC6532C}"/>
          </ac:cxnSpMkLst>
        </pc:cxnChg>
        <pc:cxnChg chg="add mod">
          <ac:chgData name="mhmd k" userId="07a37fb4ed4ad252" providerId="LiveId" clId="{50A2ED33-6A9D-4008-8274-CC701D7CC36A}" dt="2024-08-10T13:46:36.753" v="442" actId="108"/>
          <ac:cxnSpMkLst>
            <pc:docMk/>
            <pc:sldMk cId="1252488671" sldId="258"/>
            <ac:cxnSpMk id="39" creationId="{6463399D-EE5F-48EB-64F2-8736BDDFFEA7}"/>
          </ac:cxnSpMkLst>
        </pc:cxnChg>
        <pc:cxnChg chg="add mod">
          <ac:chgData name="mhmd k" userId="07a37fb4ed4ad252" providerId="LiveId" clId="{50A2ED33-6A9D-4008-8274-CC701D7CC36A}" dt="2024-08-10T13:46:37.515" v="443" actId="108"/>
          <ac:cxnSpMkLst>
            <pc:docMk/>
            <pc:sldMk cId="1252488671" sldId="258"/>
            <ac:cxnSpMk id="41" creationId="{F7EC55FC-097F-6F84-FEE9-FC4000A29904}"/>
          </ac:cxnSpMkLst>
        </pc:cxnChg>
        <pc:cxnChg chg="add mod">
          <ac:chgData name="mhmd k" userId="07a37fb4ed4ad252" providerId="LiveId" clId="{50A2ED33-6A9D-4008-8274-CC701D7CC36A}" dt="2024-08-10T13:48:12.059" v="471" actId="108"/>
          <ac:cxnSpMkLst>
            <pc:docMk/>
            <pc:sldMk cId="1252488671" sldId="258"/>
            <ac:cxnSpMk id="45" creationId="{106CA578-588E-95EA-0449-6AC285A200A9}"/>
          </ac:cxnSpMkLst>
        </pc:cxnChg>
        <pc:cxnChg chg="add mod">
          <ac:chgData name="mhmd k" userId="07a37fb4ed4ad252" providerId="LiveId" clId="{50A2ED33-6A9D-4008-8274-CC701D7CC36A}" dt="2024-08-10T13:48:13.414" v="472" actId="108"/>
          <ac:cxnSpMkLst>
            <pc:docMk/>
            <pc:sldMk cId="1252488671" sldId="258"/>
            <ac:cxnSpMk id="47" creationId="{630D5BA5-8BEE-1D71-3C1E-D6B9D9B4869A}"/>
          </ac:cxnSpMkLst>
        </pc:cxnChg>
        <pc:cxnChg chg="add mod">
          <ac:chgData name="mhmd k" userId="07a37fb4ed4ad252" providerId="LiveId" clId="{50A2ED33-6A9D-4008-8274-CC701D7CC36A}" dt="2024-08-10T13:48:14.530" v="473" actId="108"/>
          <ac:cxnSpMkLst>
            <pc:docMk/>
            <pc:sldMk cId="1252488671" sldId="258"/>
            <ac:cxnSpMk id="49" creationId="{D460F4DB-62EC-AFB3-D3FE-68BB28D945FA}"/>
          </ac:cxnSpMkLst>
        </pc:cxnChg>
        <pc:cxnChg chg="add mod">
          <ac:chgData name="mhmd k" userId="07a37fb4ed4ad252" providerId="LiveId" clId="{50A2ED33-6A9D-4008-8274-CC701D7CC36A}" dt="2024-08-10T13:48:15.684" v="474" actId="108"/>
          <ac:cxnSpMkLst>
            <pc:docMk/>
            <pc:sldMk cId="1252488671" sldId="258"/>
            <ac:cxnSpMk id="51" creationId="{38732D96-268B-C3FA-7090-20A90BF45CE8}"/>
          </ac:cxnSpMkLst>
        </pc:cxnChg>
        <pc:cxnChg chg="add mod">
          <ac:chgData name="mhmd k" userId="07a37fb4ed4ad252" providerId="LiveId" clId="{50A2ED33-6A9D-4008-8274-CC701D7CC36A}" dt="2024-08-10T13:48:16.872" v="475" actId="108"/>
          <ac:cxnSpMkLst>
            <pc:docMk/>
            <pc:sldMk cId="1252488671" sldId="258"/>
            <ac:cxnSpMk id="53" creationId="{30345E9B-6A55-C90D-1E8B-CB913715C62B}"/>
          </ac:cxnSpMkLst>
        </pc:cxnChg>
        <pc:cxnChg chg="add mod">
          <ac:chgData name="mhmd k" userId="07a37fb4ed4ad252" providerId="LiveId" clId="{50A2ED33-6A9D-4008-8274-CC701D7CC36A}" dt="2024-08-10T13:49:29.545" v="508" actId="692"/>
          <ac:cxnSpMkLst>
            <pc:docMk/>
            <pc:sldMk cId="1252488671" sldId="258"/>
            <ac:cxnSpMk id="56" creationId="{68FEF1B9-DD69-32D5-3B82-9EB51005EE40}"/>
          </ac:cxnSpMkLst>
        </pc:cxnChg>
        <pc:cxnChg chg="add mod">
          <ac:chgData name="mhmd k" userId="07a37fb4ed4ad252" providerId="LiveId" clId="{50A2ED33-6A9D-4008-8274-CC701D7CC36A}" dt="2024-08-10T13:50:40.291" v="561" actId="108"/>
          <ac:cxnSpMkLst>
            <pc:docMk/>
            <pc:sldMk cId="1252488671" sldId="258"/>
            <ac:cxnSpMk id="59" creationId="{671DBEC3-0C67-9C94-B93F-8DEA7626AD52}"/>
          </ac:cxnSpMkLst>
        </pc:cxnChg>
        <pc:cxnChg chg="add">
          <ac:chgData name="mhmd k" userId="07a37fb4ed4ad252" providerId="LiveId" clId="{50A2ED33-6A9D-4008-8274-CC701D7CC36A}" dt="2024-08-10T13:52:35.293" v="604" actId="11529"/>
          <ac:cxnSpMkLst>
            <pc:docMk/>
            <pc:sldMk cId="1252488671" sldId="258"/>
            <ac:cxnSpMk id="62" creationId="{A29D87F4-A217-BA23-C0B8-524929E9B6B6}"/>
          </ac:cxnSpMkLst>
        </pc:cxnChg>
        <pc:cxnChg chg="add">
          <ac:chgData name="mhmd k" userId="07a37fb4ed4ad252" providerId="LiveId" clId="{50A2ED33-6A9D-4008-8274-CC701D7CC36A}" dt="2024-08-10T13:52:41.747" v="605" actId="11529"/>
          <ac:cxnSpMkLst>
            <pc:docMk/>
            <pc:sldMk cId="1252488671" sldId="258"/>
            <ac:cxnSpMk id="64" creationId="{DF207F0C-0E8D-5271-BE5E-55597D74CA85}"/>
          </ac:cxnSpMkLst>
        </pc:cxnChg>
        <pc:cxnChg chg="add">
          <ac:chgData name="mhmd k" userId="07a37fb4ed4ad252" providerId="LiveId" clId="{50A2ED33-6A9D-4008-8274-CC701D7CC36A}" dt="2024-08-10T13:52:50.434" v="606" actId="11529"/>
          <ac:cxnSpMkLst>
            <pc:docMk/>
            <pc:sldMk cId="1252488671" sldId="258"/>
            <ac:cxnSpMk id="66" creationId="{E9AFA599-8B7A-9C4E-C6C7-C0166F353543}"/>
          </ac:cxnSpMkLst>
        </pc:cxnChg>
      </pc:sldChg>
      <pc:sldChg chg="addSp delSp modSp new del">
        <pc:chgData name="mhmd k" userId="07a37fb4ed4ad252" providerId="LiveId" clId="{50A2ED33-6A9D-4008-8274-CC701D7CC36A}" dt="2024-08-11T09:16:14.023" v="986" actId="47"/>
        <pc:sldMkLst>
          <pc:docMk/>
          <pc:sldMk cId="2842566089" sldId="259"/>
        </pc:sldMkLst>
        <pc:spChg chg="del">
          <ac:chgData name="mhmd k" userId="07a37fb4ed4ad252" providerId="LiveId" clId="{50A2ED33-6A9D-4008-8274-CC701D7CC36A}" dt="2024-08-11T09:16:03.025" v="985"/>
          <ac:spMkLst>
            <pc:docMk/>
            <pc:sldMk cId="2842566089" sldId="259"/>
            <ac:spMk id="3" creationId="{52F15E08-4BAA-997F-4C46-E3C5BF3A9E3E}"/>
          </ac:spMkLst>
        </pc:spChg>
        <pc:graphicFrameChg chg="add mod">
          <ac:chgData name="mhmd k" userId="07a37fb4ed4ad252" providerId="LiveId" clId="{50A2ED33-6A9D-4008-8274-CC701D7CC36A}" dt="2024-08-11T09:16:03.025" v="985"/>
          <ac:graphicFrameMkLst>
            <pc:docMk/>
            <pc:sldMk cId="2842566089" sldId="259"/>
            <ac:graphicFrameMk id="4" creationId="{EEB494A4-FE33-A135-6986-7593F95C1311}"/>
          </ac:graphicFrameMkLst>
        </pc:graphicFrameChg>
      </pc:sldChg>
      <pc:sldChg chg="modSp new mod">
        <pc:chgData name="mhmd k" userId="07a37fb4ed4ad252" providerId="LiveId" clId="{50A2ED33-6A9D-4008-8274-CC701D7CC36A}" dt="2024-08-11T09:30:05.899" v="1003" actId="2711"/>
        <pc:sldMkLst>
          <pc:docMk/>
          <pc:sldMk cId="3439312866" sldId="260"/>
        </pc:sldMkLst>
        <pc:spChg chg="mod">
          <ac:chgData name="mhmd k" userId="07a37fb4ed4ad252" providerId="LiveId" clId="{50A2ED33-6A9D-4008-8274-CC701D7CC36A}" dt="2024-08-11T09:30:05.899" v="1003" actId="2711"/>
          <ac:spMkLst>
            <pc:docMk/>
            <pc:sldMk cId="3439312866" sldId="260"/>
            <ac:spMk id="2" creationId="{8BEE02D8-EC97-7EAF-51CA-46D5E71D1A51}"/>
          </ac:spMkLst>
        </pc:spChg>
        <pc:spChg chg="mod">
          <ac:chgData name="mhmd k" userId="07a37fb4ed4ad252" providerId="LiveId" clId="{50A2ED33-6A9D-4008-8274-CC701D7CC36A}" dt="2024-08-11T09:29:59.671" v="1002" actId="2711"/>
          <ac:spMkLst>
            <pc:docMk/>
            <pc:sldMk cId="3439312866" sldId="260"/>
            <ac:spMk id="3" creationId="{BABB2835-1B91-E522-AD45-AF11DF9712CE}"/>
          </ac:spMkLst>
        </pc:spChg>
      </pc:sldChg>
      <pc:sldChg chg="addSp delSp new del mod">
        <pc:chgData name="mhmd k" userId="07a37fb4ed4ad252" providerId="LiveId" clId="{50A2ED33-6A9D-4008-8274-CC701D7CC36A}" dt="2024-08-11T09:14:06.440" v="984" actId="47"/>
        <pc:sldMkLst>
          <pc:docMk/>
          <pc:sldMk cId="262183870" sldId="261"/>
        </pc:sldMkLst>
        <pc:spChg chg="add del">
          <ac:chgData name="mhmd k" userId="07a37fb4ed4ad252" providerId="LiveId" clId="{50A2ED33-6A9D-4008-8274-CC701D7CC36A}" dt="2024-08-11T09:12:03.464" v="982" actId="22"/>
          <ac:spMkLst>
            <pc:docMk/>
            <pc:sldMk cId="262183870" sldId="261"/>
            <ac:spMk id="5" creationId="{700610FA-8C9E-3872-EEB8-1338552EEF44}"/>
          </ac:spMkLst>
        </pc:spChg>
        <pc:spChg chg="add">
          <ac:chgData name="mhmd k" userId="07a37fb4ed4ad252" providerId="LiveId" clId="{50A2ED33-6A9D-4008-8274-CC701D7CC36A}" dt="2024-08-11T09:13:59.098" v="983" actId="22"/>
          <ac:spMkLst>
            <pc:docMk/>
            <pc:sldMk cId="262183870" sldId="261"/>
            <ac:spMk id="7" creationId="{9AE7B678-C1C7-731D-3028-66D55E427D43}"/>
          </ac:spMkLst>
        </pc:spChg>
      </pc:sldChg>
      <pc:sldChg chg="addSp delSp modSp new mod">
        <pc:chgData name="mhmd k" userId="07a37fb4ed4ad252" providerId="LiveId" clId="{50A2ED33-6A9D-4008-8274-CC701D7CC36A}" dt="2024-08-11T09:51:08.355" v="1333" actId="20577"/>
        <pc:sldMkLst>
          <pc:docMk/>
          <pc:sldMk cId="696138128" sldId="261"/>
        </pc:sldMkLst>
        <pc:spChg chg="mod">
          <ac:chgData name="mhmd k" userId="07a37fb4ed4ad252" providerId="LiveId" clId="{50A2ED33-6A9D-4008-8274-CC701D7CC36A}" dt="2024-08-11T09:30:39.705" v="1044"/>
          <ac:spMkLst>
            <pc:docMk/>
            <pc:sldMk cId="696138128" sldId="261"/>
            <ac:spMk id="2" creationId="{5B3F8160-FE27-CB2B-D26B-2AA4747D755D}"/>
          </ac:spMkLst>
        </pc:spChg>
        <pc:spChg chg="del">
          <ac:chgData name="mhmd k" userId="07a37fb4ed4ad252" providerId="LiveId" clId="{50A2ED33-6A9D-4008-8274-CC701D7CC36A}" dt="2024-08-11T09:37:51.991" v="1071" actId="931"/>
          <ac:spMkLst>
            <pc:docMk/>
            <pc:sldMk cId="696138128" sldId="261"/>
            <ac:spMk id="3" creationId="{080B5F94-4D1E-08DF-6E6D-B576EA05C4B6}"/>
          </ac:spMkLst>
        </pc:spChg>
        <pc:spChg chg="add mod">
          <ac:chgData name="mhmd k" userId="07a37fb4ed4ad252" providerId="LiveId" clId="{50A2ED33-6A9D-4008-8274-CC701D7CC36A}" dt="2024-08-11T09:44:14.116" v="1225" actId="1076"/>
          <ac:spMkLst>
            <pc:docMk/>
            <pc:sldMk cId="696138128" sldId="261"/>
            <ac:spMk id="8" creationId="{BBAFE060-9142-7102-61AC-C57C8463455C}"/>
          </ac:spMkLst>
        </pc:spChg>
        <pc:spChg chg="add mod">
          <ac:chgData name="mhmd k" userId="07a37fb4ed4ad252" providerId="LiveId" clId="{50A2ED33-6A9D-4008-8274-CC701D7CC36A}" dt="2024-08-11T09:44:24.949" v="1228" actId="1076"/>
          <ac:spMkLst>
            <pc:docMk/>
            <pc:sldMk cId="696138128" sldId="261"/>
            <ac:spMk id="9" creationId="{E28906E2-62F5-6F03-AC76-7FEFA6B8D44D}"/>
          </ac:spMkLst>
        </pc:spChg>
        <pc:spChg chg="add mod">
          <ac:chgData name="mhmd k" userId="07a37fb4ed4ad252" providerId="LiveId" clId="{50A2ED33-6A9D-4008-8274-CC701D7CC36A}" dt="2024-08-11T09:47:39.553" v="1301" actId="20577"/>
          <ac:spMkLst>
            <pc:docMk/>
            <pc:sldMk cId="696138128" sldId="261"/>
            <ac:spMk id="12" creationId="{2763CEB9-0CC7-EE9E-D0F3-6141D8B4D930}"/>
          </ac:spMkLst>
        </pc:spChg>
        <pc:spChg chg="add mod">
          <ac:chgData name="mhmd k" userId="07a37fb4ed4ad252" providerId="LiveId" clId="{50A2ED33-6A9D-4008-8274-CC701D7CC36A}" dt="2024-08-11T09:51:08.355" v="1333" actId="20577"/>
          <ac:spMkLst>
            <pc:docMk/>
            <pc:sldMk cId="696138128" sldId="261"/>
            <ac:spMk id="15" creationId="{D88328BF-C7E1-BEA3-3C5C-7AC8E3CECA1E}"/>
          </ac:spMkLst>
        </pc:spChg>
        <pc:picChg chg="add mod">
          <ac:chgData name="mhmd k" userId="07a37fb4ed4ad252" providerId="LiveId" clId="{50A2ED33-6A9D-4008-8274-CC701D7CC36A}" dt="2024-08-11T09:44:21.468" v="1227" actId="1076"/>
          <ac:picMkLst>
            <pc:docMk/>
            <pc:sldMk cId="696138128" sldId="261"/>
            <ac:picMk id="5" creationId="{27DD190A-E787-0FC9-85D1-40D18CF930B9}"/>
          </ac:picMkLst>
        </pc:picChg>
        <pc:picChg chg="add mod">
          <ac:chgData name="mhmd k" userId="07a37fb4ed4ad252" providerId="LiveId" clId="{50A2ED33-6A9D-4008-8274-CC701D7CC36A}" dt="2024-08-11T09:43:54.285" v="1221" actId="1076"/>
          <ac:picMkLst>
            <pc:docMk/>
            <pc:sldMk cId="696138128" sldId="261"/>
            <ac:picMk id="7" creationId="{8A1E9C18-E6AC-A609-8908-98EA80A1F561}"/>
          </ac:picMkLst>
        </pc:picChg>
        <pc:picChg chg="add mod">
          <ac:chgData name="mhmd k" userId="07a37fb4ed4ad252" providerId="LiveId" clId="{50A2ED33-6A9D-4008-8274-CC701D7CC36A}" dt="2024-08-11T09:47:00.538" v="1274" actId="14100"/>
          <ac:picMkLst>
            <pc:docMk/>
            <pc:sldMk cId="696138128" sldId="261"/>
            <ac:picMk id="11" creationId="{A0CCB9C8-32D0-2FED-C67E-7C6788F755DF}"/>
          </ac:picMkLst>
        </pc:picChg>
        <pc:picChg chg="add mod">
          <ac:chgData name="mhmd k" userId="07a37fb4ed4ad252" providerId="LiveId" clId="{50A2ED33-6A9D-4008-8274-CC701D7CC36A}" dt="2024-08-11T09:50:50.818" v="1312" actId="1076"/>
          <ac:picMkLst>
            <pc:docMk/>
            <pc:sldMk cId="696138128" sldId="261"/>
            <ac:picMk id="14" creationId="{343A990D-C044-AB41-9C2D-DC3FE61465FE}"/>
          </ac:picMkLst>
        </pc:picChg>
      </pc:sldChg>
      <pc:sldChg chg="modSp new mod">
        <pc:chgData name="mhmd k" userId="07a37fb4ed4ad252" providerId="LiveId" clId="{50A2ED33-6A9D-4008-8274-CC701D7CC36A}" dt="2024-08-12T13:58:09.677" v="2150" actId="403"/>
        <pc:sldMkLst>
          <pc:docMk/>
          <pc:sldMk cId="3900043471" sldId="262"/>
        </pc:sldMkLst>
        <pc:spChg chg="mod">
          <ac:chgData name="mhmd k" userId="07a37fb4ed4ad252" providerId="LiveId" clId="{50A2ED33-6A9D-4008-8274-CC701D7CC36A}" dt="2024-08-11T09:51:36.206" v="1351"/>
          <ac:spMkLst>
            <pc:docMk/>
            <pc:sldMk cId="3900043471" sldId="262"/>
            <ac:spMk id="2" creationId="{70A229DF-C578-FB84-60BA-29AC141F8198}"/>
          </ac:spMkLst>
        </pc:spChg>
        <pc:spChg chg="mod">
          <ac:chgData name="mhmd k" userId="07a37fb4ed4ad252" providerId="LiveId" clId="{50A2ED33-6A9D-4008-8274-CC701D7CC36A}" dt="2024-08-12T13:58:09.677" v="2150" actId="403"/>
          <ac:spMkLst>
            <pc:docMk/>
            <pc:sldMk cId="3900043471" sldId="262"/>
            <ac:spMk id="3" creationId="{6946FAC2-B643-309C-48B8-95B27A9DC158}"/>
          </ac:spMkLst>
        </pc:spChg>
      </pc:sldChg>
      <pc:sldChg chg="addSp delSp modSp new mod">
        <pc:chgData name="mhmd k" userId="07a37fb4ed4ad252" providerId="LiveId" clId="{50A2ED33-6A9D-4008-8274-CC701D7CC36A}" dt="2024-08-12T16:31:24.514" v="2271" actId="20577"/>
        <pc:sldMkLst>
          <pc:docMk/>
          <pc:sldMk cId="2413750495" sldId="263"/>
        </pc:sldMkLst>
        <pc:spChg chg="mod">
          <ac:chgData name="mhmd k" userId="07a37fb4ed4ad252" providerId="LiveId" clId="{50A2ED33-6A9D-4008-8274-CC701D7CC36A}" dt="2024-08-12T15:38:20.204" v="2257" actId="20577"/>
          <ac:spMkLst>
            <pc:docMk/>
            <pc:sldMk cId="2413750495" sldId="263"/>
            <ac:spMk id="2" creationId="{50B48D18-4769-DD94-ACF0-E1578908DACA}"/>
          </ac:spMkLst>
        </pc:spChg>
        <pc:spChg chg="del mod">
          <ac:chgData name="mhmd k" userId="07a37fb4ed4ad252" providerId="LiveId" clId="{50A2ED33-6A9D-4008-8274-CC701D7CC36A}" dt="2024-08-12T08:55:49.579" v="1516" actId="931"/>
          <ac:spMkLst>
            <pc:docMk/>
            <pc:sldMk cId="2413750495" sldId="263"/>
            <ac:spMk id="3" creationId="{14C343C8-6D71-FC22-B241-E4B219B7CE4D}"/>
          </ac:spMkLst>
        </pc:spChg>
        <pc:spChg chg="add del">
          <ac:chgData name="mhmd k" userId="07a37fb4ed4ad252" providerId="LiveId" clId="{50A2ED33-6A9D-4008-8274-CC701D7CC36A}" dt="2024-08-12T14:21:58.826" v="2228" actId="11529"/>
          <ac:spMkLst>
            <pc:docMk/>
            <pc:sldMk cId="2413750495" sldId="263"/>
            <ac:spMk id="3" creationId="{682EF7BF-8407-7E63-823B-C959692B580A}"/>
          </ac:spMkLst>
        </pc:spChg>
        <pc:spChg chg="add mod">
          <ac:chgData name="mhmd k" userId="07a37fb4ed4ad252" providerId="LiveId" clId="{50A2ED33-6A9D-4008-8274-CC701D7CC36A}" dt="2024-08-12T08:57:07.007" v="1540" actId="20577"/>
          <ac:spMkLst>
            <pc:docMk/>
            <pc:sldMk cId="2413750495" sldId="263"/>
            <ac:spMk id="10" creationId="{FA18DD84-6522-DD22-9CB4-C52EEF04EAC3}"/>
          </ac:spMkLst>
        </pc:spChg>
        <pc:spChg chg="add mod">
          <ac:chgData name="mhmd k" userId="07a37fb4ed4ad252" providerId="LiveId" clId="{50A2ED33-6A9D-4008-8274-CC701D7CC36A}" dt="2024-08-12T14:20:45.231" v="2215" actId="1076"/>
          <ac:spMkLst>
            <pc:docMk/>
            <pc:sldMk cId="2413750495" sldId="263"/>
            <ac:spMk id="11" creationId="{B47562F9-F2CA-42A3-C7BE-3F1735BEBAA8}"/>
          </ac:spMkLst>
        </pc:spChg>
        <pc:spChg chg="add mod">
          <ac:chgData name="mhmd k" userId="07a37fb4ed4ad252" providerId="LiveId" clId="{50A2ED33-6A9D-4008-8274-CC701D7CC36A}" dt="2024-08-12T16:31:24.514" v="2271" actId="20577"/>
          <ac:spMkLst>
            <pc:docMk/>
            <pc:sldMk cId="2413750495" sldId="263"/>
            <ac:spMk id="12" creationId="{F33BB44F-34B9-DA18-22F7-2FFBDEE39CB7}"/>
          </ac:spMkLst>
        </pc:spChg>
        <pc:spChg chg="add mod">
          <ac:chgData name="mhmd k" userId="07a37fb4ed4ad252" providerId="LiveId" clId="{50A2ED33-6A9D-4008-8274-CC701D7CC36A}" dt="2024-08-12T14:21:14.280" v="2226" actId="1076"/>
          <ac:spMkLst>
            <pc:docMk/>
            <pc:sldMk cId="2413750495" sldId="263"/>
            <ac:spMk id="13" creationId="{D7B9C23A-8A8C-B1C6-7B65-A014A543D287}"/>
          </ac:spMkLst>
        </pc:spChg>
        <pc:picChg chg="add mod">
          <ac:chgData name="mhmd k" userId="07a37fb4ed4ad252" providerId="LiveId" clId="{50A2ED33-6A9D-4008-8274-CC701D7CC36A}" dt="2024-08-12T14:20:33.199" v="2214" actId="14100"/>
          <ac:picMkLst>
            <pc:docMk/>
            <pc:sldMk cId="2413750495" sldId="263"/>
            <ac:picMk id="5" creationId="{39EBDBB0-2075-90B3-0D29-898A859F72E2}"/>
          </ac:picMkLst>
        </pc:picChg>
        <pc:picChg chg="add mod">
          <ac:chgData name="mhmd k" userId="07a37fb4ed4ad252" providerId="LiveId" clId="{50A2ED33-6A9D-4008-8274-CC701D7CC36A}" dt="2024-08-12T14:20:55.710" v="2219" actId="1076"/>
          <ac:picMkLst>
            <pc:docMk/>
            <pc:sldMk cId="2413750495" sldId="263"/>
            <ac:picMk id="7" creationId="{AE92F6C9-41B2-49F5-F862-958066346CF8}"/>
          </ac:picMkLst>
        </pc:picChg>
        <pc:picChg chg="add mod">
          <ac:chgData name="mhmd k" userId="07a37fb4ed4ad252" providerId="LiveId" clId="{50A2ED33-6A9D-4008-8274-CC701D7CC36A}" dt="2024-08-12T14:21:09.230" v="2225" actId="1076"/>
          <ac:picMkLst>
            <pc:docMk/>
            <pc:sldMk cId="2413750495" sldId="263"/>
            <ac:picMk id="9" creationId="{8FE1FE0A-C180-1DAE-A1FA-1EDF92141228}"/>
          </ac:picMkLst>
        </pc:picChg>
      </pc:sldChg>
      <pc:sldChg chg="addSp delSp modSp new mod">
        <pc:chgData name="mhmd k" userId="07a37fb4ed4ad252" providerId="LiveId" clId="{50A2ED33-6A9D-4008-8274-CC701D7CC36A}" dt="2024-08-13T08:39:41.461" v="2284" actId="1076"/>
        <pc:sldMkLst>
          <pc:docMk/>
          <pc:sldMk cId="3819709857" sldId="264"/>
        </pc:sldMkLst>
        <pc:spChg chg="mod">
          <ac:chgData name="mhmd k" userId="07a37fb4ed4ad252" providerId="LiveId" clId="{50A2ED33-6A9D-4008-8274-CC701D7CC36A}" dt="2024-08-12T14:02:01.223" v="2183" actId="20577"/>
          <ac:spMkLst>
            <pc:docMk/>
            <pc:sldMk cId="3819709857" sldId="264"/>
            <ac:spMk id="2" creationId="{3993728F-9B9B-23E7-547C-57F9603B1736}"/>
          </ac:spMkLst>
        </pc:spChg>
        <pc:spChg chg="del">
          <ac:chgData name="mhmd k" userId="07a37fb4ed4ad252" providerId="LiveId" clId="{50A2ED33-6A9D-4008-8274-CC701D7CC36A}" dt="2024-08-12T09:04:16.047" v="1650" actId="931"/>
          <ac:spMkLst>
            <pc:docMk/>
            <pc:sldMk cId="3819709857" sldId="264"/>
            <ac:spMk id="3" creationId="{3D6341B5-3002-309D-DBF3-55421BC82810}"/>
          </ac:spMkLst>
        </pc:spChg>
        <pc:picChg chg="add mod">
          <ac:chgData name="mhmd k" userId="07a37fb4ed4ad252" providerId="LiveId" clId="{50A2ED33-6A9D-4008-8274-CC701D7CC36A}" dt="2024-08-13T08:39:41.461" v="2284" actId="1076"/>
          <ac:picMkLst>
            <pc:docMk/>
            <pc:sldMk cId="3819709857" sldId="264"/>
            <ac:picMk id="5" creationId="{13C08DD3-E859-3896-DBA5-5F155C23E446}"/>
          </ac:picMkLst>
        </pc:picChg>
      </pc:sldChg>
      <pc:sldChg chg="addSp delSp modSp new mod">
        <pc:chgData name="mhmd k" userId="07a37fb4ed4ad252" providerId="LiveId" clId="{50A2ED33-6A9D-4008-8274-CC701D7CC36A}" dt="2024-08-12T14:01:22.325" v="2182" actId="1076"/>
        <pc:sldMkLst>
          <pc:docMk/>
          <pc:sldMk cId="2160172354" sldId="265"/>
        </pc:sldMkLst>
        <pc:spChg chg="del">
          <ac:chgData name="mhmd k" userId="07a37fb4ed4ad252" providerId="LiveId" clId="{50A2ED33-6A9D-4008-8274-CC701D7CC36A}" dt="2024-08-12T14:00:56.088" v="2152" actId="931"/>
          <ac:spMkLst>
            <pc:docMk/>
            <pc:sldMk cId="2160172354" sldId="265"/>
            <ac:spMk id="3" creationId="{C252909A-DB61-A095-2FA7-1C8A48CFB87D}"/>
          </ac:spMkLst>
        </pc:spChg>
        <pc:picChg chg="add mod">
          <ac:chgData name="mhmd k" userId="07a37fb4ed4ad252" providerId="LiveId" clId="{50A2ED33-6A9D-4008-8274-CC701D7CC36A}" dt="2024-08-12T14:01:22.325" v="2182" actId="1076"/>
          <ac:picMkLst>
            <pc:docMk/>
            <pc:sldMk cId="2160172354" sldId="265"/>
            <ac:picMk id="5" creationId="{C901782D-7C03-A408-0F71-7692F0CFF87B}"/>
          </ac:picMkLst>
        </pc:picChg>
      </pc:sldChg>
      <pc:sldChg chg="new del">
        <pc:chgData name="mhmd k" userId="07a37fb4ed4ad252" providerId="LiveId" clId="{50A2ED33-6A9D-4008-8274-CC701D7CC36A}" dt="2024-08-12T14:04:01.295" v="2205" actId="47"/>
        <pc:sldMkLst>
          <pc:docMk/>
          <pc:sldMk cId="1428309692" sldId="266"/>
        </pc:sldMkLst>
      </pc:sldChg>
      <pc:sldChg chg="new del">
        <pc:chgData name="mhmd k" userId="07a37fb4ed4ad252" providerId="LiveId" clId="{50A2ED33-6A9D-4008-8274-CC701D7CC36A}" dt="2024-08-13T04:56:07.585" v="2276" actId="2696"/>
        <pc:sldMkLst>
          <pc:docMk/>
          <pc:sldMk cId="2864180331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5AE8E-D04B-4AA4-81B1-EDEC3758FE0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AD583-E8AD-4ABF-A6C8-A7EA5CC73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84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5D17-ED59-B654-0F97-DB6AFC3FC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38163-12B2-7770-80F7-C3429ACFC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BF936-F3A7-323C-B997-C9F0FC9A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E652-6CA8-4266-ADCD-D607716FAA65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70374-6E3A-A853-3A51-F33D4948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99702-FCD3-237B-DE67-EABA977A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51F0-777E-5F3E-1992-A85344F1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86908-8BFD-C8B7-2BF3-0FDADA440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2FA19-430C-5C74-04FB-F4BEAC43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5BF4-D21F-4E42-A803-7E0C634A7357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19BB4-B1C1-E76E-1352-740A958C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F0B07-74D1-E4C8-8697-4DC616A2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9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7B688-16DC-933F-ED19-4C026925E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A0649-385D-D62E-1D75-6FC10F112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F30B4-8A11-80DF-9BB7-6D688DB3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17D3-A7EC-4526-9965-0BAE573CA52E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5B5EB-BBC6-AD29-32F2-CF404EF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0DAA1-5F01-D451-1478-CE7353D0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4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9B3B-4008-ED32-007F-6D72DB4D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D5763-8CD9-5B67-6DBE-78DA00E07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3DC49-2947-1625-E848-D05407C1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61DA-7A4F-47E2-B502-E1951B8F8DB3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335C6-2238-3E4E-1800-C5B188C9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EADD-2F3B-F59B-01DC-5A94CE0D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6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FE7B-EBB6-F266-EB46-409F51C0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48773-D4A3-B0B1-8006-7B15DBDDE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24C41-4012-BA26-8F2A-58FA1E22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1C05-E3FA-4849-9048-131B67E76AB4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AD2DF-DD98-6F55-72A9-3611AED5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48231-D4FE-B339-14C4-40148200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9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4149-B66E-C583-C50D-9DA67B33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9E6D4-BBC2-5361-E695-05A73B357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5F597-F9B3-6642-60EB-BFB8B1CD9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8E5A8-5A73-D480-4D84-B0022692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E33C-C772-4230-8111-0E1ABA332AD0}" type="datetime1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1F00D-998D-17CF-6C5E-FCD7F9B3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F375-EDE8-D517-057F-AE2A37B3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30B5-B80D-AE91-63F6-5116488C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1A385-EC52-EC38-1B9A-2C1458846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622CD-1AB4-056D-C2A9-EA6DDEDFC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62DEC-6AB5-33EE-65FB-E33B0B095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52312-CEA6-6F46-E8CB-709AE5A50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D84649-E152-6BE8-7EBE-26BD932A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8D55-A981-4F6A-865E-6F77F5E44DD3}" type="datetime1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3C540-0B27-6EA5-4CFA-9596888F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9C7C2-C517-14D6-B8DB-F9A96E89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9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92B2-5D34-58F6-0ED4-66160B22A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9BBC3-A414-5FBF-23E1-8211C145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8ABB-1D3B-4B26-A19E-25BAE83E652F}" type="datetime1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9EEF4-7935-8A07-AFD7-D0164C79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5B0C0-89DA-4016-49E4-4A8ECA67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238F8-805F-CCBF-BFE3-727ABC4B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D0F0-352F-490C-B87E-04335780A80F}" type="datetime1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051BD-F2A3-C6E5-659C-BAF9A2F5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A69FC-68F2-3417-FDA2-4C408FD7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4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1DD0-6112-9DC0-86F8-ED03B448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4398-6311-811D-1314-40947827D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56286-AC73-5379-3FC2-63897E8AC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2779A-004E-091D-A38C-FDD98945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89B1-683F-48CB-A5B6-DEBD1C57BB69}" type="datetime1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08C3A-52F2-6EEA-EC54-7145DD06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D0A5C-85BF-9D31-B992-55C8FCAA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BFBC-4A55-DF41-3111-E2F57D72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A9AF0-2654-AE1E-A35A-0300167A3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0784C-E366-6659-F716-95F0D2359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D30BD-F8B2-C612-8078-1F823F8D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4DD8-B6A8-4F07-B513-13744EE56077}" type="datetime1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EB7A1-9B42-A9EF-B9E5-BE9487CF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6439-DD8D-EEC2-7FF9-A221F26B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8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59C5F-C6D8-6A24-E4EC-D67D64A9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F913C-2B9B-C6CD-9E10-140A96649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27818-C8A0-4C74-864A-816163815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E6C92-4449-437F-9BAF-FDDED0513ABD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FBFBC-B2D8-4CF2-68F8-CBBFEEFD4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D12A-3928-8A48-D9E5-4EBE669CC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B7A0C-8127-4845-B812-4CAD430C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4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30840" y="1979582"/>
            <a:ext cx="9427780" cy="885179"/>
          </a:xfrm>
        </p:spPr>
        <p:txBody>
          <a:bodyPr>
            <a:normAutofit/>
          </a:bodyPr>
          <a:lstStyle/>
          <a:p>
            <a:r>
              <a:rPr lang="ar-SY" sz="4800" dirty="0">
                <a:solidFill>
                  <a:srgbClr val="C00000"/>
                </a:solidFill>
              </a:rPr>
              <a:t>نظام مساعد لتخطيط الرحل السياحية 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784764" y="145142"/>
            <a:ext cx="9282546" cy="157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175"/>
              </a:spcAft>
            </a:pPr>
            <a:r>
              <a:rPr lang="ar-SA" sz="2800" b="1" kern="100" dirty="0">
                <a:solidFill>
                  <a:srgbClr val="000000"/>
                </a:solidFill>
                <a:latin typeface="Simplified Arabic" panose="02020603050405020304" pitchFamily="18" charset="-78"/>
                <a:ea typeface="Sakkal Majalla" panose="02000000000000000000" pitchFamily="2" charset="-78"/>
                <a:cs typeface="Sakkal Majalla" panose="02000000000000000000" pitchFamily="2" charset="-78"/>
              </a:rPr>
              <a:t>جامعة دمشق  </a:t>
            </a:r>
            <a:endParaRPr lang="en-US" sz="2800" kern="100" dirty="0">
              <a:solidFill>
                <a:srgbClr val="000000"/>
              </a:solidFill>
              <a:latin typeface="Simplified Arabic" panose="02020603050405020304" pitchFamily="18" charset="-78"/>
              <a:ea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marR="3312160" algn="just" rtl="1">
              <a:lnSpc>
                <a:spcPct val="115000"/>
              </a:lnSpc>
            </a:pPr>
            <a:r>
              <a:rPr lang="ar-SA" sz="2800" b="1" kern="100" dirty="0">
                <a:solidFill>
                  <a:srgbClr val="000000"/>
                </a:solidFill>
                <a:latin typeface="Simplified Arabic" panose="02020603050405020304" pitchFamily="18" charset="-78"/>
                <a:ea typeface="Sakkal Majalla" panose="02000000000000000000" pitchFamily="2" charset="-78"/>
                <a:cs typeface="Sakkal Majalla" panose="02000000000000000000" pitchFamily="2" charset="-78"/>
              </a:rPr>
              <a:t>كلية الهندسة الميكانيكية والكهربائية</a:t>
            </a:r>
            <a:endParaRPr lang="en-US" sz="2800" kern="100" dirty="0">
              <a:solidFill>
                <a:srgbClr val="000000"/>
              </a:solidFill>
              <a:latin typeface="Simplified Arabic" panose="02020603050405020304" pitchFamily="18" charset="-78"/>
              <a:ea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marR="3312160" algn="r" rtl="1">
              <a:lnSpc>
                <a:spcPct val="115000"/>
              </a:lnSpc>
            </a:pPr>
            <a:r>
              <a:rPr lang="ar-SA" sz="2800" b="1" kern="100" dirty="0">
                <a:solidFill>
                  <a:srgbClr val="000000"/>
                </a:solidFill>
                <a:latin typeface="Simplified Arabic" panose="02020603050405020304" pitchFamily="18" charset="-78"/>
                <a:ea typeface="Sakkal Majalla" panose="02000000000000000000" pitchFamily="2" charset="-78"/>
                <a:cs typeface="Sakkal Majalla" panose="02000000000000000000" pitchFamily="2" charset="-78"/>
              </a:rPr>
              <a:t>قسم هندسة الحواسيب والأتمتة  </a:t>
            </a:r>
            <a:endParaRPr lang="en-US" sz="2800" kern="100" dirty="0">
              <a:solidFill>
                <a:srgbClr val="000000"/>
              </a:solidFill>
              <a:effectLst/>
              <a:latin typeface="Simplified Arabic" panose="02020603050405020304" pitchFamily="18" charset="-78"/>
              <a:ea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145" name="Picture 144"/>
          <p:cNvPicPr/>
          <p:nvPr/>
        </p:nvPicPr>
        <p:blipFill>
          <a:blip r:embed="rId2"/>
          <a:stretch>
            <a:fillRect/>
          </a:stretch>
        </p:blipFill>
        <p:spPr>
          <a:xfrm>
            <a:off x="124690" y="145142"/>
            <a:ext cx="1920240" cy="1920240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1833133" y="2763465"/>
            <a:ext cx="8623194" cy="8851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058670" marR="400685" indent="-1819275" algn="ctr" rtl="1">
              <a:lnSpc>
                <a:spcPct val="161000"/>
              </a:lnSpc>
              <a:spcBef>
                <a:spcPts val="0"/>
              </a:spcBef>
              <a:spcAft>
                <a:spcPts val="0"/>
              </a:spcAft>
            </a:pPr>
            <a:r>
              <a:rPr lang="ar-SA" sz="3200" b="1" kern="100" dirty="0">
                <a:solidFill>
                  <a:srgbClr val="C00000"/>
                </a:solidFill>
                <a:latin typeface="Simplified Arabic" panose="02020603050405020304" pitchFamily="18" charset="-78"/>
                <a:ea typeface="Sakkal Majalla" panose="02000000000000000000" pitchFamily="2" charset="-78"/>
                <a:cs typeface="Sakkal Majalla" panose="02000000000000000000" pitchFamily="2" charset="-78"/>
              </a:rPr>
              <a:t>مشروع تخرج أُعد لنيل درجة الإجازة في هندسة الحواسيب والأتمتة</a:t>
            </a:r>
            <a:endParaRPr lang="en-US" sz="3200" kern="100" dirty="0">
              <a:solidFill>
                <a:srgbClr val="000000"/>
              </a:solidFill>
              <a:effectLst/>
              <a:latin typeface="Simplified Arabic" panose="02020603050405020304" pitchFamily="18" charset="-78"/>
              <a:ea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624484" y="3681252"/>
            <a:ext cx="6846527" cy="2079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58670" marR="400685" indent="-1819275" algn="ctr" rtl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</a:pPr>
            <a:r>
              <a:rPr lang="ar-SA" sz="2800" b="1" kern="100" dirty="0">
                <a:solidFill>
                  <a:srgbClr val="000000"/>
                </a:solidFill>
                <a:latin typeface="Simplified Arabic" panose="02020603050405020304" pitchFamily="18" charset="-78"/>
                <a:ea typeface="Sakkal Majalla" panose="02000000000000000000" pitchFamily="2" charset="-78"/>
                <a:cs typeface="Sakkal Majalla" panose="02000000000000000000" pitchFamily="2" charset="-78"/>
              </a:rPr>
              <a:t>مصعب سمير ديوب		محمد حسين الأعمى</a:t>
            </a:r>
            <a:endParaRPr lang="en-US" sz="2800" kern="100" dirty="0">
              <a:solidFill>
                <a:srgbClr val="000000"/>
              </a:solidFill>
              <a:latin typeface="Simplified Arabic" panose="02020603050405020304" pitchFamily="18" charset="-78"/>
              <a:ea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marL="454660" marR="914400" indent="456565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ar-SA" sz="2800" b="1" kern="100" dirty="0">
                <a:solidFill>
                  <a:srgbClr val="000000"/>
                </a:solidFill>
                <a:latin typeface="Simplified Arabic" panose="02020603050405020304" pitchFamily="18" charset="-78"/>
                <a:ea typeface="Sakkal Majalla" panose="02000000000000000000" pitchFamily="2" charset="-78"/>
                <a:cs typeface="Sakkal Majalla" panose="02000000000000000000" pitchFamily="2" charset="-78"/>
              </a:rPr>
              <a:t>محمد مهند الكيالي</a:t>
            </a:r>
            <a:endParaRPr lang="en-US" sz="2800" kern="100" dirty="0">
              <a:solidFill>
                <a:srgbClr val="000000"/>
              </a:solidFill>
              <a:latin typeface="Simplified Arabic" panose="02020603050405020304" pitchFamily="18" charset="-78"/>
              <a:ea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marL="1941830" marR="914400" indent="-1030605" algn="ctr" rtl="1">
              <a:lnSpc>
                <a:spcPct val="137000"/>
              </a:lnSpc>
              <a:spcBef>
                <a:spcPts val="1200"/>
              </a:spcBef>
              <a:spcAft>
                <a:spcPts val="0"/>
              </a:spcAft>
            </a:pPr>
            <a:r>
              <a:rPr lang="ar-SA" sz="3200" b="1" kern="100" dirty="0">
                <a:solidFill>
                  <a:srgbClr val="000000"/>
                </a:solidFill>
                <a:latin typeface="Simplified Arabic" panose="02020603050405020304" pitchFamily="18" charset="-78"/>
                <a:ea typeface="Sakkal Majalla" panose="02000000000000000000" pitchFamily="2" charset="-78"/>
                <a:cs typeface="Sakkal Majalla" panose="02000000000000000000" pitchFamily="2" charset="-78"/>
              </a:rPr>
              <a:t>المشرف العلمي: د. كريستين زينية</a:t>
            </a:r>
            <a:endParaRPr lang="ar-JO" sz="3200" b="1" kern="100" dirty="0">
              <a:solidFill>
                <a:srgbClr val="000000"/>
              </a:solidFill>
              <a:latin typeface="Simplified Arabic" panose="02020603050405020304" pitchFamily="18" charset="-78"/>
              <a:ea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7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38" y="-179339"/>
            <a:ext cx="10515600" cy="1325563"/>
          </a:xfrm>
        </p:spPr>
        <p:txBody>
          <a:bodyPr/>
          <a:lstStyle/>
          <a:p>
            <a:pPr algn="ctr"/>
            <a:r>
              <a:rPr lang="ar-JO" dirty="0">
                <a:solidFill>
                  <a:srgbClr val="C00000"/>
                </a:solidFill>
              </a:rPr>
              <a:t>مثال عن كيفية بناء البيان واختيار اقصر مسار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942535"/>
            <a:ext cx="8932985" cy="59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656" y="-207818"/>
            <a:ext cx="8984671" cy="1325563"/>
          </a:xfrm>
        </p:spPr>
        <p:txBody>
          <a:bodyPr>
            <a:normAutofit/>
          </a:bodyPr>
          <a:lstStyle/>
          <a:p>
            <a:pPr algn="ctr"/>
            <a:r>
              <a:rPr lang="ar-JO" sz="4000" dirty="0">
                <a:solidFill>
                  <a:srgbClr val="C00000"/>
                </a:solidFill>
              </a:rPr>
              <a:t>المخطط التدفقي لتحديد أنواع الأماكن لكل يوم 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85072" cy="595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51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1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ar-JO" sz="4000" dirty="0">
                <a:solidFill>
                  <a:srgbClr val="C00000"/>
                </a:solidFill>
              </a:rPr>
              <a:t>المخطط التدفقي لتخصيص ميزانية لكل نوع مكان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5" y="1450499"/>
            <a:ext cx="10861964" cy="478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07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8D18-4769-DD94-ACF0-E1578908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sz="5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نظام الاقتراح</a:t>
            </a:r>
            <a:endParaRPr lang="en-US" sz="54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EBDBB0-2075-90B3-0D29-898A859F7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479" y="1778909"/>
            <a:ext cx="1188721" cy="11887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92F6C9-41B2-49F5-F862-958066346CF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290" y="3210061"/>
            <a:ext cx="1097280" cy="1097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E1FE0A-C180-1DAE-A1FA-1EDF92141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8290" y="4846764"/>
            <a:ext cx="1005840" cy="1005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7562F9-F2CA-42A3-C7BE-3F1735BEBAA8}"/>
              </a:ext>
            </a:extLst>
          </p:cNvPr>
          <p:cNvSpPr txBox="1"/>
          <p:nvPr/>
        </p:nvSpPr>
        <p:spPr>
          <a:xfrm>
            <a:off x="4695289" y="2124512"/>
            <a:ext cx="3205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Y" sz="3200" dirty="0"/>
              <a:t>500 مستخدم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3BB44F-34B9-DA18-22F7-2FFBDEE39CB7}"/>
              </a:ext>
            </a:extLst>
          </p:cNvPr>
          <p:cNvSpPr txBox="1"/>
          <p:nvPr/>
        </p:nvSpPr>
        <p:spPr>
          <a:xfrm>
            <a:off x="2167847" y="3466313"/>
            <a:ext cx="5732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Y" sz="3200" dirty="0"/>
              <a:t>685 مكان</a:t>
            </a:r>
            <a:r>
              <a:rPr lang="ar-SY" sz="3200"/>
              <a:t>(اثري, </a:t>
            </a:r>
            <a:r>
              <a:rPr lang="ar-SY" sz="3200" dirty="0"/>
              <a:t>طبيعي, تسوق</a:t>
            </a:r>
            <a:r>
              <a:rPr lang="en-US" sz="3200" dirty="0"/>
              <a:t>…</a:t>
            </a:r>
            <a:r>
              <a:rPr lang="ar-SY" sz="3200" dirty="0"/>
              <a:t>)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B9C23A-8A8C-B1C6-7B65-A014A543D287}"/>
              </a:ext>
            </a:extLst>
          </p:cNvPr>
          <p:cNvSpPr txBox="1"/>
          <p:nvPr/>
        </p:nvSpPr>
        <p:spPr>
          <a:xfrm>
            <a:off x="2167846" y="5057296"/>
            <a:ext cx="5732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3200" dirty="0"/>
              <a:t>34544</a:t>
            </a:r>
            <a:r>
              <a:rPr lang="ar-SY" sz="3200" dirty="0"/>
              <a:t> تقييم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50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8AFC-719A-A194-6135-67E00B4B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sz="5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سمات نظام الاقتراح</a:t>
            </a:r>
            <a:endParaRPr lang="en-US" sz="54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CBA0F-6BB0-99F3-E6D0-64621181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Y" b="1" dirty="0"/>
              <a:t>سمات المستخدم:</a:t>
            </a:r>
          </a:p>
          <a:p>
            <a:pPr marL="1428750" lvl="2" indent="-514350" algn="r" rtl="1">
              <a:buFont typeface="+mj-lt"/>
              <a:buAutoNum type="arabicPeriod"/>
            </a:pPr>
            <a:r>
              <a:rPr lang="ar-SY" sz="2400" dirty="0"/>
              <a:t>عمر المستخدم.</a:t>
            </a:r>
          </a:p>
          <a:p>
            <a:pPr marL="1428750" lvl="2" indent="-514350" algn="r" rtl="1">
              <a:buFont typeface="+mj-lt"/>
              <a:buAutoNum type="arabicPeriod"/>
            </a:pPr>
            <a:r>
              <a:rPr lang="ar-SY" sz="2400" dirty="0"/>
              <a:t>جنس المستخدم.</a:t>
            </a:r>
          </a:p>
          <a:p>
            <a:pPr marL="1428750" lvl="2" indent="-514350" algn="r" rtl="1">
              <a:buFont typeface="+mj-lt"/>
              <a:buAutoNum type="arabicPeriod"/>
            </a:pPr>
            <a:r>
              <a:rPr lang="ar-SY" sz="2400" dirty="0"/>
              <a:t>بلد المستخدم.</a:t>
            </a:r>
          </a:p>
          <a:p>
            <a:pPr marL="1428750" lvl="2" indent="-514350" algn="r" rtl="1">
              <a:buFont typeface="+mj-lt"/>
              <a:buAutoNum type="arabicPeriod"/>
            </a:pPr>
            <a:r>
              <a:rPr lang="ar-SY" sz="2400" dirty="0"/>
              <a:t>متوسط تقييم المستخدم لجميع أنواع الأماكن.</a:t>
            </a:r>
          </a:p>
          <a:p>
            <a:pPr algn="r" rtl="1">
              <a:lnSpc>
                <a:spcPct val="100000"/>
              </a:lnSpc>
            </a:pPr>
            <a:r>
              <a:rPr lang="ar-SY" b="1" dirty="0"/>
              <a:t>سمات المكان:</a:t>
            </a:r>
          </a:p>
          <a:p>
            <a:pPr marL="1428750" lvl="2" indent="-514350" algn="r" rtl="1">
              <a:buFont typeface="+mj-lt"/>
              <a:buAutoNum type="arabicPeriod"/>
            </a:pPr>
            <a:r>
              <a:rPr lang="ar-SY" sz="2400" dirty="0"/>
              <a:t>نوع المكان.</a:t>
            </a:r>
          </a:p>
          <a:p>
            <a:pPr marL="1428750" lvl="2" indent="-514350" algn="r" rtl="1">
              <a:buFont typeface="+mj-lt"/>
              <a:buAutoNum type="arabicPeriod"/>
            </a:pPr>
            <a:r>
              <a:rPr lang="ar-SY" sz="2400" dirty="0"/>
              <a:t>سعر المكان.</a:t>
            </a:r>
          </a:p>
          <a:p>
            <a:pPr marL="1428750" lvl="2" indent="-514350" algn="r" rtl="1">
              <a:buFont typeface="+mj-lt"/>
              <a:buAutoNum type="arabicPeriod"/>
            </a:pPr>
            <a:r>
              <a:rPr lang="ar-SY" sz="2400" dirty="0"/>
              <a:t>متوسط تقييم المكان.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CC583-BCF4-5F61-F36A-166FFB87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78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684F-0064-1ED8-1629-42853BC6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sz="4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نظام الاقتراح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D94D9-B245-59AD-C8BC-59EA26937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Y" dirty="0"/>
              <a:t>باستخدام الشبكات العصبونية(</a:t>
            </a:r>
            <a:r>
              <a:rPr lang="en-US" dirty="0"/>
              <a:t>Dense</a:t>
            </a:r>
            <a:r>
              <a:rPr lang="ar-SY" dirty="0"/>
              <a:t>). </a:t>
            </a:r>
          </a:p>
          <a:p>
            <a:pPr algn="r" rtl="1"/>
            <a:r>
              <a:rPr lang="ar-SY" dirty="0"/>
              <a:t>باستخدام الشبكات العصبونية المتكررة من نوع(</a:t>
            </a:r>
            <a:r>
              <a:rPr lang="en-US" dirty="0"/>
              <a:t>LSTM</a:t>
            </a:r>
            <a:r>
              <a:rPr lang="ar-SY" dirty="0"/>
              <a:t>).</a:t>
            </a:r>
          </a:p>
          <a:p>
            <a:pPr algn="r" rtl="1"/>
            <a:r>
              <a:rPr lang="ar-SY" dirty="0"/>
              <a:t>باستخدام خوارزمية </a:t>
            </a:r>
            <a:r>
              <a:rPr lang="en-US" dirty="0"/>
              <a:t>Content-based filtering</a:t>
            </a:r>
            <a:r>
              <a:rPr lang="ar-SY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92845-A886-94DA-4706-E6897BEF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49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EC8A-C6EB-E65B-9C5B-BD6E3D9B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Dense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CE957-AF2C-DE41-FAA0-2CAFC5E5C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baseline="-25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D29DD-5631-C831-8D9C-E0941636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4B165F-9CAE-C288-71A7-977E6C89C520}"/>
              </a:ext>
            </a:extLst>
          </p:cNvPr>
          <p:cNvSpPr/>
          <p:nvPr/>
        </p:nvSpPr>
        <p:spPr>
          <a:xfrm>
            <a:off x="3492931" y="2708642"/>
            <a:ext cx="731520" cy="3019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C43A2D-D604-5B6C-FD34-A30A3E8C29AB}"/>
              </a:ext>
            </a:extLst>
          </p:cNvPr>
          <p:cNvSpPr/>
          <p:nvPr/>
        </p:nvSpPr>
        <p:spPr>
          <a:xfrm>
            <a:off x="4485841" y="2708638"/>
            <a:ext cx="404971" cy="301949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092533-B6F7-0AE9-AC03-854FF3684AC9}"/>
              </a:ext>
            </a:extLst>
          </p:cNvPr>
          <p:cNvSpPr/>
          <p:nvPr/>
        </p:nvSpPr>
        <p:spPr>
          <a:xfrm>
            <a:off x="5152202" y="2708641"/>
            <a:ext cx="731520" cy="3019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041212-5EDB-5481-2E2F-F47F658958FA}"/>
              </a:ext>
            </a:extLst>
          </p:cNvPr>
          <p:cNvSpPr/>
          <p:nvPr/>
        </p:nvSpPr>
        <p:spPr>
          <a:xfrm>
            <a:off x="6144042" y="2708637"/>
            <a:ext cx="352746" cy="301949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061BD6-A92D-AF7B-26C6-6B2234A93341}"/>
              </a:ext>
            </a:extLst>
          </p:cNvPr>
          <p:cNvSpPr/>
          <p:nvPr/>
        </p:nvSpPr>
        <p:spPr>
          <a:xfrm>
            <a:off x="6757109" y="2708637"/>
            <a:ext cx="731520" cy="3019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49776B-2F7D-EB0B-C0AA-CD2D6C227498}"/>
              </a:ext>
            </a:extLst>
          </p:cNvPr>
          <p:cNvSpPr/>
          <p:nvPr/>
        </p:nvSpPr>
        <p:spPr>
          <a:xfrm>
            <a:off x="3632104" y="2814559"/>
            <a:ext cx="453174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2BF299-F423-6E69-C207-72BD5D496A98}"/>
              </a:ext>
            </a:extLst>
          </p:cNvPr>
          <p:cNvSpPr/>
          <p:nvPr/>
        </p:nvSpPr>
        <p:spPr>
          <a:xfrm>
            <a:off x="3632104" y="5029640"/>
            <a:ext cx="453174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CA7551-2952-EBB2-7425-3B4207F8C03C}"/>
              </a:ext>
            </a:extLst>
          </p:cNvPr>
          <p:cNvSpPr/>
          <p:nvPr/>
        </p:nvSpPr>
        <p:spPr>
          <a:xfrm>
            <a:off x="5290840" y="2835107"/>
            <a:ext cx="453174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C7401A-CFCE-E79A-1F65-9EAB9A63B72E}"/>
              </a:ext>
            </a:extLst>
          </p:cNvPr>
          <p:cNvSpPr/>
          <p:nvPr/>
        </p:nvSpPr>
        <p:spPr>
          <a:xfrm>
            <a:off x="5270749" y="5029640"/>
            <a:ext cx="453174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32C5B7-F61F-1EE9-2B50-EBCE26AF544F}"/>
              </a:ext>
            </a:extLst>
          </p:cNvPr>
          <p:cNvSpPr/>
          <p:nvPr/>
        </p:nvSpPr>
        <p:spPr>
          <a:xfrm>
            <a:off x="6896282" y="2814559"/>
            <a:ext cx="453174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C63033-40FA-1262-E237-FD7838219B88}"/>
              </a:ext>
            </a:extLst>
          </p:cNvPr>
          <p:cNvSpPr/>
          <p:nvPr/>
        </p:nvSpPr>
        <p:spPr>
          <a:xfrm>
            <a:off x="6890562" y="5029640"/>
            <a:ext cx="453174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52FF33-B250-8226-09C4-A4E36D7A2F1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224451" y="4218387"/>
            <a:ext cx="261390" cy="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B95453-0173-9591-9908-3FD5B4BF3C7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890812" y="4218387"/>
            <a:ext cx="261390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921839-1089-F2E8-3BE3-0346529E0636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883722" y="4218386"/>
            <a:ext cx="260320" cy="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6CB08C-D55D-6EDA-2B6F-799C8B94D03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496788" y="4218386"/>
            <a:ext cx="2603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14D46F-9681-8EA0-01E9-72EC8E977B0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488629" y="4218385"/>
            <a:ext cx="31468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398B25D-20F8-24DC-52A8-2D6D19FD4745}"/>
              </a:ext>
            </a:extLst>
          </p:cNvPr>
          <p:cNvSpPr/>
          <p:nvPr/>
        </p:nvSpPr>
        <p:spPr>
          <a:xfrm>
            <a:off x="9689858" y="3816970"/>
            <a:ext cx="1223047" cy="802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Predicted Rating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849885-6411-2D55-86F8-F8630B6E3FE6}"/>
              </a:ext>
            </a:extLst>
          </p:cNvPr>
          <p:cNvSpPr/>
          <p:nvPr/>
        </p:nvSpPr>
        <p:spPr>
          <a:xfrm>
            <a:off x="1325021" y="3357337"/>
            <a:ext cx="1105479" cy="187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User’s features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Place’s features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C5B752-0832-9C78-7B36-BFF8750AA19D}"/>
              </a:ext>
            </a:extLst>
          </p:cNvPr>
          <p:cNvCxnSpPr>
            <a:cxnSpLocks/>
          </p:cNvCxnSpPr>
          <p:nvPr/>
        </p:nvCxnSpPr>
        <p:spPr>
          <a:xfrm>
            <a:off x="2435703" y="4218385"/>
            <a:ext cx="10572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FF9A0A6-4CC9-E8D3-C149-CECEA6BA8742}"/>
              </a:ext>
            </a:extLst>
          </p:cNvPr>
          <p:cNvSpPr/>
          <p:nvPr/>
        </p:nvSpPr>
        <p:spPr>
          <a:xfrm>
            <a:off x="10815826" y="1974888"/>
            <a:ext cx="404971" cy="2953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474E3D-6365-A81D-84AA-A7BC222055A4}"/>
              </a:ext>
            </a:extLst>
          </p:cNvPr>
          <p:cNvSpPr/>
          <p:nvPr/>
        </p:nvSpPr>
        <p:spPr>
          <a:xfrm>
            <a:off x="9480186" y="1980622"/>
            <a:ext cx="1335640" cy="295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Dense layer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207ECE6-DB0D-C821-5FFD-15664447BB0D}"/>
              </a:ext>
            </a:extLst>
          </p:cNvPr>
          <p:cNvSpPr/>
          <p:nvPr/>
        </p:nvSpPr>
        <p:spPr>
          <a:xfrm>
            <a:off x="10815825" y="2325120"/>
            <a:ext cx="404971" cy="29539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FBF0DE-DF7D-FEEE-A2A9-09135F210EB2}"/>
              </a:ext>
            </a:extLst>
          </p:cNvPr>
          <p:cNvSpPr/>
          <p:nvPr/>
        </p:nvSpPr>
        <p:spPr>
          <a:xfrm>
            <a:off x="9261294" y="2319385"/>
            <a:ext cx="1651611" cy="291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Dropout layer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506FD9A-5B87-BEFE-25E7-925374FD1D1A}"/>
              </a:ext>
            </a:extLst>
          </p:cNvPr>
          <p:cNvSpPr/>
          <p:nvPr/>
        </p:nvSpPr>
        <p:spPr>
          <a:xfrm>
            <a:off x="8750811" y="1741762"/>
            <a:ext cx="2672576" cy="10896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792417-C2A3-AB67-3718-0594EB093453}"/>
              </a:ext>
            </a:extLst>
          </p:cNvPr>
          <p:cNvSpPr/>
          <p:nvPr/>
        </p:nvSpPr>
        <p:spPr>
          <a:xfrm>
            <a:off x="7803313" y="3816970"/>
            <a:ext cx="613066" cy="802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7175DD-D198-42EF-021E-31B49C47543E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8416379" y="4218380"/>
            <a:ext cx="1273479" cy="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AE9F5D0-3376-40EB-1BE6-10580E260764}"/>
              </a:ext>
            </a:extLst>
          </p:cNvPr>
          <p:cNvSpPr/>
          <p:nvPr/>
        </p:nvSpPr>
        <p:spPr>
          <a:xfrm>
            <a:off x="7878873" y="3989780"/>
            <a:ext cx="453174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03AF40-041D-E751-B001-8CD1BFA25D8A}"/>
              </a:ext>
            </a:extLst>
          </p:cNvPr>
          <p:cNvSpPr txBox="1"/>
          <p:nvPr/>
        </p:nvSpPr>
        <p:spPr>
          <a:xfrm>
            <a:off x="5147057" y="585460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dirty="0"/>
              <a:t>128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28B421-9F58-58BD-7F67-57D9B883CD89}"/>
              </a:ext>
            </a:extLst>
          </p:cNvPr>
          <p:cNvSpPr txBox="1"/>
          <p:nvPr/>
        </p:nvSpPr>
        <p:spPr>
          <a:xfrm>
            <a:off x="6806328" y="585460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dirty="0"/>
              <a:t>64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656AF0-6CD2-295A-6DEF-BF001803CC05}"/>
              </a:ext>
            </a:extLst>
          </p:cNvPr>
          <p:cNvSpPr txBox="1"/>
          <p:nvPr/>
        </p:nvSpPr>
        <p:spPr>
          <a:xfrm>
            <a:off x="6139967" y="5854600"/>
            <a:ext cx="59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DB0B83-8045-F082-07CA-67F1CE7F5776}"/>
              </a:ext>
            </a:extLst>
          </p:cNvPr>
          <p:cNvSpPr txBox="1"/>
          <p:nvPr/>
        </p:nvSpPr>
        <p:spPr>
          <a:xfrm>
            <a:off x="4485841" y="5847379"/>
            <a:ext cx="59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1E28B-17FD-CDAC-0B4D-DC631C2FF35E}"/>
              </a:ext>
            </a:extLst>
          </p:cNvPr>
          <p:cNvSpPr txBox="1"/>
          <p:nvPr/>
        </p:nvSpPr>
        <p:spPr>
          <a:xfrm>
            <a:off x="3492931" y="586428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256</a:t>
            </a:r>
          </a:p>
        </p:txBody>
      </p:sp>
    </p:spTree>
    <p:extLst>
      <p:ext uri="{BB962C8B-B14F-4D97-AF65-F5344CB8AC3E}">
        <p14:creationId xmlns:p14="http://schemas.microsoft.com/office/powerpoint/2010/main" val="1197850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9301-E355-438F-423E-7D86C15C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LSTM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AF444-1A70-463C-D6FD-A6C472D22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CA6F5-734E-10A3-6D20-2B1A5B3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02F45E-0B38-622D-CB8B-DE3E64365E40}"/>
              </a:ext>
            </a:extLst>
          </p:cNvPr>
          <p:cNvSpPr/>
          <p:nvPr/>
        </p:nvSpPr>
        <p:spPr>
          <a:xfrm>
            <a:off x="3492931" y="2708642"/>
            <a:ext cx="731520" cy="30194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F39E47-4F4B-3A4E-73C0-30433B09BABF}"/>
              </a:ext>
            </a:extLst>
          </p:cNvPr>
          <p:cNvSpPr/>
          <p:nvPr/>
        </p:nvSpPr>
        <p:spPr>
          <a:xfrm>
            <a:off x="4485841" y="2708638"/>
            <a:ext cx="404971" cy="301949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9E45FF-1ACC-B191-5AB3-316186F20E8E}"/>
              </a:ext>
            </a:extLst>
          </p:cNvPr>
          <p:cNvSpPr/>
          <p:nvPr/>
        </p:nvSpPr>
        <p:spPr>
          <a:xfrm>
            <a:off x="5152202" y="2708641"/>
            <a:ext cx="731520" cy="30194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39EB9C-014C-0F58-140D-AC24FF4943DE}"/>
              </a:ext>
            </a:extLst>
          </p:cNvPr>
          <p:cNvSpPr/>
          <p:nvPr/>
        </p:nvSpPr>
        <p:spPr>
          <a:xfrm>
            <a:off x="6144042" y="2708637"/>
            <a:ext cx="352746" cy="301949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E8159-1955-1980-1B82-D26372E869EA}"/>
              </a:ext>
            </a:extLst>
          </p:cNvPr>
          <p:cNvSpPr/>
          <p:nvPr/>
        </p:nvSpPr>
        <p:spPr>
          <a:xfrm>
            <a:off x="6757109" y="2708637"/>
            <a:ext cx="731520" cy="30194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D5D520-1B89-32E0-70C3-485772957578}"/>
              </a:ext>
            </a:extLst>
          </p:cNvPr>
          <p:cNvSpPr/>
          <p:nvPr/>
        </p:nvSpPr>
        <p:spPr>
          <a:xfrm>
            <a:off x="3632104" y="2814559"/>
            <a:ext cx="453174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BC3D6C-6320-DF4C-E52D-7B021723D6F4}"/>
              </a:ext>
            </a:extLst>
          </p:cNvPr>
          <p:cNvSpPr/>
          <p:nvPr/>
        </p:nvSpPr>
        <p:spPr>
          <a:xfrm>
            <a:off x="3632104" y="5029640"/>
            <a:ext cx="453174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98805E-7B14-51CE-BC2B-A4A3736C14B5}"/>
              </a:ext>
            </a:extLst>
          </p:cNvPr>
          <p:cNvSpPr/>
          <p:nvPr/>
        </p:nvSpPr>
        <p:spPr>
          <a:xfrm>
            <a:off x="5290840" y="2835107"/>
            <a:ext cx="453174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FC0421-1055-62F7-9956-C122B5534A26}"/>
              </a:ext>
            </a:extLst>
          </p:cNvPr>
          <p:cNvSpPr/>
          <p:nvPr/>
        </p:nvSpPr>
        <p:spPr>
          <a:xfrm>
            <a:off x="5270749" y="5029640"/>
            <a:ext cx="453174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7BC3CD-E0B3-BC11-3531-5346AEC1AA6D}"/>
              </a:ext>
            </a:extLst>
          </p:cNvPr>
          <p:cNvSpPr/>
          <p:nvPr/>
        </p:nvSpPr>
        <p:spPr>
          <a:xfrm>
            <a:off x="6896282" y="2814559"/>
            <a:ext cx="453174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C480C4-0172-8E7D-E9C9-C75021B58EC0}"/>
              </a:ext>
            </a:extLst>
          </p:cNvPr>
          <p:cNvSpPr/>
          <p:nvPr/>
        </p:nvSpPr>
        <p:spPr>
          <a:xfrm>
            <a:off x="6890562" y="5029640"/>
            <a:ext cx="453174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018017-290A-A635-AA82-5531F43EC53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224451" y="4218387"/>
            <a:ext cx="261390" cy="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6A2B0B-7FE2-1AF5-C2F8-75FCC11EEB3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890812" y="4218387"/>
            <a:ext cx="261390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73CAEB-237E-19F6-2DE9-A18D27394826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883722" y="4218386"/>
            <a:ext cx="260320" cy="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F41903-99A7-F6C7-B569-12B37680764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496788" y="4218386"/>
            <a:ext cx="2603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A73037-C8B8-8B14-7599-08725775DDB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488629" y="4218386"/>
            <a:ext cx="19346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071E79D-EB62-EEBD-2E72-44A4B2E43CD2}"/>
              </a:ext>
            </a:extLst>
          </p:cNvPr>
          <p:cNvSpPr/>
          <p:nvPr/>
        </p:nvSpPr>
        <p:spPr>
          <a:xfrm>
            <a:off x="9521831" y="3797701"/>
            <a:ext cx="1223047" cy="802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Predicted Rating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7929EF-EC99-3626-78A5-E261EA5A3B7D}"/>
              </a:ext>
            </a:extLst>
          </p:cNvPr>
          <p:cNvSpPr/>
          <p:nvPr/>
        </p:nvSpPr>
        <p:spPr>
          <a:xfrm>
            <a:off x="1325021" y="3357337"/>
            <a:ext cx="1105479" cy="187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User’s features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Place’s features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3F3AB1-6CF5-523F-0290-E2B0A43377B8}"/>
              </a:ext>
            </a:extLst>
          </p:cNvPr>
          <p:cNvCxnSpPr>
            <a:cxnSpLocks/>
          </p:cNvCxnSpPr>
          <p:nvPr/>
        </p:nvCxnSpPr>
        <p:spPr>
          <a:xfrm>
            <a:off x="2435703" y="4218385"/>
            <a:ext cx="10572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D4654AB-D5F5-7E58-FB79-3C2613198898}"/>
              </a:ext>
            </a:extLst>
          </p:cNvPr>
          <p:cNvSpPr/>
          <p:nvPr/>
        </p:nvSpPr>
        <p:spPr>
          <a:xfrm>
            <a:off x="10815826" y="1974888"/>
            <a:ext cx="404971" cy="2953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15D772-C20B-F8B2-63FF-F71DF6586AFF}"/>
              </a:ext>
            </a:extLst>
          </p:cNvPr>
          <p:cNvSpPr/>
          <p:nvPr/>
        </p:nvSpPr>
        <p:spPr>
          <a:xfrm>
            <a:off x="9480186" y="1980622"/>
            <a:ext cx="1335640" cy="295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LSTM layer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17C2EB4-804D-9B9F-087D-6E0128BA5378}"/>
              </a:ext>
            </a:extLst>
          </p:cNvPr>
          <p:cNvSpPr/>
          <p:nvPr/>
        </p:nvSpPr>
        <p:spPr>
          <a:xfrm>
            <a:off x="10815825" y="2325120"/>
            <a:ext cx="404971" cy="29539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F3A140-A484-CD9E-7C9E-8DBC749E2271}"/>
              </a:ext>
            </a:extLst>
          </p:cNvPr>
          <p:cNvSpPr/>
          <p:nvPr/>
        </p:nvSpPr>
        <p:spPr>
          <a:xfrm>
            <a:off x="9261294" y="2319385"/>
            <a:ext cx="1651611" cy="291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Dropout layer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C4E516A-B643-B9BE-8E8C-42B3526C2546}"/>
              </a:ext>
            </a:extLst>
          </p:cNvPr>
          <p:cNvSpPr/>
          <p:nvPr/>
        </p:nvSpPr>
        <p:spPr>
          <a:xfrm>
            <a:off x="8750811" y="1313794"/>
            <a:ext cx="2672576" cy="15176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8D0D65-8962-7844-78F2-FEAB47353171}"/>
              </a:ext>
            </a:extLst>
          </p:cNvPr>
          <p:cNvSpPr/>
          <p:nvPr/>
        </p:nvSpPr>
        <p:spPr>
          <a:xfrm>
            <a:off x="6768544" y="2689368"/>
            <a:ext cx="731520" cy="3019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AA9D31E-1679-081F-5B34-860AC4A023A8}"/>
              </a:ext>
            </a:extLst>
          </p:cNvPr>
          <p:cNvSpPr/>
          <p:nvPr/>
        </p:nvSpPr>
        <p:spPr>
          <a:xfrm>
            <a:off x="6907717" y="2795290"/>
            <a:ext cx="453174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5B796C-4654-8A6F-6D82-CCCFA1F687F1}"/>
              </a:ext>
            </a:extLst>
          </p:cNvPr>
          <p:cNvSpPr/>
          <p:nvPr/>
        </p:nvSpPr>
        <p:spPr>
          <a:xfrm>
            <a:off x="6901997" y="5010371"/>
            <a:ext cx="453174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533C34-6CC9-DF6F-8563-D0C9418FF962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7500064" y="4199116"/>
            <a:ext cx="31468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7A2233F-D133-6B5A-8802-2554D392677F}"/>
              </a:ext>
            </a:extLst>
          </p:cNvPr>
          <p:cNvSpPr/>
          <p:nvPr/>
        </p:nvSpPr>
        <p:spPr>
          <a:xfrm>
            <a:off x="7814748" y="3797701"/>
            <a:ext cx="613066" cy="802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FE7EDAC-E358-8E28-0142-0D84067F8465}"/>
              </a:ext>
            </a:extLst>
          </p:cNvPr>
          <p:cNvSpPr/>
          <p:nvPr/>
        </p:nvSpPr>
        <p:spPr>
          <a:xfrm>
            <a:off x="7890308" y="3970511"/>
            <a:ext cx="453174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2F142C8-E489-8B49-AE3A-7135384865C5}"/>
              </a:ext>
            </a:extLst>
          </p:cNvPr>
          <p:cNvSpPr/>
          <p:nvPr/>
        </p:nvSpPr>
        <p:spPr>
          <a:xfrm>
            <a:off x="10808416" y="1549246"/>
            <a:ext cx="404971" cy="29539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0A06F7-0556-3C6F-4238-129C9C82CF3A}"/>
              </a:ext>
            </a:extLst>
          </p:cNvPr>
          <p:cNvSpPr/>
          <p:nvPr/>
        </p:nvSpPr>
        <p:spPr>
          <a:xfrm>
            <a:off x="9490134" y="1574678"/>
            <a:ext cx="1335640" cy="295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Dense layer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8D0F00-42A3-588D-EE1E-ACBC269823FD}"/>
              </a:ext>
            </a:extLst>
          </p:cNvPr>
          <p:cNvSpPr txBox="1"/>
          <p:nvPr/>
        </p:nvSpPr>
        <p:spPr>
          <a:xfrm>
            <a:off x="3492931" y="5917324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dirty="0"/>
              <a:t>128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83940F-20B5-3D89-C6CD-8E688C8EDB20}"/>
              </a:ext>
            </a:extLst>
          </p:cNvPr>
          <p:cNvSpPr txBox="1"/>
          <p:nvPr/>
        </p:nvSpPr>
        <p:spPr>
          <a:xfrm>
            <a:off x="5152202" y="5917324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dirty="0"/>
              <a:t>64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A20452-CC7D-9AED-54EE-CC93FBD78B56}"/>
              </a:ext>
            </a:extLst>
          </p:cNvPr>
          <p:cNvSpPr txBox="1"/>
          <p:nvPr/>
        </p:nvSpPr>
        <p:spPr>
          <a:xfrm>
            <a:off x="6757109" y="5918644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dirty="0"/>
              <a:t>32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C363F6-B094-C9AF-6CD7-E367668E9E40}"/>
              </a:ext>
            </a:extLst>
          </p:cNvPr>
          <p:cNvSpPr txBox="1"/>
          <p:nvPr/>
        </p:nvSpPr>
        <p:spPr>
          <a:xfrm>
            <a:off x="4485841" y="5917324"/>
            <a:ext cx="59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8A0126-506D-4105-4D11-9A904382C854}"/>
              </a:ext>
            </a:extLst>
          </p:cNvPr>
          <p:cNvSpPr txBox="1"/>
          <p:nvPr/>
        </p:nvSpPr>
        <p:spPr>
          <a:xfrm>
            <a:off x="6090748" y="5917324"/>
            <a:ext cx="59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1027947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83A7-320E-32BF-EB65-59D065F3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095"/>
            <a:ext cx="10515600" cy="120282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+mn-lt"/>
              </a:rPr>
              <a:t>Content-based filtering 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9437D-B565-5144-705B-74D6FEAEE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16D441-3887-E013-67D2-7A8C6F69E085}"/>
              </a:ext>
            </a:extLst>
          </p:cNvPr>
          <p:cNvSpPr/>
          <p:nvPr/>
        </p:nvSpPr>
        <p:spPr>
          <a:xfrm>
            <a:off x="2938409" y="1825625"/>
            <a:ext cx="731520" cy="20342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D130A6-1094-5720-B4D8-7ECC96742FC4}"/>
              </a:ext>
            </a:extLst>
          </p:cNvPr>
          <p:cNvSpPr/>
          <p:nvPr/>
        </p:nvSpPr>
        <p:spPr>
          <a:xfrm>
            <a:off x="3931319" y="1825621"/>
            <a:ext cx="404971" cy="203428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E98DA6-DE30-BAC5-8B3D-FCBE36961799}"/>
              </a:ext>
            </a:extLst>
          </p:cNvPr>
          <p:cNvSpPr/>
          <p:nvPr/>
        </p:nvSpPr>
        <p:spPr>
          <a:xfrm>
            <a:off x="4597680" y="1825624"/>
            <a:ext cx="731520" cy="20342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67A070-61B5-21EF-557D-9F3D22FFD979}"/>
              </a:ext>
            </a:extLst>
          </p:cNvPr>
          <p:cNvSpPr/>
          <p:nvPr/>
        </p:nvSpPr>
        <p:spPr>
          <a:xfrm>
            <a:off x="5589520" y="1825620"/>
            <a:ext cx="352746" cy="203428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67A6C-1304-0B29-1483-04415B8370D4}"/>
              </a:ext>
            </a:extLst>
          </p:cNvPr>
          <p:cNvSpPr/>
          <p:nvPr/>
        </p:nvSpPr>
        <p:spPr>
          <a:xfrm>
            <a:off x="6202587" y="1825620"/>
            <a:ext cx="731520" cy="20342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B6CE07-FE33-71C9-8B1E-48F18E4F96C5}"/>
              </a:ext>
            </a:extLst>
          </p:cNvPr>
          <p:cNvSpPr/>
          <p:nvPr/>
        </p:nvSpPr>
        <p:spPr>
          <a:xfrm>
            <a:off x="3077582" y="1931542"/>
            <a:ext cx="453174" cy="4520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C884600-31AF-6220-CBCD-4DE8D7B3F696}"/>
              </a:ext>
            </a:extLst>
          </p:cNvPr>
          <p:cNvSpPr/>
          <p:nvPr/>
        </p:nvSpPr>
        <p:spPr>
          <a:xfrm>
            <a:off x="3077582" y="3316100"/>
            <a:ext cx="453174" cy="4520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15C9CA-BB22-AA8E-48B2-1AFE3CDA6070}"/>
              </a:ext>
            </a:extLst>
          </p:cNvPr>
          <p:cNvSpPr/>
          <p:nvPr/>
        </p:nvSpPr>
        <p:spPr>
          <a:xfrm>
            <a:off x="4736318" y="1952090"/>
            <a:ext cx="453174" cy="4520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4F42D4-F255-25A7-5AB4-98ACE691A132}"/>
              </a:ext>
            </a:extLst>
          </p:cNvPr>
          <p:cNvSpPr/>
          <p:nvPr/>
        </p:nvSpPr>
        <p:spPr>
          <a:xfrm>
            <a:off x="4736318" y="3316100"/>
            <a:ext cx="453174" cy="4520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1D0082-89D5-1B43-FB1F-50B6403FEBDF}"/>
              </a:ext>
            </a:extLst>
          </p:cNvPr>
          <p:cNvSpPr/>
          <p:nvPr/>
        </p:nvSpPr>
        <p:spPr>
          <a:xfrm>
            <a:off x="6341760" y="1931542"/>
            <a:ext cx="453174" cy="4520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E8A525-4E06-62DB-4F92-53B43690DFBF}"/>
              </a:ext>
            </a:extLst>
          </p:cNvPr>
          <p:cNvSpPr/>
          <p:nvPr/>
        </p:nvSpPr>
        <p:spPr>
          <a:xfrm>
            <a:off x="6341760" y="3316100"/>
            <a:ext cx="453174" cy="4520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276A8CF-2742-8284-30B1-55622291272F}"/>
              </a:ext>
            </a:extLst>
          </p:cNvPr>
          <p:cNvSpPr txBox="1">
            <a:spLocks/>
          </p:cNvSpPr>
          <p:nvPr/>
        </p:nvSpPr>
        <p:spPr>
          <a:xfrm>
            <a:off x="838200" y="26821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91D8D2-EEBF-6B2E-5160-912DE4D39E9F}"/>
              </a:ext>
            </a:extLst>
          </p:cNvPr>
          <p:cNvSpPr/>
          <p:nvPr/>
        </p:nvSpPr>
        <p:spPr>
          <a:xfrm>
            <a:off x="2938409" y="4142680"/>
            <a:ext cx="731520" cy="20342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9F42EE-9D11-9532-0E84-67CC08E695CA}"/>
              </a:ext>
            </a:extLst>
          </p:cNvPr>
          <p:cNvSpPr/>
          <p:nvPr/>
        </p:nvSpPr>
        <p:spPr>
          <a:xfrm>
            <a:off x="3931319" y="4142676"/>
            <a:ext cx="404971" cy="203428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22F9CF-148F-879F-CFB1-25400B7D111B}"/>
              </a:ext>
            </a:extLst>
          </p:cNvPr>
          <p:cNvSpPr/>
          <p:nvPr/>
        </p:nvSpPr>
        <p:spPr>
          <a:xfrm>
            <a:off x="4597680" y="4142679"/>
            <a:ext cx="731520" cy="20342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0E51560-505C-B417-2F21-6598B28217FB}"/>
              </a:ext>
            </a:extLst>
          </p:cNvPr>
          <p:cNvSpPr/>
          <p:nvPr/>
        </p:nvSpPr>
        <p:spPr>
          <a:xfrm>
            <a:off x="5589520" y="4142675"/>
            <a:ext cx="352746" cy="203428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7BACF5-3446-7996-DD99-B78948897654}"/>
              </a:ext>
            </a:extLst>
          </p:cNvPr>
          <p:cNvSpPr/>
          <p:nvPr/>
        </p:nvSpPr>
        <p:spPr>
          <a:xfrm>
            <a:off x="6202587" y="4142675"/>
            <a:ext cx="731520" cy="20342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CD773B-9C3D-FD9C-0E84-4B85968C38EE}"/>
              </a:ext>
            </a:extLst>
          </p:cNvPr>
          <p:cNvSpPr/>
          <p:nvPr/>
        </p:nvSpPr>
        <p:spPr>
          <a:xfrm>
            <a:off x="3077582" y="4248597"/>
            <a:ext cx="453174" cy="4520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E8BB98E-4F2E-BF59-A56D-5BF267B82019}"/>
              </a:ext>
            </a:extLst>
          </p:cNvPr>
          <p:cNvSpPr/>
          <p:nvPr/>
        </p:nvSpPr>
        <p:spPr>
          <a:xfrm>
            <a:off x="3077582" y="5633155"/>
            <a:ext cx="453174" cy="4520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C130AA8-9694-4673-33AB-645BB8028F2A}"/>
              </a:ext>
            </a:extLst>
          </p:cNvPr>
          <p:cNvSpPr/>
          <p:nvPr/>
        </p:nvSpPr>
        <p:spPr>
          <a:xfrm>
            <a:off x="4736318" y="4269145"/>
            <a:ext cx="453174" cy="4520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C272086-F33A-FDFD-83FC-2583A7C5333D}"/>
              </a:ext>
            </a:extLst>
          </p:cNvPr>
          <p:cNvSpPr/>
          <p:nvPr/>
        </p:nvSpPr>
        <p:spPr>
          <a:xfrm>
            <a:off x="4736318" y="5633155"/>
            <a:ext cx="453174" cy="4520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5579796-DEBC-EA40-B72C-87BF2BCFBF03}"/>
              </a:ext>
            </a:extLst>
          </p:cNvPr>
          <p:cNvSpPr/>
          <p:nvPr/>
        </p:nvSpPr>
        <p:spPr>
          <a:xfrm>
            <a:off x="6341760" y="4248597"/>
            <a:ext cx="453174" cy="4520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6E7AC88-774F-1BA2-F4A3-F52EFFA3F54F}"/>
              </a:ext>
            </a:extLst>
          </p:cNvPr>
          <p:cNvSpPr/>
          <p:nvPr/>
        </p:nvSpPr>
        <p:spPr>
          <a:xfrm>
            <a:off x="6341760" y="5633155"/>
            <a:ext cx="453174" cy="4520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B56BA9-9F63-3CB2-868F-6D99B4A95BAC}"/>
              </a:ext>
            </a:extLst>
          </p:cNvPr>
          <p:cNvSpPr/>
          <p:nvPr/>
        </p:nvSpPr>
        <p:spPr>
          <a:xfrm>
            <a:off x="838200" y="2260315"/>
            <a:ext cx="1105479" cy="1168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User’s features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B87E36-0053-B61B-1D03-527D56B7E36F}"/>
              </a:ext>
            </a:extLst>
          </p:cNvPr>
          <p:cNvSpPr/>
          <p:nvPr/>
        </p:nvSpPr>
        <p:spPr>
          <a:xfrm>
            <a:off x="838199" y="4568907"/>
            <a:ext cx="1105479" cy="1168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place’s features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DCE1DB-0DE1-B93C-4E1B-1EB724B86A1D}"/>
              </a:ext>
            </a:extLst>
          </p:cNvPr>
          <p:cNvCxnSpPr>
            <a:stCxn id="30" idx="3"/>
          </p:cNvCxnSpPr>
          <p:nvPr/>
        </p:nvCxnSpPr>
        <p:spPr>
          <a:xfrm flipV="1">
            <a:off x="1943679" y="2842761"/>
            <a:ext cx="1005840" cy="1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B8897E-9C8E-D9FA-1AA6-C49A2DD2A043}"/>
              </a:ext>
            </a:extLst>
          </p:cNvPr>
          <p:cNvCxnSpPr>
            <a:endCxn id="5" idx="1"/>
          </p:cNvCxnSpPr>
          <p:nvPr/>
        </p:nvCxnSpPr>
        <p:spPr>
          <a:xfrm>
            <a:off x="3669929" y="2842761"/>
            <a:ext cx="261390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952C49-FF83-2652-EED4-B92E1CC6532C}"/>
              </a:ext>
            </a:extLst>
          </p:cNvPr>
          <p:cNvCxnSpPr>
            <a:endCxn id="9" idx="1"/>
          </p:cNvCxnSpPr>
          <p:nvPr/>
        </p:nvCxnSpPr>
        <p:spPr>
          <a:xfrm>
            <a:off x="4336290" y="2842761"/>
            <a:ext cx="261390" cy="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63399D-EE5F-48EB-64F2-8736BDDFFEA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5329200" y="2842762"/>
            <a:ext cx="260320" cy="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7EC55FC-097F-6F84-FEE9-FC4000A2990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942266" y="2842761"/>
            <a:ext cx="26032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6CA578-588E-95EA-0449-6AC285A200A9}"/>
              </a:ext>
            </a:extLst>
          </p:cNvPr>
          <p:cNvCxnSpPr>
            <a:stCxn id="31" idx="3"/>
            <a:endCxn id="19" idx="1"/>
          </p:cNvCxnSpPr>
          <p:nvPr/>
        </p:nvCxnSpPr>
        <p:spPr>
          <a:xfrm>
            <a:off x="1943678" y="5153250"/>
            <a:ext cx="994731" cy="65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0D5BA5-8BEE-1D71-3C1E-D6B9D9B4869A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3669929" y="5159818"/>
            <a:ext cx="261390" cy="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60F4DB-62EC-AFB3-D3FE-68BB28D945FA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4336290" y="5159818"/>
            <a:ext cx="261390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8732D96-268B-C3FA-7090-20A90BF45CE8}"/>
              </a:ext>
            </a:extLst>
          </p:cNvPr>
          <p:cNvCxnSpPr>
            <a:endCxn id="22" idx="1"/>
          </p:cNvCxnSpPr>
          <p:nvPr/>
        </p:nvCxnSpPr>
        <p:spPr>
          <a:xfrm>
            <a:off x="5329200" y="5159817"/>
            <a:ext cx="2603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0345E9B-6A55-C90D-1E8B-CB913715C62B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5942266" y="5159817"/>
            <a:ext cx="2603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F6BF3CD-1450-78F3-469C-446C31E93254}"/>
              </a:ext>
            </a:extLst>
          </p:cNvPr>
          <p:cNvSpPr/>
          <p:nvPr/>
        </p:nvSpPr>
        <p:spPr>
          <a:xfrm>
            <a:off x="7318152" y="2443295"/>
            <a:ext cx="731520" cy="798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Vu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FEF1B9-DD69-32D5-3B82-9EB51005EE40}"/>
              </a:ext>
            </a:extLst>
          </p:cNvPr>
          <p:cNvCxnSpPr>
            <a:stCxn id="11" idx="3"/>
          </p:cNvCxnSpPr>
          <p:nvPr/>
        </p:nvCxnSpPr>
        <p:spPr>
          <a:xfrm flipV="1">
            <a:off x="6934107" y="2842761"/>
            <a:ext cx="35686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E91006E-77A8-CD19-4CFF-F935F8CD9363}"/>
              </a:ext>
            </a:extLst>
          </p:cNvPr>
          <p:cNvSpPr/>
          <p:nvPr/>
        </p:nvSpPr>
        <p:spPr>
          <a:xfrm>
            <a:off x="7318152" y="4753783"/>
            <a:ext cx="731520" cy="798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71DBEC3-0C67-9C94-B93F-8DEA7626AD52}"/>
              </a:ext>
            </a:extLst>
          </p:cNvPr>
          <p:cNvCxnSpPr>
            <a:stCxn id="23" idx="3"/>
          </p:cNvCxnSpPr>
          <p:nvPr/>
        </p:nvCxnSpPr>
        <p:spPr>
          <a:xfrm flipV="1">
            <a:off x="6934107" y="5159816"/>
            <a:ext cx="35686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61C41F5-AAF0-DA93-FEBE-B7D743CFED29}"/>
              </a:ext>
            </a:extLst>
          </p:cNvPr>
          <p:cNvSpPr/>
          <p:nvPr/>
        </p:nvSpPr>
        <p:spPr>
          <a:xfrm>
            <a:off x="7730527" y="3471431"/>
            <a:ext cx="1103097" cy="102374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Dot product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29D87F4-A217-BA23-C0B8-524929E9B6B6}"/>
              </a:ext>
            </a:extLst>
          </p:cNvPr>
          <p:cNvCxnSpPr/>
          <p:nvPr/>
        </p:nvCxnSpPr>
        <p:spPr>
          <a:xfrm>
            <a:off x="7683912" y="3242226"/>
            <a:ext cx="365760" cy="52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207F0C-0E8D-5271-BE5E-55597D74CA85}"/>
              </a:ext>
            </a:extLst>
          </p:cNvPr>
          <p:cNvCxnSpPr/>
          <p:nvPr/>
        </p:nvCxnSpPr>
        <p:spPr>
          <a:xfrm flipV="1">
            <a:off x="7730527" y="4269145"/>
            <a:ext cx="319145" cy="62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9AFA599-8B7A-9C4E-C6C7-C0166F353543}"/>
              </a:ext>
            </a:extLst>
          </p:cNvPr>
          <p:cNvCxnSpPr/>
          <p:nvPr/>
        </p:nvCxnSpPr>
        <p:spPr>
          <a:xfrm>
            <a:off x="8671389" y="4007743"/>
            <a:ext cx="667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C25A009-2265-3FC3-037E-BAA081DBA24F}"/>
              </a:ext>
            </a:extLst>
          </p:cNvPr>
          <p:cNvSpPr/>
          <p:nvPr/>
        </p:nvSpPr>
        <p:spPr>
          <a:xfrm>
            <a:off x="9339209" y="3626778"/>
            <a:ext cx="1223047" cy="802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Predicted Rating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6974AC2-329D-F853-40BB-4D706D46B35A}"/>
              </a:ext>
            </a:extLst>
          </p:cNvPr>
          <p:cNvSpPr/>
          <p:nvPr/>
        </p:nvSpPr>
        <p:spPr>
          <a:xfrm>
            <a:off x="10948829" y="1825620"/>
            <a:ext cx="404971" cy="2953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2250922-5DDA-4A7C-14E5-660097A09D9F}"/>
              </a:ext>
            </a:extLst>
          </p:cNvPr>
          <p:cNvSpPr/>
          <p:nvPr/>
        </p:nvSpPr>
        <p:spPr>
          <a:xfrm>
            <a:off x="9613189" y="1831354"/>
            <a:ext cx="1335640" cy="295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Dense layer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A3359EE-9A2B-667D-4D04-43C7AF5B3816}"/>
              </a:ext>
            </a:extLst>
          </p:cNvPr>
          <p:cNvSpPr/>
          <p:nvPr/>
        </p:nvSpPr>
        <p:spPr>
          <a:xfrm>
            <a:off x="10948828" y="2175852"/>
            <a:ext cx="404971" cy="29539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2B3627-8777-6B41-E05B-DEB7B7CF0399}"/>
              </a:ext>
            </a:extLst>
          </p:cNvPr>
          <p:cNvSpPr/>
          <p:nvPr/>
        </p:nvSpPr>
        <p:spPr>
          <a:xfrm>
            <a:off x="9394297" y="2170117"/>
            <a:ext cx="1651611" cy="291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Dropout layer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8D6CB0F-4CDA-99B5-DAA8-9C000E6A9663}"/>
              </a:ext>
            </a:extLst>
          </p:cNvPr>
          <p:cNvSpPr/>
          <p:nvPr/>
        </p:nvSpPr>
        <p:spPr>
          <a:xfrm>
            <a:off x="8883814" y="1592494"/>
            <a:ext cx="2672576" cy="10896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88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F0D9-1FE8-2148-A548-96092811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C00000"/>
                </a:solidFill>
                <a:latin typeface="+mn-lt"/>
              </a:rPr>
              <a:t>نتائج النماذج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A7B62-BAE5-3416-A21F-DAE1F24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543F198-A761-CD0B-942D-17EC1E06F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5" y="2788920"/>
            <a:ext cx="12192585" cy="1280160"/>
          </a:xfrm>
        </p:spPr>
      </p:pic>
    </p:spTree>
    <p:extLst>
      <p:ext uri="{BB962C8B-B14F-4D97-AF65-F5344CB8AC3E}">
        <p14:creationId xmlns:p14="http://schemas.microsoft.com/office/powerpoint/2010/main" val="111546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29DF-C578-FB84-60BA-29AC141F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ar-SY" sz="5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الهدف من النظام</a:t>
            </a:r>
            <a:endParaRPr lang="en-US" sz="54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6FAC2-B643-309C-48B8-95B27A9DC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091" y="2400651"/>
            <a:ext cx="10515600" cy="4655127"/>
          </a:xfrm>
        </p:spPr>
        <p:txBody>
          <a:bodyPr>
            <a:normAutofit/>
          </a:bodyPr>
          <a:lstStyle/>
          <a:p>
            <a:pPr lvl="1" algn="r" rtl="1"/>
            <a:r>
              <a:rPr lang="ar-SY" sz="2800" dirty="0"/>
              <a:t>كلفتها </a:t>
            </a:r>
            <a:r>
              <a:rPr lang="ar-JO" sz="2800" dirty="0"/>
              <a:t>أ</a:t>
            </a:r>
            <a:r>
              <a:rPr lang="ar-SY" sz="2800" dirty="0"/>
              <a:t>قرب ما تكون لميزانية المستخدم. </a:t>
            </a:r>
          </a:p>
          <a:p>
            <a:pPr lvl="1" algn="r" rtl="1"/>
            <a:r>
              <a:rPr lang="ar-SY" sz="2800" dirty="0"/>
              <a:t>مسار</a:t>
            </a:r>
            <a:r>
              <a:rPr lang="ar-JO" sz="2800" dirty="0"/>
              <a:t>ات الرحلة اليومية</a:t>
            </a:r>
            <a:r>
              <a:rPr lang="ar-SY" sz="2800" dirty="0"/>
              <a:t> </a:t>
            </a:r>
            <a:r>
              <a:rPr lang="ar-JO" sz="2800" dirty="0"/>
              <a:t>هي </a:t>
            </a:r>
            <a:r>
              <a:rPr lang="ar-SY" sz="2800" dirty="0"/>
              <a:t>ال</a:t>
            </a:r>
            <a:r>
              <a:rPr lang="ar-JO" sz="2800" dirty="0"/>
              <a:t>أ</a:t>
            </a:r>
            <a:r>
              <a:rPr lang="ar-SY" sz="2800" dirty="0"/>
              <a:t>قصر من حيث المسافة</a:t>
            </a:r>
            <a:r>
              <a:rPr lang="ar-JO" sz="2800" dirty="0"/>
              <a:t> من بين المسارات الممكنة</a:t>
            </a:r>
            <a:r>
              <a:rPr lang="ar-SY" sz="2800" dirty="0"/>
              <a:t>.</a:t>
            </a:r>
            <a:endParaRPr lang="en-US" sz="2800" dirty="0"/>
          </a:p>
          <a:p>
            <a:pPr lvl="1" algn="r" rtl="1"/>
            <a:r>
              <a:rPr lang="ar-JO" sz="2800" dirty="0"/>
              <a:t>أنواع الأماكن والمطاعم في الرحلة بحسب تفضيلات المستخدم.</a:t>
            </a:r>
          </a:p>
          <a:p>
            <a:pPr lvl="1" algn="r" rtl="1"/>
            <a:r>
              <a:rPr lang="ar-JO" sz="2800" dirty="0"/>
              <a:t>إمكانية تحديد أماكن من قبل المستخدم وتضمينها في الرحلة.</a:t>
            </a:r>
          </a:p>
          <a:p>
            <a:pPr lvl="1" algn="r" rtl="1"/>
            <a:r>
              <a:rPr lang="ar-SY" sz="2800" dirty="0"/>
              <a:t>جدول</a:t>
            </a:r>
            <a:r>
              <a:rPr lang="ar-JO" sz="2800" dirty="0"/>
              <a:t>ة زمنية للرحلة بما في ذلك الوقت المستغرق في كل مكان و الوقت المستغرق للتنقل بين الأماكن. </a:t>
            </a:r>
            <a:endParaRPr lang="ar-SY" sz="2800" dirty="0"/>
          </a:p>
          <a:p>
            <a:pPr lvl="1" algn="r" rtl="1"/>
            <a:r>
              <a:rPr lang="ar-JO" sz="2800" dirty="0"/>
              <a:t>إعلام المستخدم بوسائل النقل المناسبة للمسافة بين الأماكن</a:t>
            </a:r>
            <a:r>
              <a:rPr lang="ar-SY" sz="2800" dirty="0"/>
              <a:t>.</a:t>
            </a:r>
          </a:p>
          <a:p>
            <a:pPr algn="r" rtl="1"/>
            <a:endParaRPr lang="ar-SY" dirty="0"/>
          </a:p>
          <a:p>
            <a:pPr algn="r" rtl="1"/>
            <a:endParaRPr lang="ar-SY" dirty="0"/>
          </a:p>
          <a:p>
            <a:pPr algn="r" rtl="1"/>
            <a:endParaRPr lang="ar-SY" dirty="0"/>
          </a:p>
          <a:p>
            <a:pPr algn="r" rtl="1"/>
            <a:endParaRPr lang="ar-SY" dirty="0"/>
          </a:p>
          <a:p>
            <a:pPr algn="r" rtl="1"/>
            <a:endParaRPr lang="ar-SY" dirty="0"/>
          </a:p>
          <a:p>
            <a:pPr algn="r" rtl="1"/>
            <a:endParaRPr lang="ar-SY" dirty="0"/>
          </a:p>
        </p:txBody>
      </p:sp>
      <p:sp>
        <p:nvSpPr>
          <p:cNvPr id="4" name="Rectangle 3"/>
          <p:cNvSpPr/>
          <p:nvPr/>
        </p:nvSpPr>
        <p:spPr>
          <a:xfrm>
            <a:off x="1704108" y="1213634"/>
            <a:ext cx="98505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r-SY" sz="2800" kern="100" dirty="0">
                <a:solidFill>
                  <a:srgbClr val="000000"/>
                </a:solidFill>
                <a:latin typeface="Calibri" panose="020F0502020204030204" pitchFamily="34" charset="0"/>
                <a:ea typeface="Simplified Arabic" panose="02020603050405020304" pitchFamily="18" charset="-78"/>
                <a:cs typeface="Simplified Arabic" panose="02020603050405020304" pitchFamily="18" charset="-78"/>
              </a:rPr>
              <a:t>تسهيل تخطيط الرحلات السياحية وتحقيق تجربة سياحية مخصصة ومرنة</a:t>
            </a:r>
            <a:r>
              <a:rPr lang="ar-JO" sz="2800" kern="100" dirty="0">
                <a:solidFill>
                  <a:srgbClr val="000000"/>
                </a:solidFill>
                <a:latin typeface="Calibri" panose="020F0502020204030204" pitchFamily="34" charset="0"/>
                <a:ea typeface="Simplified Arabic" panose="02020603050405020304" pitchFamily="18" charset="-78"/>
                <a:cs typeface="Simplified Arabic" panose="02020603050405020304" pitchFamily="18" charset="-78"/>
              </a:rPr>
              <a:t> من خلال توليد رحلة سياحية متكاملة: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43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927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ar-JO" sz="5400" dirty="0">
                <a:solidFill>
                  <a:srgbClr val="C00000"/>
                </a:solidFill>
              </a:rPr>
              <a:t>التقنيات والبرامج المستخدمة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316"/>
            <a:ext cx="10515600" cy="4351338"/>
          </a:xfrm>
        </p:spPr>
        <p:txBody>
          <a:bodyPr/>
          <a:lstStyle/>
          <a:p>
            <a:pPr algn="r" rtl="1"/>
            <a:r>
              <a:rPr lang="ar-SA" b="1" dirty="0">
                <a:solidFill>
                  <a:schemeClr val="accent1"/>
                </a:solidFill>
              </a:rPr>
              <a:t>الواجهات الخلفية (</a:t>
            </a:r>
            <a:r>
              <a:rPr lang="en-US" b="1" dirty="0">
                <a:solidFill>
                  <a:schemeClr val="accent1"/>
                </a:solidFill>
              </a:rPr>
              <a:t>(Back-end</a:t>
            </a:r>
            <a:r>
              <a:rPr lang="ar-SA" b="1" dirty="0">
                <a:solidFill>
                  <a:schemeClr val="accent1"/>
                </a:solidFill>
              </a:rPr>
              <a:t>:</a:t>
            </a:r>
            <a:endParaRPr lang="ar-JO" b="1" dirty="0">
              <a:solidFill>
                <a:schemeClr val="accent1"/>
              </a:solidFill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ar-JO" dirty="0"/>
              <a:t>لغة </a:t>
            </a:r>
            <a:r>
              <a:rPr lang="en-US" dirty="0"/>
              <a:t>PHP</a:t>
            </a:r>
            <a:r>
              <a:rPr lang="ar-JO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JO" dirty="0"/>
              <a:t>إطار عمل </a:t>
            </a:r>
            <a:r>
              <a:rPr lang="en-US" dirty="0" err="1"/>
              <a:t>Laravel</a:t>
            </a:r>
            <a:r>
              <a:rPr lang="ar-JO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JO" dirty="0"/>
              <a:t>نظام </a:t>
            </a:r>
            <a:r>
              <a:rPr lang="en-US" dirty="0"/>
              <a:t>MYSQL</a:t>
            </a:r>
            <a:r>
              <a:rPr lang="ar-JO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Y" dirty="0"/>
              <a:t>مكتبة</a:t>
            </a:r>
            <a:r>
              <a:rPr lang="en-US" dirty="0"/>
              <a:t> Clue Graph </a:t>
            </a:r>
            <a:r>
              <a:rPr lang="ar-SY" dirty="0"/>
              <a:t>في</a:t>
            </a:r>
            <a:r>
              <a:rPr lang="ar-JO" dirty="0"/>
              <a:t> </a:t>
            </a:r>
            <a:r>
              <a:rPr lang="en-US" dirty="0"/>
              <a:t>PHP</a:t>
            </a:r>
            <a:r>
              <a:rPr lang="ar-JO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Y" dirty="0"/>
              <a:t>برنامج </a:t>
            </a:r>
            <a:r>
              <a:rPr lang="en-US" dirty="0"/>
              <a:t>XAMPP</a:t>
            </a:r>
            <a:r>
              <a:rPr lang="ar-JO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Y" dirty="0"/>
              <a:t>برنامج </a:t>
            </a:r>
            <a:r>
              <a:rPr lang="en-US" dirty="0"/>
              <a:t>postman</a:t>
            </a:r>
            <a:r>
              <a:rPr lang="ar-JO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endParaRPr lang="en-US" dirty="0"/>
          </a:p>
          <a:p>
            <a:pPr marL="514350" indent="-514350" algn="r" rtl="1">
              <a:buFont typeface="+mj-lt"/>
              <a:buAutoNum type="arabicPeriod"/>
            </a:pPr>
            <a:endParaRPr lang="en-US" dirty="0"/>
          </a:p>
          <a:p>
            <a:pPr marL="514350" indent="-514350" algn="r" rtl="1">
              <a:buFont typeface="+mj-lt"/>
              <a:buAutoNum type="arabicPeriod"/>
            </a:pPr>
            <a:endParaRPr lang="en-US" dirty="0"/>
          </a:p>
          <a:p>
            <a:pPr marL="514350" indent="-514350" algn="r" rtl="1">
              <a:buFont typeface="+mj-lt"/>
              <a:buAutoNum type="arabicPeriod"/>
            </a:pPr>
            <a:endParaRPr lang="ar-JO" dirty="0"/>
          </a:p>
          <a:p>
            <a:pPr marL="514350" indent="-514350" algn="r" rtl="1">
              <a:buFont typeface="+mj-lt"/>
              <a:buAutoNum type="arabicPeriod"/>
            </a:pPr>
            <a:endParaRPr lang="en-US" dirty="0"/>
          </a:p>
          <a:p>
            <a:pPr marL="514350" indent="-514350" algn="r" rtl="1">
              <a:buFont typeface="+mj-lt"/>
              <a:buAutoNum type="arabicPeriod"/>
            </a:pPr>
            <a:endParaRPr lang="ar-JO" dirty="0"/>
          </a:p>
          <a:p>
            <a:pPr marL="514350" indent="-514350" algn="r" rtl="1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28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2" y="1259032"/>
            <a:ext cx="10515600" cy="4351338"/>
          </a:xfrm>
        </p:spPr>
        <p:txBody>
          <a:bodyPr/>
          <a:lstStyle/>
          <a:p>
            <a:pPr algn="r" rtl="1"/>
            <a:r>
              <a:rPr lang="ar-SY" b="1" dirty="0">
                <a:solidFill>
                  <a:schemeClr val="accent1"/>
                </a:solidFill>
              </a:rPr>
              <a:t>بناء النماذج(</a:t>
            </a:r>
            <a:r>
              <a:rPr lang="en-US" b="1" dirty="0">
                <a:solidFill>
                  <a:schemeClr val="accent1"/>
                </a:solidFill>
              </a:rPr>
              <a:t>models</a:t>
            </a:r>
            <a:r>
              <a:rPr lang="ar-SY" b="1" dirty="0">
                <a:solidFill>
                  <a:schemeClr val="accent1"/>
                </a:solidFill>
              </a:rPr>
              <a:t>):</a:t>
            </a:r>
            <a:endParaRPr lang="en-US" b="1" dirty="0">
              <a:solidFill>
                <a:schemeClr val="accent1"/>
              </a:solidFill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ar-JO" dirty="0"/>
              <a:t>لغة </a:t>
            </a:r>
            <a:r>
              <a:rPr lang="en-US" dirty="0"/>
              <a:t>Python</a:t>
            </a:r>
            <a:r>
              <a:rPr lang="ar-JO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JO" dirty="0"/>
              <a:t>مكتبة </a:t>
            </a:r>
            <a:r>
              <a:rPr lang="en-US" dirty="0" err="1"/>
              <a:t>TensorFlow</a:t>
            </a:r>
            <a:r>
              <a:rPr lang="ar-JO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JO" dirty="0"/>
              <a:t>مكتبة </a:t>
            </a:r>
            <a:r>
              <a:rPr lang="en-US" dirty="0" err="1"/>
              <a:t>Sklearn</a:t>
            </a:r>
            <a:r>
              <a:rPr lang="ar-JO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JO" dirty="0"/>
              <a:t>مكتبة </a:t>
            </a:r>
            <a:r>
              <a:rPr lang="en-US" dirty="0"/>
              <a:t>pandas</a:t>
            </a:r>
            <a:r>
              <a:rPr lang="ar-JO" dirty="0"/>
              <a:t>.</a:t>
            </a:r>
            <a:endParaRPr lang="en-US" dirty="0"/>
          </a:p>
          <a:p>
            <a:pPr marL="514350" indent="-514350" algn="r" rtl="1">
              <a:buFont typeface="+mj-lt"/>
              <a:buAutoNum type="arabicPeriod"/>
            </a:pPr>
            <a:r>
              <a:rPr lang="ar-JO" dirty="0"/>
              <a:t>مكتبة </a:t>
            </a:r>
            <a:r>
              <a:rPr lang="en-US" dirty="0" err="1"/>
              <a:t>matplotlib</a:t>
            </a:r>
            <a:r>
              <a:rPr lang="ar-JO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endParaRPr lang="ar-JO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892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ar-JO" sz="5400" dirty="0">
                <a:solidFill>
                  <a:srgbClr val="C00000"/>
                </a:solidFill>
              </a:rPr>
              <a:t>التقنيات والبرامج المستخدمة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23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6024"/>
            <a:ext cx="10515600" cy="5140325"/>
          </a:xfrm>
        </p:spPr>
        <p:txBody>
          <a:bodyPr>
            <a:normAutofit/>
          </a:bodyPr>
          <a:lstStyle/>
          <a:p>
            <a:pPr algn="r" rtl="1"/>
            <a:r>
              <a:rPr lang="ar-SY" b="1" dirty="0">
                <a:solidFill>
                  <a:schemeClr val="accent1"/>
                </a:solidFill>
              </a:rPr>
              <a:t>الواجهة الامامية </a:t>
            </a:r>
            <a:r>
              <a:rPr lang="en-US" b="1" dirty="0">
                <a:solidFill>
                  <a:schemeClr val="accent1"/>
                </a:solidFill>
              </a:rPr>
              <a:t>Front-end</a:t>
            </a:r>
            <a:r>
              <a:rPr lang="ar-SY" b="1" dirty="0">
                <a:solidFill>
                  <a:schemeClr val="accent1"/>
                </a:solidFill>
              </a:rPr>
              <a:t>:</a:t>
            </a:r>
            <a:endParaRPr lang="en-US" b="1" dirty="0">
              <a:solidFill>
                <a:schemeClr val="accent1"/>
              </a:solidFill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ar-JO" dirty="0"/>
              <a:t>لغة </a:t>
            </a:r>
            <a:r>
              <a:rPr lang="en-US" dirty="0"/>
              <a:t>HTML</a:t>
            </a:r>
            <a:r>
              <a:rPr lang="ar-JO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JO" dirty="0"/>
              <a:t>لغة</a:t>
            </a:r>
            <a:r>
              <a:rPr lang="ar-JO" b="1" dirty="0"/>
              <a:t> </a:t>
            </a:r>
            <a:r>
              <a:rPr lang="en-US" dirty="0"/>
              <a:t>CSS</a:t>
            </a:r>
            <a:r>
              <a:rPr lang="ar-JO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JO" dirty="0"/>
              <a:t>لغة </a:t>
            </a:r>
            <a:r>
              <a:rPr lang="en-US" dirty="0"/>
              <a:t>Typescript</a:t>
            </a:r>
            <a:r>
              <a:rPr lang="ar-JO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JO" dirty="0"/>
              <a:t>مكتبة </a:t>
            </a:r>
            <a:r>
              <a:rPr lang="en-US" dirty="0"/>
              <a:t>React.js</a:t>
            </a:r>
            <a:r>
              <a:rPr lang="ar-JO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JO" dirty="0"/>
              <a:t>مكتبة </a:t>
            </a:r>
            <a:r>
              <a:rPr lang="en-US" dirty="0"/>
              <a:t>Material UI</a:t>
            </a:r>
            <a:r>
              <a:rPr lang="ar-JO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JO" dirty="0"/>
              <a:t>مكتبة </a:t>
            </a:r>
            <a:r>
              <a:rPr lang="en-US" dirty="0"/>
              <a:t>TomTom Maps</a:t>
            </a:r>
            <a:r>
              <a:rPr lang="ar-JO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JO" dirty="0"/>
              <a:t>مكتبة </a:t>
            </a:r>
            <a:r>
              <a:rPr lang="en-US" dirty="0" err="1"/>
              <a:t>Axios</a:t>
            </a:r>
            <a:r>
              <a:rPr lang="ar-JO" dirty="0"/>
              <a:t>.</a:t>
            </a:r>
            <a:endParaRPr lang="en-US" dirty="0"/>
          </a:p>
          <a:p>
            <a:pPr marL="514350" indent="-514350" algn="r" rtl="1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892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ar-JO" sz="5400" dirty="0">
                <a:solidFill>
                  <a:srgbClr val="C00000"/>
                </a:solidFill>
              </a:rPr>
              <a:t>التقنيات والبرامج المستخدمة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74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02D8-EC97-7EAF-51CA-46D5E71D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SY" sz="5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التطويرات المستقبلية</a:t>
            </a:r>
            <a:endParaRPr lang="en-US" sz="54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2835-1B91-E522-AD45-AF11DF971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Y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انشاء رحلات لجميع بلدان العالم.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Y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الحصول على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Api’s </a:t>
            </a:r>
            <a:r>
              <a:rPr lang="ar-SY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من شركات طيران.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Y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الحصول على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Api’s </a:t>
            </a:r>
            <a:r>
              <a:rPr lang="ar-SY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لحجوزات الفنادق.</a:t>
            </a:r>
          </a:p>
          <a:p>
            <a:pPr algn="r" rtl="1"/>
            <a:r>
              <a:rPr lang="ar-SY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الحصول على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ar-SY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لحساب المسافة.</a:t>
            </a:r>
          </a:p>
          <a:p>
            <a:pPr algn="r" rtl="1"/>
            <a:r>
              <a:rPr lang="ar-SY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تحديد حد أدنى وحد أعلى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JO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للمستخدم عند إدخاله للميزانية </a:t>
            </a:r>
            <a:r>
              <a:rPr lang="ar-SY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ar-SY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إضافة قسم مقالات ومنشورات.</a:t>
            </a:r>
          </a:p>
          <a:p>
            <a:pPr algn="r" rt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1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JO" sz="5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الدراسات السابقة </a:t>
            </a:r>
            <a:endParaRPr lang="en-US" sz="54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JO" sz="3200" dirty="0"/>
              <a:t>موقع </a:t>
            </a:r>
            <a:r>
              <a:rPr lang="en-US" sz="3200" dirty="0"/>
              <a:t>Lonely Planet</a:t>
            </a:r>
            <a:r>
              <a:rPr lang="ar-SY" sz="3200" dirty="0"/>
              <a:t>.</a:t>
            </a:r>
          </a:p>
          <a:p>
            <a:pPr algn="r" rtl="1"/>
            <a:endParaRPr lang="ar-JO" dirty="0"/>
          </a:p>
          <a:p>
            <a:pPr algn="r" rtl="1"/>
            <a:r>
              <a:rPr lang="ar-JO" sz="3200" dirty="0"/>
              <a:t>مشروع </a:t>
            </a:r>
            <a:r>
              <a:rPr lang="en-US" sz="3200" dirty="0"/>
              <a:t>Travel Recommendation System</a:t>
            </a:r>
            <a:r>
              <a:rPr lang="ar-SY" sz="3200" dirty="0"/>
              <a:t>.</a:t>
            </a:r>
          </a:p>
          <a:p>
            <a:pPr algn="r" rtl="1"/>
            <a:endParaRPr lang="ar-JO" dirty="0"/>
          </a:p>
          <a:p>
            <a:pPr algn="r" rtl="1"/>
            <a:r>
              <a:rPr lang="ar-JO" sz="3200" dirty="0"/>
              <a:t>موقع </a:t>
            </a:r>
            <a:r>
              <a:rPr lang="en-US" sz="3200" dirty="0"/>
              <a:t>Trip advisor</a:t>
            </a:r>
            <a:r>
              <a:rPr lang="ar-SY" sz="3200" dirty="0"/>
              <a:t>.</a:t>
            </a:r>
            <a:endParaRPr lang="ar-JO" dirty="0"/>
          </a:p>
          <a:p>
            <a:pPr marL="0" indent="0" algn="r" rtl="1">
              <a:buNone/>
            </a:pPr>
            <a:endParaRPr lang="ar-JO" dirty="0"/>
          </a:p>
          <a:p>
            <a:pPr algn="r" rt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4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8160-FE27-CB2B-D26B-2AA4747D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sz="5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ميزات النظام</a:t>
            </a:r>
            <a:endParaRPr lang="en-US" sz="54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DD190A-E787-0FC9-85D1-40D18CF93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637" y="2166937"/>
            <a:ext cx="2103120" cy="21031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1E9C18-E6AC-A609-8908-98EA80A1F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4097"/>
            <a:ext cx="1832668" cy="1828800"/>
          </a:xfrm>
          <a:prstGeom prst="flowChartConnector">
            <a:avLst/>
          </a:prstGeom>
          <a:ln w="8255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AFE060-9142-7102-61AC-C57C8463455C}"/>
              </a:ext>
            </a:extLst>
          </p:cNvPr>
          <p:cNvSpPr txBox="1"/>
          <p:nvPr/>
        </p:nvSpPr>
        <p:spPr>
          <a:xfrm>
            <a:off x="654934" y="4561371"/>
            <a:ext cx="219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sz="3200" b="1" dirty="0"/>
              <a:t>خريطة تفاعلية</a:t>
            </a:r>
            <a:endParaRPr lang="en-US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906E2-62F5-6F03-AC76-7FEFA6B8D44D}"/>
              </a:ext>
            </a:extLst>
          </p:cNvPr>
          <p:cNvSpPr txBox="1"/>
          <p:nvPr/>
        </p:nvSpPr>
        <p:spPr>
          <a:xfrm>
            <a:off x="3520597" y="4561371"/>
            <a:ext cx="219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sz="3200" b="1" dirty="0"/>
              <a:t>نظام اقتراح</a:t>
            </a:r>
            <a:endParaRPr lang="en-US" sz="3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CCB9C8-32D0-2FED-C67E-7C6788F75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26" y="2304097"/>
            <a:ext cx="1797670" cy="1828800"/>
          </a:xfrm>
          <a:prstGeom prst="flowChartConnector">
            <a:avLst/>
          </a:prstGeom>
          <a:ln w="5715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63CEB9-0CC7-EE9E-D0F3-6141D8B4D930}"/>
              </a:ext>
            </a:extLst>
          </p:cNvPr>
          <p:cNvSpPr txBox="1"/>
          <p:nvPr/>
        </p:nvSpPr>
        <p:spPr>
          <a:xfrm>
            <a:off x="6366134" y="4561370"/>
            <a:ext cx="219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sz="3200" b="1" dirty="0"/>
              <a:t>تصميم متجاوب</a:t>
            </a:r>
            <a:endParaRPr lang="en-US" sz="32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3A990D-C044-AB41-9C2D-DC3FE6146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965" y="2304097"/>
            <a:ext cx="1813170" cy="1828800"/>
          </a:xfrm>
          <a:prstGeom prst="flowChartConnector">
            <a:avLst/>
          </a:prstGeom>
          <a:ln w="57150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8328BF-C7E1-BEA3-3C5C-7AC8E3CECA1E}"/>
              </a:ext>
            </a:extLst>
          </p:cNvPr>
          <p:cNvSpPr txBox="1"/>
          <p:nvPr/>
        </p:nvSpPr>
        <p:spPr>
          <a:xfrm>
            <a:off x="9071950" y="4555451"/>
            <a:ext cx="219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sz="3200" b="1" dirty="0"/>
              <a:t>سهل الاستخدام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3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3368-A983-AA37-ACE4-6F06FA268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365126"/>
            <a:ext cx="10515600" cy="770948"/>
          </a:xfrm>
        </p:spPr>
        <p:txBody>
          <a:bodyPr/>
          <a:lstStyle/>
          <a:p>
            <a:pPr algn="ctr"/>
            <a:r>
              <a:rPr lang="ar-JO" dirty="0">
                <a:solidFill>
                  <a:srgbClr val="C00000"/>
                </a:solidFill>
              </a:rPr>
              <a:t>مخطط حالة الاستخدام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01782D-7C03-A408-0F71-7692F0CFF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93" y="1136074"/>
            <a:ext cx="8412607" cy="599070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7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JO" sz="5400" dirty="0">
                <a:solidFill>
                  <a:srgbClr val="C00000"/>
                </a:solidFill>
              </a:rPr>
              <a:t>مدخلات المستخدم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3412"/>
            <a:ext cx="10515600" cy="4351338"/>
          </a:xfrm>
        </p:spPr>
        <p:txBody>
          <a:bodyPr>
            <a:normAutofit lnSpcReduction="10000"/>
          </a:bodyPr>
          <a:lstStyle/>
          <a:p>
            <a:pPr lvl="0" algn="r" rtl="1"/>
            <a:r>
              <a:rPr lang="ar-SY" dirty="0"/>
              <a:t>المدينة التي يريد السفر منها.</a:t>
            </a:r>
            <a:endParaRPr lang="en-US" dirty="0"/>
          </a:p>
          <a:p>
            <a:pPr lvl="0" algn="r" rtl="1"/>
            <a:r>
              <a:rPr lang="ar-SY" dirty="0"/>
              <a:t>ما هي البلد الوجهة.</a:t>
            </a:r>
            <a:endParaRPr lang="en-US" dirty="0"/>
          </a:p>
          <a:p>
            <a:pPr lvl="0" algn="r" rtl="1"/>
            <a:r>
              <a:rPr lang="ar-SY" dirty="0"/>
              <a:t>تاريخ الرحلة.</a:t>
            </a:r>
            <a:endParaRPr lang="en-US" dirty="0"/>
          </a:p>
          <a:p>
            <a:pPr lvl="0" algn="r" rtl="1"/>
            <a:r>
              <a:rPr lang="ar-SY" dirty="0"/>
              <a:t>عدد الأشخاص المسافرين.</a:t>
            </a:r>
            <a:endParaRPr lang="en-US" dirty="0"/>
          </a:p>
          <a:p>
            <a:pPr lvl="0" algn="r" rtl="1"/>
            <a:r>
              <a:rPr lang="ar-SY" dirty="0"/>
              <a:t>عدد أيام الرحلة.</a:t>
            </a:r>
            <a:endParaRPr lang="en-US" dirty="0"/>
          </a:p>
          <a:p>
            <a:pPr lvl="0" algn="r" rtl="1"/>
            <a:r>
              <a:rPr lang="ar-SY" dirty="0"/>
              <a:t>ميزانية الرحلة.</a:t>
            </a:r>
          </a:p>
          <a:p>
            <a:pPr lvl="0" algn="r" rtl="1"/>
            <a:r>
              <a:rPr lang="ar-SY" dirty="0"/>
              <a:t>تحديد أنواع الأطعمة المفضلة (تقليدي، بحري، طعام سريع، طعام فاخر، وحلويات).</a:t>
            </a:r>
            <a:endParaRPr lang="en-US" dirty="0"/>
          </a:p>
          <a:p>
            <a:pPr lvl="0" algn="r" rtl="1"/>
            <a:r>
              <a:rPr lang="ar-SY" dirty="0"/>
              <a:t>تحديد أنواع الاماكن المفضلة (أماكن تسوق، أماكن ليلية، أماكن أثرية، وأماكن طبيعية).</a:t>
            </a:r>
            <a:endParaRPr lang="en-US" dirty="0"/>
          </a:p>
          <a:p>
            <a:pPr lvl="0" algn="r" rtl="1"/>
            <a:r>
              <a:rPr lang="ar-SY" dirty="0"/>
              <a:t>تحديد مكان او مجموعة أماكن محددة.</a:t>
            </a:r>
            <a:endParaRPr lang="en-US" dirty="0"/>
          </a:p>
          <a:p>
            <a:pPr marL="0" indent="0" algn="r" rtl="1">
              <a:buNone/>
            </a:pPr>
            <a:endParaRPr lang="ar-JO" dirty="0"/>
          </a:p>
          <a:p>
            <a:pPr algn="r" rtl="1"/>
            <a:endParaRPr lang="ar-JO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7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728F-9B9B-23E7-547C-57F9603B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81" y="3429000"/>
            <a:ext cx="3782291" cy="1325563"/>
          </a:xfrm>
        </p:spPr>
        <p:txBody>
          <a:bodyPr>
            <a:normAutofit/>
          </a:bodyPr>
          <a:lstStyle/>
          <a:p>
            <a:pPr algn="ctr"/>
            <a:r>
              <a:rPr lang="ar-JO" dirty="0">
                <a:solidFill>
                  <a:srgbClr val="C00000"/>
                </a:solidFill>
                <a:latin typeface="+mn-lt"/>
              </a:rPr>
              <a:t>المخطط التدفقي لتوليد الرحلة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C08DD3-E859-3896-DBA5-5F155C23E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081164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0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51273" y="152400"/>
            <a:ext cx="41840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ar-JO" sz="3600" dirty="0">
                <a:solidFill>
                  <a:srgbClr val="C00000"/>
                </a:solidFill>
              </a:rPr>
              <a:t>المخطط التدفقي</a:t>
            </a:r>
            <a:endParaRPr lang="en-US" sz="3600" dirty="0">
              <a:solidFill>
                <a:srgbClr val="C00000"/>
              </a:solidFill>
            </a:endParaRPr>
          </a:p>
          <a:p>
            <a:pPr algn="ctr"/>
            <a:r>
              <a:rPr lang="ar-JO" sz="3600" dirty="0">
                <a:solidFill>
                  <a:srgbClr val="C00000"/>
                </a:solidFill>
              </a:rPr>
              <a:t> لجلب الأماكن من قاعدة البيانات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544"/>
            <a:ext cx="12192000" cy="69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3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2436" y="522468"/>
            <a:ext cx="3089564" cy="1325563"/>
          </a:xfrm>
        </p:spPr>
        <p:txBody>
          <a:bodyPr>
            <a:normAutofit/>
          </a:bodyPr>
          <a:lstStyle/>
          <a:p>
            <a:pPr algn="ctr"/>
            <a:r>
              <a:rPr lang="ar-JO" sz="4000" dirty="0">
                <a:solidFill>
                  <a:srgbClr val="C00000"/>
                </a:solidFill>
              </a:rPr>
              <a:t>المخطط التدفقي لبناء البيان 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A0C-8127-4845-B812-4CAD430C3A0D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5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586</Words>
  <Application>Microsoft Office PowerPoint</Application>
  <PresentationFormat>Widescreen</PresentationFormat>
  <Paragraphs>200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Simplified Arabic</vt:lpstr>
      <vt:lpstr>Office Theme</vt:lpstr>
      <vt:lpstr>نظام مساعد لتخطيط الرحل السياحية </vt:lpstr>
      <vt:lpstr>الهدف من النظام</vt:lpstr>
      <vt:lpstr>الدراسات السابقة </vt:lpstr>
      <vt:lpstr>ميزات النظام</vt:lpstr>
      <vt:lpstr>مخطط حالة الاستخدام</vt:lpstr>
      <vt:lpstr>مدخلات المستخدم</vt:lpstr>
      <vt:lpstr>المخطط التدفقي لتوليد الرحلة</vt:lpstr>
      <vt:lpstr>PowerPoint Presentation</vt:lpstr>
      <vt:lpstr>المخطط التدفقي لبناء البيان </vt:lpstr>
      <vt:lpstr>مثال عن كيفية بناء البيان واختيار اقصر مسار</vt:lpstr>
      <vt:lpstr>المخطط التدفقي لتحديد أنواع الأماكن لكل يوم </vt:lpstr>
      <vt:lpstr>المخطط التدفقي لتخصيص ميزانية لكل نوع مكان</vt:lpstr>
      <vt:lpstr>نظام الاقتراح</vt:lpstr>
      <vt:lpstr>سمات نظام الاقتراح</vt:lpstr>
      <vt:lpstr>نظام الاقتراح</vt:lpstr>
      <vt:lpstr>Dense Layers</vt:lpstr>
      <vt:lpstr>LSTM Layers</vt:lpstr>
      <vt:lpstr>Content-based filtering NN</vt:lpstr>
      <vt:lpstr>نتائج النماذج</vt:lpstr>
      <vt:lpstr>التقنيات والبرامج المستخدمة</vt:lpstr>
      <vt:lpstr>PowerPoint Presentation</vt:lpstr>
      <vt:lpstr>PowerPoint Presentation</vt:lpstr>
      <vt:lpstr>التطويرات المستقبلية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نظام مساعد للسياحة </dc:title>
  <dc:creator>mhmd k</dc:creator>
  <cp:lastModifiedBy>mhmd k</cp:lastModifiedBy>
  <cp:revision>86</cp:revision>
  <dcterms:created xsi:type="dcterms:W3CDTF">2024-08-10T12:30:37Z</dcterms:created>
  <dcterms:modified xsi:type="dcterms:W3CDTF">2024-08-17T20:57:00Z</dcterms:modified>
</cp:coreProperties>
</file>