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9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media/image1.jpeg" ContentType="image/jpeg"/>
  <Override PartName="/ppt/media/image2.png" ContentType="image/png"/>
  <Override PartName="/ppt/media/image3.jpeg" ContentType="image/jpeg"/>
  <Override PartName="/ppt/media/image4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sldIdLst>
    <p:sldId id="256" r:id="rId12"/>
    <p:sldId id="257" r:id="rId13"/>
    <p:sldId id="258" r:id="rId14"/>
    <p:sldId id="259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subTitle"/>
          </p:nvPr>
        </p:nvSpPr>
        <p:spPr>
          <a:xfrm>
            <a:off x="468000" y="46800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4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/>
          </p:nvPr>
        </p:nvSpPr>
        <p:spPr>
          <a:xfrm>
            <a:off x="468000" y="35175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5116680" y="18000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4"/>
          <p:cNvSpPr>
            <a:spLocks noGrp="1"/>
          </p:cNvSpPr>
          <p:nvPr>
            <p:ph/>
          </p:nvPr>
        </p:nvSpPr>
        <p:spPr>
          <a:xfrm>
            <a:off x="46800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PlaceHolder 5"/>
          <p:cNvSpPr>
            <a:spLocks noGrp="1"/>
          </p:cNvSpPr>
          <p:nvPr>
            <p:ph/>
          </p:nvPr>
        </p:nvSpPr>
        <p:spPr>
          <a:xfrm>
            <a:off x="5116680" y="35175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/>
          </p:nvPr>
        </p:nvSpPr>
        <p:spPr>
          <a:xfrm>
            <a:off x="353520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/>
          </p:nvPr>
        </p:nvSpPr>
        <p:spPr>
          <a:xfrm>
            <a:off x="6602040" y="18000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/>
          </p:nvPr>
        </p:nvSpPr>
        <p:spPr>
          <a:xfrm>
            <a:off x="4680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/>
          </p:nvPr>
        </p:nvSpPr>
        <p:spPr>
          <a:xfrm>
            <a:off x="353520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7"/>
          <p:cNvSpPr>
            <a:spLocks noGrp="1"/>
          </p:cNvSpPr>
          <p:nvPr>
            <p:ph/>
          </p:nvPr>
        </p:nvSpPr>
        <p:spPr>
          <a:xfrm>
            <a:off x="6602040" y="35175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3.xml"/><Relationship Id="rId13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5.xml"/><Relationship Id="rId15" Type="http://schemas.openxmlformats.org/officeDocument/2006/relationships/slideLayout" Target="../slideLayouts/slideLayout116.xml"/><Relationship Id="rId16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19.xml"/><Relationship Id="rId19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hyperlink" Target="https://icons8.com/illustrations/author/5ec7b0e101d0360016f3d1b3" TargetMode="External"/><Relationship Id="rId16" Type="http://schemas.openxmlformats.org/officeDocument/2006/relationships/hyperlink" Target="https://icons8.com/" TargetMode="Externa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Relationship Id="rId20" Type="http://schemas.openxmlformats.org/officeDocument/2006/relationships/slideLayout" Target="../slideLayouts/slideLayout16.xml"/><Relationship Id="rId21" Type="http://schemas.openxmlformats.org/officeDocument/2006/relationships/slideLayout" Target="../slideLayouts/slideLayout17.xml"/><Relationship Id="rId22" Type="http://schemas.openxmlformats.org/officeDocument/2006/relationships/slideLayout" Target="../slideLayouts/slideLayout18.xml"/><Relationship Id="rId23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0.xml"/><Relationship Id="rId25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jpeg"/><Relationship Id="rId4" Type="http://schemas.openxmlformats.org/officeDocument/2006/relationships/image" Target="../media/image3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82.xml"/><Relationship Id="rId1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85.xml"/><Relationship Id="rId27" Type="http://schemas.openxmlformats.org/officeDocument/2006/relationships/slideLayout" Target="../slideLayouts/slideLayout86.xml"/><Relationship Id="rId28" Type="http://schemas.openxmlformats.org/officeDocument/2006/relationships/slideLayout" Target="../slideLayouts/slideLayout87.xml"/><Relationship Id="rId29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90.xml"/><Relationship Id="rId32" Type="http://schemas.openxmlformats.org/officeDocument/2006/relationships/slideLayout" Target="../slideLayouts/slideLayout91.xml"/><Relationship Id="rId33" Type="http://schemas.openxmlformats.org/officeDocument/2006/relationships/slideLayout" Target="../slideLayouts/slideLayout92.xml"/><Relationship Id="rId34" Type="http://schemas.openxmlformats.org/officeDocument/2006/relationships/slideLayout" Target="../slideLayouts/slideLayout93.xml"/><Relationship Id="rId35" Type="http://schemas.openxmlformats.org/officeDocument/2006/relationships/slideLayout" Target="../slideLayouts/slideLayout94.xml"/><Relationship Id="rId36" Type="http://schemas.openxmlformats.org/officeDocument/2006/relationships/slideLayout" Target="../slideLayouts/slideLayout95.xml"/><Relationship Id="rId37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80000" cy="15552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0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51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  <p:sldLayoutId id="2147483776" r:id="rId18"/>
    <p:sldLayoutId id="2147483777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61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62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8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9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3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74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4"/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4846320" y="4846320"/>
            <a:ext cx="2133000" cy="38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Illustrations  by 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  <a:hlinkClick r:id="rId15"/>
              </a:rPr>
              <a:t>Pixeltrue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ea typeface="Noto Sans CJK SC"/>
              </a:rPr>
              <a:t> on </a:t>
            </a:r>
            <a:r>
              <a:rPr b="0" lang="en-US" sz="1000" spc="-1" strike="noStrike">
                <a:solidFill>
                  <a:srgbClr val="000000"/>
                </a:solidFill>
                <a:latin typeface="Lato"/>
                <a:hlinkClick r:id="rId16"/>
              </a:rPr>
              <a:t>icons8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73" r:id="rId28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11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2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0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7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6836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46836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"/>
          <p:cNvGrpSpPr/>
          <p:nvPr/>
        </p:nvGrpSpPr>
        <p:grpSpPr>
          <a:xfrm>
            <a:off x="3918240" y="776520"/>
            <a:ext cx="2433600" cy="4339080"/>
            <a:chOff x="3918240" y="776520"/>
            <a:chExt cx="2433600" cy="4339080"/>
          </a:xfrm>
        </p:grpSpPr>
        <p:sp>
          <p:nvSpPr>
            <p:cNvPr id="221" name=""/>
            <p:cNvSpPr/>
            <p:nvPr/>
          </p:nvSpPr>
          <p:spPr>
            <a:xfrm flipH="1" flipV="1" rot="5330400">
              <a:off x="4853880" y="337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 flipH="1" flipV="1" rot="5330400">
              <a:off x="4023360" y="234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 flipH="1" flipV="1" rot="5330400">
              <a:off x="4920480" y="207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 flipH="1" flipV="1" rot="5330400">
              <a:off x="3977280" y="98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 flipH="1" flipV="1" rot="5330400">
              <a:off x="4911480" y="74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 flipH="1" flipV="1" rot="5330400">
              <a:off x="4032000" y="368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41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3" name=""/>
          <p:cNvGrpSpPr/>
          <p:nvPr/>
        </p:nvGrpSpPr>
        <p:grpSpPr>
          <a:xfrm>
            <a:off x="3570480" y="1225440"/>
            <a:ext cx="5120640" cy="2926080"/>
            <a:chOff x="3570480" y="1225440"/>
            <a:chExt cx="5120640" cy="2926080"/>
          </a:xfrm>
        </p:grpSpPr>
        <p:sp>
          <p:nvSpPr>
            <p:cNvPr id="314" name=""/>
            <p:cNvSpPr/>
            <p:nvPr/>
          </p:nvSpPr>
          <p:spPr>
            <a:xfrm>
              <a:off x="3570480" y="152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763800" y="122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6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317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1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2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1" name=""/>
          <p:cNvSpPr txBox="1"/>
          <p:nvPr/>
        </p:nvSpPr>
        <p:spPr>
          <a:xfrm>
            <a:off x="3844800" y="1408320"/>
            <a:ext cx="1097280" cy="122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8000" spc="-1" strike="noStrike">
                <a:solidFill>
                  <a:srgbClr val="000000"/>
                </a:solidFill>
                <a:latin typeface="Arial"/>
              </a:rPr>
              <a:t>“</a:t>
            </a:r>
            <a:endParaRPr b="0" lang="en-U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868160" y="3039840"/>
            <a:ext cx="1097280" cy="111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7200" spc="-1" strike="noStrike">
                <a:solidFill>
                  <a:srgbClr val="000000"/>
                </a:solidFill>
                <a:latin typeface="Arial"/>
              </a:rPr>
              <a:t>”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2982960" y="3757320"/>
            <a:ext cx="1044720" cy="30276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  <p:sldLayoutId id="2147483737" r:id="rId18"/>
    <p:sldLayoutId id="2147483738" r:id="rId1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7" name="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398" name=""/>
            <p:cNvSpPr/>
            <p:nvPr/>
          </p:nvSpPr>
          <p:spPr>
            <a:xfrm flipV="1" rot="5395800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9" name=""/>
            <p:cNvSpPr/>
            <p:nvPr/>
          </p:nvSpPr>
          <p:spPr>
            <a:xfrm flipV="1" rot="5395800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0" name=""/>
            <p:cNvSpPr/>
            <p:nvPr/>
          </p:nvSpPr>
          <p:spPr>
            <a:xfrm flipV="1" rot="5395800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1" name=""/>
            <p:cNvSpPr/>
            <p:nvPr/>
          </p:nvSpPr>
          <p:spPr>
            <a:xfrm flipV="1" rot="5395800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2" name=""/>
            <p:cNvSpPr/>
            <p:nvPr/>
          </p:nvSpPr>
          <p:spPr>
            <a:xfrm flipV="1" rot="5395800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3" name=""/>
            <p:cNvSpPr/>
            <p:nvPr/>
          </p:nvSpPr>
          <p:spPr>
            <a:xfrm flipV="1" rot="5395800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4" name=""/>
            <p:cNvSpPr/>
            <p:nvPr/>
          </p:nvSpPr>
          <p:spPr>
            <a:xfrm flipV="1" rot="5395800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5" name=""/>
            <p:cNvSpPr/>
            <p:nvPr/>
          </p:nvSpPr>
          <p:spPr>
            <a:xfrm flipV="1" rot="5395800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6" name=""/>
            <p:cNvSpPr/>
            <p:nvPr/>
          </p:nvSpPr>
          <p:spPr>
            <a:xfrm flipV="1" rot="5395800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7" name=""/>
            <p:cNvSpPr/>
            <p:nvPr/>
          </p:nvSpPr>
          <p:spPr>
            <a:xfrm flipV="1" rot="5395800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8" name=""/>
            <p:cNvSpPr/>
            <p:nvPr/>
          </p:nvSpPr>
          <p:spPr>
            <a:xfrm flipV="1" rot="5395800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9" name=""/>
            <p:cNvSpPr/>
            <p:nvPr/>
          </p:nvSpPr>
          <p:spPr>
            <a:xfrm flipV="1" rot="5395800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0" name="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411" name=""/>
            <p:cNvSpPr/>
            <p:nvPr/>
          </p:nvSpPr>
          <p:spPr>
            <a:xfrm flipV="1" rot="5395800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 flipV="1" rot="5395800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 flipV="1" rot="5395800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 flipV="1" rot="5395800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 flipV="1" rot="5395800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 flipV="1" rot="5395800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 flipV="1" rot="5395800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 flipV="1" rot="5395800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 flipV="1" rot="5395800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 flipV="1" rot="5395800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 flipV="1" rot="5395800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 flipV="1" rot="5395800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6"/>
    <p:sldLayoutId id="2147483741" r:id="rId27"/>
    <p:sldLayoutId id="2147483742" r:id="rId28"/>
    <p:sldLayoutId id="2147483743" r:id="rId29"/>
    <p:sldLayoutId id="2147483744" r:id="rId30"/>
    <p:sldLayoutId id="2147483745" r:id="rId31"/>
    <p:sldLayoutId id="2147483746" r:id="rId32"/>
    <p:sldLayoutId id="2147483747" r:id="rId33"/>
    <p:sldLayoutId id="2147483748" r:id="rId34"/>
    <p:sldLayoutId id="2147483749" r:id="rId35"/>
    <p:sldLayoutId id="2147483750" r:id="rId36"/>
    <p:sldLayoutId id="2147483751" r:id="rId3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 txBox="1"/>
          <p:nvPr/>
        </p:nvSpPr>
        <p:spPr>
          <a:xfrm>
            <a:off x="4114800" y="4515120"/>
            <a:ext cx="2779200" cy="92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1" lang="en-US" sz="2800" spc="-1" strike="noStrike">
                <a:solidFill>
                  <a:srgbClr val="000000"/>
                </a:solidFill>
                <a:latin typeface="Noto Sans"/>
              </a:rPr>
              <a:t>Hire Sync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Ai Recruitment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Mohammad Zbib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Final Year Project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"/>
          <p:cNvSpPr txBox="1"/>
          <p:nvPr/>
        </p:nvSpPr>
        <p:spPr>
          <a:xfrm>
            <a:off x="6986160" y="2286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</a:rPr>
              <a:t>Objective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1448280" y="1143000"/>
            <a:ext cx="655272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Objective of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Build an AI-powered recruitment platform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Automate job posting and application tracking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Analyze resumes using AI for skills and experience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Match candidates to jobs based on relevance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Reduce manual work and speed up hiring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Provide a simple, user-friendly interface for recruiters and candidates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4381560" y="-471600"/>
            <a:ext cx="1807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"/>
          <p:cNvSpPr txBox="1"/>
          <p:nvPr/>
        </p:nvSpPr>
        <p:spPr>
          <a:xfrm>
            <a:off x="6172200" y="228600"/>
            <a:ext cx="3749040" cy="78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000" spc="-1" strike="noStrike" u="wavyHeavy">
                <a:solidFill>
                  <a:srgbClr val="000000"/>
                </a:solidFill>
                <a:uFillTx/>
                <a:latin typeface="Noto Sans"/>
              </a:rPr>
              <a:t>Architecture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6" name="" descr=""/>
          <p:cNvPicPr/>
          <p:nvPr/>
        </p:nvPicPr>
        <p:blipFill>
          <a:blip r:embed="rId1"/>
          <a:stretch/>
        </p:blipFill>
        <p:spPr>
          <a:xfrm>
            <a:off x="1143000" y="1371600"/>
            <a:ext cx="767556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"/>
          <p:cNvSpPr txBox="1"/>
          <p:nvPr/>
        </p:nvSpPr>
        <p:spPr>
          <a:xfrm>
            <a:off x="2057400" y="755640"/>
            <a:ext cx="5170680" cy="450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Conclusion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Built a smart, easy-to-use recruitment platform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Automated key hiring steps with AI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Improved job-candidate matching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Made the process faster and more efficient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Future Work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Add smarter AI matching and predictions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Support video interviews and real-time chat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Launch mobile version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Add analytics and team collaboration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- Improve privacy and global support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2025-05-26T22:41:31Z</dcterms:created>
  <dc:creator/>
  <dc:description/>
  <dc:language>en-US</dc:language>
  <cp:lastModifiedBy/>
  <dcterms:modified xsi:type="dcterms:W3CDTF">2025-05-26T23:04:51Z</dcterms:modified>
  <cp:revision>2</cp:revision>
  <dc:subject/>
  <dc:title>Grey Elegant</dc:title>
</cp:coreProperties>
</file>