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4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5.xml" ContentType="application/vnd.openxmlformats-officedocument.presentationml.notesSlide+xml"/>
  <Override PartName="/ppt/ink/ink1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19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243" r:id="rId1"/>
  </p:sldMasterIdLst>
  <p:notesMasterIdLst>
    <p:notesMasterId r:id="rId26"/>
  </p:notesMasterIdLst>
  <p:sldIdLst>
    <p:sldId id="256" r:id="rId2"/>
    <p:sldId id="257" r:id="rId3"/>
    <p:sldId id="278" r:id="rId4"/>
    <p:sldId id="276" r:id="rId5"/>
    <p:sldId id="258" r:id="rId6"/>
    <p:sldId id="259" r:id="rId7"/>
    <p:sldId id="260" r:id="rId8"/>
    <p:sldId id="261" r:id="rId9"/>
    <p:sldId id="279" r:id="rId10"/>
    <p:sldId id="262" r:id="rId11"/>
    <p:sldId id="263" r:id="rId12"/>
    <p:sldId id="264" r:id="rId13"/>
    <p:sldId id="285" r:id="rId14"/>
    <p:sldId id="266" r:id="rId15"/>
    <p:sldId id="274" r:id="rId16"/>
    <p:sldId id="267" r:id="rId17"/>
    <p:sldId id="284" r:id="rId18"/>
    <p:sldId id="280" r:id="rId19"/>
    <p:sldId id="269" r:id="rId20"/>
    <p:sldId id="271" r:id="rId21"/>
    <p:sldId id="272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16:01:33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16:54:35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22:37:37.6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1310 1646 8024,'0'-10'-748,"0"2"1,0 6 989,0-4-151,0 4 0,0-7 119,0 3-102,0 4 0,0-8-89,0 4 0,-2 4 20,-4-3 1,4 1-23,-4-2 19,-3 4 0,7-8 111,-4 4-105,-4 5 0,6-7 0,-5 6 75,1-4 1,-6 2-72,3-8 0,1 9 0,0-5 0,0 2-42,1 0 1,3 0 0,-6 6 0,1-2-24,1-3 1,-6 3-7,5-4 0,-5 2 43,-1-2 0,-1 4 0,1-4 34,-1 4 0,7 2-20,-1 0-20,0 0 1,1 0 0,-1 0-24,-1 0 29,5 0 0,-8 0 41,5 0-59,-5 0 0,5 0 1,-1 0-10,-2 0 1,5 0-1,-3 2-60,-2 4 1,5-4 42,-3 4 1,0 2 18,-5-2 1,-1 5 0,3-3 13,3 2 0,3-6 1,3 3-92,-6 1 1,2-4 29,-1 8 1,5-7 31,-6 7 13,8 0 0,-9-1 16,7 1 0,-8 0 20,3 5 0,3-5-16,2-1 1,-2 1-7,3 5 0,-1 1-8,6-1 1,-6 1 9,0-1 0,0 1 15,6-1-21,0 1 0,0-7 0,0 1 0,0 2 1,0 1 0,0 3 8,0-1 0,0-5 0,2-3 0,2 1 11,2 0 1,0-4-10,-6 5 1,2-1-1,2 4 0,1-3 0,1 1-6,-6 5 0,2-1 0,2-3 2,2-1 0,0-6 0,-4 4 103,4-3-67,-5 7-30,7-4 1,-6 1-25,4 1 25,-4-8 1,6 5 78,-8-3-70,7-4 2,-5 14-31,14-7 0,-12 7 2,7-4 0,-5-5 1,4-5-7,-2 4 0,-1-4 6,-1 4 0,-4-2 1,6 0-2,0 1 1,-4 3 10,7-2 0,-5-4-4,6 4 0,-8-2 1,3 0-17,1 1 1,-6 3-45,4-2 44,4-4 0,-7 6-5,9-8 0,-6 0 3,6 0 0,-1 0-33,7 0 0,-7 0 25,1 0 0,-6 0 12,5 0 0,1 0-2,6 0 0,-7 0 25,1 0-17,-1 0 1,-1-2 0,-2-2-171,0-2 160,-6 0 0,13 4 1,-3-4 1,-2 5 0,-1-7 0,1 2 13,0 0 1,-5 0 0,5 4-1,0-2 6,0-1 0,-5-1 1,5 4-12,-2-4 0,5 4 0,-1-4 0,-2-1-17,1 1 1,-5-6 1,6 6 11,-8 0 1,5 5 23,-3-5-29,-4 4 126,14-14-105,-7 14 1,3-11 0,0 7 1,-8-2-1,3 4-2,1-2 1,-4-5-8,8 5 1,-7-8 31,7 3 1,-8 1 2,2-2 0,-2 9 0,0-5-22,1 0 1,1-2 0,-4-5-1,4 3 0,-4-3 11,4 3-15,-4 4 0,-2-7 0,2 3 140,3-4-135,-3 7 0,6-7 179,-8 5-93,0-5 0,0-1 1,0-1-41,0 1 0,0-1 0,0 1-27,0-1 0,0 1 0,-2 1 1,-2 3 45,-1 1 0,-3 0 0,4-5 0,-4 0-72,-2-1 0,5 6 0,-7 1 0,-2-3-198,-1-1 0,-3-1 1,1 3-1,-2 3-1493,-5 2 1685,5-5 0,-22 11 0,4-6 0</inkml:trace>
  <inkml:trace contextRef="#ctx0" brushRef="#br0" timeOffset="1">838 2395 7070,'10'0'-1015,"0"-5"1439,-4-1-212,-5 0 0,7 4 100,-8-4-170,8 4-40,-6-5 60,6 7 49,-8 0-34,0 0-143,0 7 1,0 3-44,0 7 0,0 1 0,0-1-18,0 1 1,-2-6 0,-2-1 5,-2 3 0,0 1 132,6 3-109,0-1 0,0 1 0,0-1 86,0 1-83,0-9 0,0 7 1,0-5-1,0 5-2,0 1 1,0-5 0,0 0-11,0 1 9,0 3 1,0 1 0,0 1-11,0-1 1,0 1-1,0-1 1,0 1-14,0-1 1,0 1 0,0-1 14,0 0 1,0-5-1,0 0 1,0 1 12,0 3 1,0-4-1,0-1 26,0 3 1,0 1 0,0 3-26,0-1 0,0 1 0,0-1-122,0 1 106,0-9 0,0 7 1,0-5-74,0 5 1,0 1 51,0 1 0,0-1 0,0 1 55,0-1 1,0-5 0,0 0 13,0 1 1,0-3-1,0 2-1,0 1 0,0-3 0,0 1-54,0 3 1,0-4-93,0 1 130,0-7-33,0 12 169,0-14-161,0 5 150,0-7-72,0 0-84,0 8 125,0-6 36,0 6-55,0-8 53,0 0-198,0 8 82,0-6-71,0 5 47,0-7 0,0 2 4,0 4-32,0-4 1,0 8 3,0-4 0,0-2 3,0 7 5,0-7 4,0 12 0,0-13 2,0 9 0,0-6 2,0 6-3,0-9 1,0 7-1,0-4 13,0-4-13,0 6 1,0-6 36,0 3-25,0-3 3,0 6-104,0-8 0,0 2-56,0 4 158,0-4 49,0 6 7,0-8-72,0 0-30,0 7 22,0-5-82,0 6 76,0-8 0,0 0 78,0 8 57,0-6-59,0 6-64,0-8 1,0 1-1,0 5 11,0-4 32,0 6 88,0-8-99,0 8-60,0-6 0,0 7-13,0-3 42,0-4 0,0 8 216,0-4-27,0-4-175,0 5 0,0-5-80,0 4 118,0-4-120,0 6 52,0-8 56,0 0 14,0 8-210,0-6 51,0 5 1,0-5 92,0 4 55,0-4-81,0 6 86,0-8-44,0 0 14,0 8-6,0-7 23,0 7 3,0-8-142,0 0 33,0 8 90,0-6-32,0 6 36,0-8-659,0 0 1,8-8 0,2-2 0</inkml:trace>
  <inkml:trace contextRef="#ctx0" brushRef="#br0" timeOffset="2">821 3775 5765,'10'0'577,"-3"0"-456,1 0-28,-6 0-113,6 0 128,-8 0 27,0 0 0,-2 6-112,-4 0 20,4 7-34,-13-3 0,13 2 0,-6-3-45,0-1 45,6 6 1,-8-10-37,5 7 12,3-7 0,-12 12-70,8-5 63,-7 5 0,11-4 0,-6-1-7,0 3 0,4-1 1,-5 1-1,1-2 24,4 1 0,-4-3 0,2 1 9,3 3 1,-5-4-1,0 1-6,-2 3 0,6 2 1,-3-1-1,1-1 6,0-3 0,-2-5 0,4 6-45,-1 1 0,-7 3-17,6 1 48,0-7 0,0 6-16,1-5 11,-1 5 1,0-5 43,0 1-21,0 0 1,1 5 20,-1 1 0,-6-1 0,6 0 1,-2-1 0,5-2-20,-3-3 1,0-5 0,4 4 13,-4-2 1,4-1 4,-4-1 0,3 2 1,-3 4-48,4 3 24,-6-5 1,6-1-17,-4-3-31,4 4 124,-5-8 1,7 8 100,0-5 31,0-3-129,-8 6-173,6-8-21,-6 0 91,8 0 656,0 0-657,0 8-27,0-6 108,0 6 6,0-1-36,0-5-17,0 6 31,0-8-32,0 0-33,0 8 29,0-6-26,0 6-2,0-8-3,0 0-53,0 7 74,0-5 33,0 6-61,0-8-2,-8 0 1,-1 0 24,-9 0 0,7 0 0,-1 0-2,-2 0 1,5 0-1,-3 0 47,-2 0 0,5 0 1,-3 0-15,-2 0 0,-1 0 0,-3 0 72,1 0 0,0 0 2,-1 0-73,1 0 0,-1 0 50,1 0-46,-1 0 1,7 0-17,-1 0 26,0 0 0,1 0 10,-1 0 0,6 0-9,-5 0-321,7 0 261,-12 0-163,14 0-306,-6 0-256,8 0 176,0 0 6,0 8 560,0-6 0,8 13 0,2-5 0</inkml:trace>
  <inkml:trace contextRef="#ctx0" brushRef="#br0" timeOffset="3">908 3828 5756,'0'-10'0,"0"2"0,0 0 0,0 6 0,0-5 138,0 7 1052,0 0-1131,8 0 53,-6 7-105,6 3 1,-6 0 0,1-2 32,3-1 1,2 1 0,-4 6-26,2-3 1,5 1 0,-3 5-11,2 1 1,-6-6 0,3-1 4,1 3 0,-4 1 171,8 3-164,-8-1 1,5 1 158,-3-1-150,4 1 0,0-1-24,-5 1 23,5-1 0,-8-5 0,6-1-17,0 3 1,-5 1 0,7 3-29,-2-1 0,-2-5 0,-6 0-8,0 1 1,2-3 17,4 2 1,-3-3 34,9 3 0,-8 3-12,2-3 0,-2-2-6,1 1-81,-3 1 75,6 5 1,-6-5-15,4 0 159,-4-1-66,6 7 0,-3-6-60,1-1 0,2-5 0,-4 6-11,2 1 0,0-3 1,-5 0-9,5-3 1,-2 7 23,8-2 1,-8-3-20,2 3 1,-3-6 0,3 5 1,-4-7 50,6 4 18,-8 0 1,2-6 29,4 4-63,-4-4-17,5-2 0,-7 0-22,0 7-72,0-5-78,0 6 115,0-8 0,0 2 39,0 4 28,0-4-49,0 5 38,0-7-53,0 0 1,2 6 18,4 0-141,-4 0-112,6-6 194,-8 0 77,0 0-8,8 0 0,-5 0 0,9 0 0,0 0-24,5 0 1,1 0-21,-1 0 1,1-2 14,-1-4 1,-5 4 0,-1-4-77,3 4 1,-4 2 60,1 0 0,1 0 0,3-1-15,-3-5 1,-2 4 152,-4-4-111,-4 4 0,13 2 84,-3 0 24,-4 0-52,7 0-33,-13 0-102,6 0-53,-8 0-9,0 0 1,-8 0-1,-2 0 1</inkml:trace>
  <inkml:trace contextRef="#ctx0" brushRef="#br0" timeOffset="4">995 2867 7009,'10'0'-377,"0"0"500,-4 0-196,-4 0 127,5 0 0,-5 0 135,4 0-63,-4 0 0,8 0-46,-4 0 0,-4-2 0,5-2-34,1-2 0,-4-1 0,8 1-33,1-6 1,-3 2-1,2-1-36,1-3 1,3 1-1,1-1-107,1 2 134,-1 1 0,-3-5 0,1 3-145,5 1 132,1 0 1,-4-5 0,1-1-165,-1 1 135,9 7 0,-7-5 1,4 3-1,-1-1-7,1 1 1,-10-4 0,5 7 0,-3-3-4,1 0 1,1 3-1,1-5 1,-1 4-10,1 3 1,-1-5 0,-1 4 0,-3 0-11,-1 1 0,0-5 0,5 4 69,1-1 1,-7 5 0,-1-4 0,0 2 0,-1 0 0,-3-5 178,6 5-179,-8 0 1,5 0 47,-3 0 0,-4-1 164,4 1-73,-4 4 101,-2-6-74,0 8 1,0-2 164,0-4-152,0 4 0,-2-7-42,-4 3 1,2 4 0,-5-6-80,1 0 1,0 6-1,4-5-74,-2-1 44,-7 6 1,9-8 0,-6 4-24,2-5 0,-5-3 1,3 1-1,-2 3 73,1 2 1,5-5 0,-4 1 0,1-2-28,-1 3 1,4-3 0,-4 6 0,1-1-4,-1-5 1,4 4 0,-4-1-6,3-3 0,-5 4 1,4 1 22,-1 1-339,5-6-757,-4 13-331,8-7 527,0 8 832,0 0 0,-8 8 0,-2 1 0</inkml:trace>
  <inkml:trace contextRef="#ctx0" brushRef="#br0" timeOffset="5">629 2884 6527,'9'0'1176,"-1"0"-675,-8 0 156,0 0-571,-8 0 1,5-5 0,-9-1-23,-2 2 1,-1-4-1,-1 0-26,5-1 0,-5 3 0,4-6 0,-3-1 24,-3-3 1,3 5-1,1-1 1,3-2-50,-3-1 1,-1-3 0,-3 1 0,1-1-6,-1 1 1,1-1 0,-1 1 0,1 0-47,-1-1 0,3 1 0,1-1 35,3 1 11,-1-1 0,-5-1 0,1-3 0,2-1 4,3 2 1,-1 1-1,-3 3-25,3-1 21,-4 1 0,13 2 1,-7 1-1,0 2 15,0-1 0,5-1 0,-5 1 0,0 3-11,1 2 1,3-6-1,-4 3-15,2-5 1,-3 5 0,3 1 68,-2 2-17,6-5 1,-4 9-55,8-8-24,0 8 44,-7-4-32,5 8-29,-6 0 1,8-1-71,0-5 26,0 4-281,0-6 42,0 8 203,0 0 0,2-6 58,4 0 43,-4 1 0,11 3 0,-5-2-223,2-2 222,-6 0 1,11 0 0,-3-2-317,3-1 297,3 5 0,-1-10 0,1 7-356,-1-3 306,1 6 1,1-6 0,4 6-87,6-1 0,-9-3 0,-3 4-76,-1-2 0,-1 0 257,3 6 0,-1-7 0,1-3 0</inkml:trace>
  <inkml:trace contextRef="#ctx0" brushRef="#br0" timeOffset="6">977 947 7373,'0'-12'1062,"0"1"-967,0 7 0,0-2 0,0 12-99,0 5 1,0-1-141,0 2 44,0-8 52,0 11 62,0-5 0,0 2-112,0-1 96,0-7 0,0 6 152,0-4-78,0-4 1,2 5 431,4-7-280,-4 0 1,7 0-60,-3 0-218,-4 0 1,4-2-128,-12-3 1,2 3-143,-7-4 267,7 4 0,-6 2-204,4 0 180,-3 8 29,-1-6 0,0 11 0,6-5 11,-2 2 1,1-5 163,5 7-18,0-8 0,2 4 173,3-8 30,5 0 0,6-2 16,-5-4 0,-3 2-72,-8-8-145,0 9 1,0-7-90,0 4-62,0 4 1,-2-6-3,-4 8 0,2 0-336,-7 0 1,5 0-17,-6 0 260,8 0 0,-3 2 139,7 4 1,0-2-6,0 8 0,2-9 124,3 3 1,-1-4 340,8-2-71,-8 0 7,4 0 69,-1-8-172,-5-1-73,6-1-309,-8-5 1,0 11 0,-2-6-862,-4 2-375,4 2 1,-7 6 1321,3 0 0,-4-7 0,-7-3 0</inkml:trace>
  <inkml:trace contextRef="#ctx0" brushRef="#br0" timeOffset="7">855 192 7343,'9'0'1259,"-1"0"1,-8-2-971,0-4-306,0 4-25,0-5-29,0-1 8,0-2 1,0-1 0,2 1 52,4 2 0,-4-5 0,6 1 15,-1-4 1,-3 7 0,6 1-24,-2 0 0,5-2-30,-1-7 1,-2 7-1,-1 3-99,-1-1 0,6 6 80,-3-4 0,5 4 26,1 2 0,1 0 17,-1 0 1,-5 6 0,-2 2 53,-3 1 22,7-5-49,-4 12 0,-1-12 0,-3 7 0,2 1-8,-2 5 0,1-7 0,-3-2 25,2 0 1,0-4-1,-6 7 54,0 3 0,0-5-28,0 3-27,8-8-37,-6 11 1,5-5 33,-7 8 0,0-7 12,0 1 1,0-6 147,0 5-139,0-7 1,-2 10 79,-3-8 1,3 1-54,-4-1 0,2-4 0,0 6 18,-2 0 0,-1-6 1,3 5 7,-2 1 1,-2-6 0,4 6-1,-4-2 39,-1 0 0,3 1-140,-6-1 70,8-4 1,-5 6-23,3-8 0,2 6-53,-8-1 34,8 1 0,-11-6 0,3 0 0,3 6-9,-3 0 0,6 0 0,-4-4 146,3 4 1,-7-3-1,2 9 1,3-8-74,-3 2 1,8-2 0,-4 0 26,1 1-210,5 1 145,-6-6 0,8 2-149,0 4 128,0-4 0,-2 8-31,-4-5 59,4-3 29,-5 14 1,7-6-31,0 7 1,0-5 7,0-1 0,0 1-27,0 5 1,1-7 0,3-2 145,2 0-149,0-6 1,-6 7 111,0-3-57,0-4-47,0 6 3,0 0 0,2-6-69,4 3 0,-4-3-1189,5-2-1506,-7 0 2725,0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22:40:45.7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1310 1646 8024,'0'-10'-748,"0"2"1,0 6 989,0-4-151,0 4 0,0-7 119,0 3-102,0 4 0,0-8-89,0 4 0,-2 4 20,-4-3 1,4 1-23,-4-2 19,-3 4 0,7-8 111,-4 4-105,-4 5 0,6-7 0,-5 6 75,1-4 1,-6 2-72,3-8 0,1 9 0,0-5 0,0 2-42,1 0 1,3 0 0,-6 6 0,1-2-24,1-3 1,-6 3-7,5-4 0,-5 2 43,-1-2 0,-1 4 0,1-4 34,-1 4 0,7 2-20,-1 0-20,0 0 1,1 0 0,-1 0-24,-1 0 29,5 0 0,-8 0 41,5 0-59,-5 0 0,5 0 1,-1 0-10,-2 0 1,5 0-1,-3 2-60,-2 4 1,5-4 42,-3 4 1,0 2 18,-5-2 1,-1 5 0,3-3 13,3 2 0,3-6 1,3 3-92,-6 1 1,2-4 29,-1 8 1,5-7 31,-6 7 13,8 0 0,-9-1 16,7 1 0,-8 0 20,3 5 0,3-5-16,2-1 1,-2 1-7,3 5 0,-1 1-8,6-1 1,-6 1 9,0-1 0,0 1 15,6-1-21,0 1 0,0-7 0,0 1 0,0 2 1,0 1 0,0 3 8,0-1 0,0-5 0,2-3 0,2 1 11,2 0 1,0-4-10,-6 5 1,2-1-1,2 4 0,1-3 0,1 1-6,-6 5 0,2-1 0,2-3 2,2-1 0,0-6 0,-4 4 103,4-3-67,-5 7-30,7-4 1,-6 1-25,4 1 25,-4-8 1,6 5 78,-8-3-70,7-4 2,-5 14-31,14-7 0,-12 7 2,7-4 0,-5-5 1,4-5-7,-2 4 0,-1-4 6,-1 4 0,-4-2 1,6 0-2,0 1 1,-4 3 10,7-2 0,-5-4-4,6 4 0,-8-2 1,3 0-17,1 1 1,-6 3-45,4-2 44,4-4 0,-7 6-5,9-8 0,-6 0 3,6 0 0,-1 0-33,7 0 0,-7 0 25,1 0 0,-6 0 12,5 0 0,1 0-2,6 0 0,-7 0 25,1 0-17,-1 0 1,-1-2 0,-2-2-171,0-2 160,-6 0 0,13 4 1,-3-4 1,-2 5 0,-1-7 0,1 2 13,0 0 1,-5 0 0,5 4-1,0-2 6,0-1 0,-5-1 1,5 4-12,-2-4 0,5 4 0,-1-4 0,-2-1-17,1 1 1,-5-6 1,6 6 11,-8 0 1,5 5 23,-3-5-29,-4 4 126,14-14-105,-7 14 1,3-11 0,0 7 1,-8-2-1,3 4-2,1-2 1,-4-5-8,8 5 1,-7-8 31,7 3 1,-8 1 2,2-2 0,-2 9 0,0-5-22,1 0 1,1-2 0,-4-5-1,4 3 0,-4-3 11,4 3-15,-4 4 0,-2-7 0,2 3 140,3-4-135,-3 7 0,6-7 179,-8 5-93,0-5 0,0-1 1,0-1-41,0 1 0,0-1 0,0 1-27,0-1 0,0 1 0,-2 1 1,-2 3 45,-1 1 0,-3 0 0,4-5 0,-4 0-72,-2-1 0,5 6 0,-7 1 0,-2-3-198,-1-1 0,-3-1 1,1 3-1,-2 3-1493,-5 2 1685,5-5 0,-22 11 0,4-6 0</inkml:trace>
  <inkml:trace contextRef="#ctx0" brushRef="#br0" timeOffset="1">838 2395 7070,'10'0'-1015,"0"-5"1439,-4-1-212,-5 0 0,7 4 100,-8-4-170,8 4-40,-6-5 60,6 7 49,-8 0-34,0 0-143,0 7 1,0 3-44,0 7 0,0 1 0,0-1-18,0 1 1,-2-6 0,-2-1 5,-2 3 0,0 1 132,6 3-109,0-1 0,0 1 0,0-1 86,0 1-83,0-9 0,0 7 1,0-5-1,0 5-2,0 1 1,0-5 0,0 0-11,0 1 9,0 3 1,0 1 0,0 1-11,0-1 1,0 1-1,0-1 1,0 1-14,0-1 1,0 1 0,0-1 14,0 0 1,0-5-1,0 0 1,0 1 12,0 3 1,0-4-1,0-1 26,0 3 1,0 1 0,0 3-26,0-1 0,0 1 0,0-1-122,0 1 106,0-9 0,0 7 1,0-5-74,0 5 1,0 1 51,0 1 0,0-1 0,0 1 55,0-1 1,0-5 0,0 0 13,0 1 1,0-3-1,0 2-1,0 1 0,0-3 0,0 1-54,0 3 1,0-4-93,0 1 130,0-7-33,0 12 169,0-14-161,0 5 150,0-7-72,0 0-84,0 8 125,0-6 36,0 6-55,0-8 53,0 0-198,0 8 82,0-6-71,0 5 47,0-7 0,0 2 4,0 4-32,0-4 1,0 8 3,0-4 0,0-2 3,0 7 5,0-7 4,0 12 0,0-13 2,0 9 0,0-6 2,0 6-3,0-9 1,0 7-1,0-4 13,0-4-13,0 6 1,0-6 36,0 3-25,0-3 3,0 6-104,0-8 0,0 2-56,0 4 158,0-4 49,0 6 7,0-8-72,0 0-30,0 7 22,0-5-82,0 6 76,0-8 0,0 0 78,0 8 57,0-6-59,0 6-64,0-8 1,0 1-1,0 5 11,0-4 32,0 6 88,0-8-99,0 8-60,0-6 0,0 7-13,0-3 42,0-4 0,0 8 216,0-4-27,0-4-175,0 5 0,0-5-80,0 4 118,0-4-120,0 6 52,0-8 56,0 0 14,0 8-210,0-6 51,0 5 1,0-5 92,0 4 55,0-4-81,0 6 86,0-8-44,0 0 14,0 8-6,0-7 23,0 7 3,0-8-142,0 0 33,0 8 90,0-6-32,0 6 36,0-8-659,0 0 1,8-8 0,2-2 0</inkml:trace>
  <inkml:trace contextRef="#ctx0" brushRef="#br0" timeOffset="2">821 3775 5765,'10'0'577,"-3"0"-456,1 0-28,-6 0-113,6 0 128,-8 0 27,0 0 0,-2 6-112,-4 0 20,4 7-34,-13-3 0,13 2 0,-6-3-45,0-1 45,6 6 1,-8-10-37,5 7 12,3-7 0,-12 12-70,8-5 63,-7 5 0,11-4 0,-6-1-7,0 3 0,4-1 1,-5 1-1,1-2 24,4 1 0,-4-3 0,2 1 9,3 3 1,-5-4-1,0 1-6,-2 3 0,6 2 1,-3-1-1,1-1 6,0-3 0,-2-5 0,4 6-45,-1 1 0,-7 3-17,6 1 48,0-7 0,0 6-16,1-5 11,-1 5 1,0-5 43,0 1-21,0 0 1,1 5 20,-1 1 0,-6-1 0,6 0 1,-2-1 0,5-2-20,-3-3 1,0-5 0,4 4 13,-4-2 1,4-1 4,-4-1 0,3 2 1,-3 4-48,4 3 24,-6-5 1,6-1-17,-4-3-31,4 4 124,-5-8 1,7 8 100,0-5 31,0-3-129,-8 6-173,6-8-21,-6 0 91,8 0 656,0 0-657,0 8-27,0-6 108,0 6 6,0-1-36,0-5-17,0 6 31,0-8-32,0 0-33,0 8 29,0-6-26,0 6-2,0-8-3,0 0-53,0 7 74,0-5 33,0 6-61,0-8-2,-8 0 1,-1 0 24,-9 0 0,7 0 0,-1 0-2,-2 0 1,5 0-1,-3 0 47,-2 0 0,5 0 1,-3 0-15,-2 0 0,-1 0 0,-3 0 72,1 0 0,0 0 2,-1 0-73,1 0 0,-1 0 50,1 0-46,-1 0 1,7 0-17,-1 0 26,0 0 0,1 0 10,-1 0 0,6 0-9,-5 0-321,7 0 261,-12 0-163,14 0-306,-6 0-256,8 0 176,0 0 6,0 8 560,0-6 0,8 13 0,2-5 0</inkml:trace>
  <inkml:trace contextRef="#ctx0" brushRef="#br0" timeOffset="3">908 3828 5756,'0'-10'0,"0"2"0,0 0 0,0 6 0,0-5 138,0 7 1052,0 0-1131,8 0 53,-6 7-105,6 3 1,-6 0 0,1-2 32,3-1 1,2 1 0,-4 6-26,2-3 1,5 1 0,-3 5-11,2 1 1,-6-6 0,3-1 4,1 3 0,-4 1 171,8 3-164,-8-1 1,5 1 158,-3-1-150,4 1 0,0-1-24,-5 1 23,5-1 0,-8-5 0,6-1-17,0 3 1,-5 1 0,7 3-29,-2-1 0,-2-5 0,-6 0-8,0 1 1,2-3 17,4 2 1,-3-3 34,9 3 0,-8 3-12,2-3 0,-2-2-6,1 1-81,-3 1 75,6 5 1,-6-5-15,4 0 159,-4-1-66,6 7 0,-3-6-60,1-1 0,2-5 0,-4 6-11,2 1 0,0-3 1,-5 0-9,5-3 1,-2 7 23,8-2 1,-8-3-20,2 3 1,-3-6 0,3 5 1,-4-7 50,6 4 18,-8 0 1,2-6 29,4 4-63,-4-4-17,5-2 0,-7 0-22,0 7-72,0-5-78,0 6 115,0-8 0,0 2 39,0 4 28,0-4-49,0 5 38,0-7-53,0 0 1,2 6 18,4 0-141,-4 0-112,6-6 194,-8 0 77,0 0-8,8 0 0,-5 0 0,9 0 0,0 0-24,5 0 1,1 0-21,-1 0 1,1-2 14,-1-4 1,-5 4 0,-1-4-77,3 4 1,-4 2 60,1 0 0,1 0 0,3-1-15,-3-5 1,-2 4 152,-4-4-111,-4 4 0,13 2 84,-3 0 24,-4 0-52,7 0-33,-13 0-102,6 0-53,-8 0-9,0 0 1,-8 0-1,-2 0 1</inkml:trace>
  <inkml:trace contextRef="#ctx0" brushRef="#br0" timeOffset="4">995 2867 7009,'10'0'-377,"0"0"500,-4 0-196,-4 0 127,5 0 0,-5 0 135,4 0-63,-4 0 0,8 0-46,-4 0 0,-4-2 0,5-2-34,1-2 0,-4-1 0,8 1-33,1-6 1,-3 2-1,2-1-36,1-3 1,3 1-1,1-1-107,1 2 134,-1 1 0,-3-5 0,1 3-145,5 1 132,1 0 1,-4-5 0,1-1-165,-1 1 135,9 7 0,-7-5 1,4 3-1,-1-1-7,1 1 1,-10-4 0,5 7 0,-3-3-4,1 0 1,1 3-1,1-5 1,-1 4-10,1 3 1,-1-5 0,-1 4 0,-3 0-11,-1 1 0,0-5 0,5 4 69,1-1 1,-7 5 0,-1-4 0,0 2 0,-1 0 0,-3-5 178,6 5-179,-8 0 1,5 0 47,-3 0 0,-4-1 164,4 1-73,-4 4 101,-2-6-74,0 8 1,0-2 164,0-4-152,0 4 0,-2-7-42,-4 3 1,2 4 0,-5-6-80,1 0 1,0 6-1,4-5-74,-2-1 44,-7 6 1,9-8 0,-6 4-24,2-5 0,-5-3 1,3 1-1,-2 3 73,1 2 1,5-5 0,-4 1 0,1-2-28,-1 3 1,4-3 0,-4 6 0,1-1-4,-1-5 1,4 4 0,-4-1-6,3-3 0,-5 4 1,4 1 22,-1 1-339,5-6-757,-4 13-331,8-7 527,0 8 832,0 0 0,-8 8 0,-2 1 0</inkml:trace>
  <inkml:trace contextRef="#ctx0" brushRef="#br0" timeOffset="5">629 2884 6527,'9'0'1176,"-1"0"-675,-8 0 156,0 0-571,-8 0 1,5-5 0,-9-1-23,-2 2 1,-1-4-1,-1 0-26,5-1 0,-5 3 0,4-6 0,-3-1 24,-3-3 1,3 5-1,1-1 1,3-2-50,-3-1 1,-1-3 0,-3 1 0,1-1-6,-1 1 1,1-1 0,-1 1 0,1 0-47,-1-1 0,3 1 0,1-1 35,3 1 11,-1-1 0,-5-1 0,1-3 0,2-1 4,3 2 1,-1 1-1,-3 3-25,3-1 21,-4 1 0,13 2 1,-7 1-1,0 2 15,0-1 0,5-1 0,-5 1 0,0 3-11,1 2 1,3-6-1,-4 3-15,2-5 1,-3 5 0,3 1 68,-2 2-17,6-5 1,-4 9-55,8-8-24,0 8 44,-7-4-32,5 8-29,-6 0 1,8-1-71,0-5 26,0 4-281,0-6 42,0 8 203,0 0 0,2-6 58,4 0 43,-4 1 0,11 3 0,-5-2-223,2-2 222,-6 0 1,11 0 0,-3-2-317,3-1 297,3 5 0,-1-10 0,1 7-356,-1-3 306,1 6 1,1-6 0,4 6-87,6-1 0,-9-3 0,-3 4-76,-1-2 0,-1 0 257,3 6 0,-1-7 0,1-3 0</inkml:trace>
  <inkml:trace contextRef="#ctx0" brushRef="#br0" timeOffset="6">977 947 7373,'0'-12'1062,"0"1"-967,0 7 0,0-2 0,0 12-99,0 5 1,0-1-141,0 2 44,0-8 52,0 11 62,0-5 0,0 2-112,0-1 96,0-7 0,0 6 152,0-4-78,0-4 1,2 5 431,4-7-280,-4 0 1,7 0-60,-3 0-218,-4 0 1,4-2-128,-12-3 1,2 3-143,-7-4 267,7 4 0,-6 2-204,4 0 180,-3 8 29,-1-6 0,0 11 0,6-5 11,-2 2 1,1-5 163,5 7-18,0-8 0,2 4 173,3-8 30,5 0 0,6-2 16,-5-4 0,-3 2-72,-8-8-145,0 9 1,0-7-90,0 4-62,0 4 1,-2-6-3,-4 8 0,2 0-336,-7 0 1,5 0-17,-6 0 260,8 0 0,-3 2 139,7 4 1,0-2-6,0 8 0,2-9 124,3 3 1,-1-4 340,8-2-71,-8 0 7,4 0 69,-1-8-172,-5-1-73,6-1-309,-8-5 1,0 11 0,-2-6-862,-4 2-375,4 2 1,-7 6 1321,3 0 0,-4-7 0,-7-3 0</inkml:trace>
  <inkml:trace contextRef="#ctx0" brushRef="#br0" timeOffset="7">855 192 7343,'9'0'1259,"-1"0"1,-8-2-971,0-4-306,0 4-25,0-5-29,0-1 8,0-2 1,0-1 0,2 1 52,4 2 0,-4-5 0,6 1 15,-1-4 1,-3 7 0,6 1-24,-2 0 0,5-2-30,-1-7 1,-2 7-1,-1 3-99,-1-1 0,6 6 80,-3-4 0,5 4 26,1 2 0,1 0 17,-1 0 1,-5 6 0,-2 2 53,-3 1 22,7-5-49,-4 12 0,-1-12 0,-3 7 0,2 1-8,-2 5 0,1-7 0,-3-2 25,2 0 1,0-4-1,-6 7 54,0 3 0,0-5-28,0 3-27,8-8-37,-6 11 1,5-5 33,-7 8 0,0-7 12,0 1 1,0-6 147,0 5-139,0-7 1,-2 10 79,-3-8 1,3 1-54,-4-1 0,2-4 0,0 6 18,-2 0 0,-1-6 1,3 5 7,-2 1 1,-2-6 0,4 6-1,-4-2 39,-1 0 0,3 1-140,-6-1 70,8-4 1,-5 6-23,3-8 0,2 6-53,-8-1 34,8 1 0,-11-6 0,3 0 0,3 6-9,-3 0 0,6 0 0,-4-4 146,3 4 1,-7-3-1,2 9 1,3-8-74,-3 2 1,8-2 0,-4 0 26,1 1-210,5 1 145,-6-6 0,8 2-149,0 4 128,0-4 0,-2 8-31,-4-5 59,4-3 29,-5 14 1,7-6-31,0 7 1,0-5 7,0-1 0,0 1-27,0 5 1,1-7 0,3-2 145,2 0-149,0-6 1,-6 7 111,0-3-57,0-4-47,0 6 3,0 0 0,2-6-69,4 3 0,-4-3-1189,5-2-1506,-7 0 2725,0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22:42:57.7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1310 1646 8024,'0'-10'-748,"0"2"1,0 6 989,0-4-151,0 4 0,0-7 119,0 3-102,0 4 0,0-8-89,0 4 0,-2 4 20,-4-3 1,4 1-23,-4-2 19,-3 4 0,7-8 111,-4 4-105,-4 5 0,6-7 0,-5 6 75,1-4 1,-6 2-72,3-8 0,1 9 0,0-5 0,0 2-42,1 0 1,3 0 0,-6 6 0,1-2-24,1-3 1,-6 3-7,5-4 0,-5 2 43,-1-2 0,-1 4 0,1-4 34,-1 4 0,7 2-20,-1 0-20,0 0 1,1 0 0,-1 0-24,-1 0 29,5 0 0,-8 0 41,5 0-59,-5 0 0,5 0 1,-1 0-10,-2 0 1,5 0-1,-3 2-60,-2 4 1,5-4 42,-3 4 1,0 2 18,-5-2 1,-1 5 0,3-3 13,3 2 0,3-6 1,3 3-92,-6 1 1,2-4 29,-1 8 1,5-7 31,-6 7 13,8 0 0,-9-1 16,7 1 0,-8 0 20,3 5 0,3-5-16,2-1 1,-2 1-7,3 5 0,-1 1-8,6-1 1,-6 1 9,0-1 0,0 1 15,6-1-21,0 1 0,0-7 0,0 1 0,0 2 1,0 1 0,0 3 8,0-1 0,0-5 0,2-3 0,2 1 11,2 0 1,0-4-10,-6 5 1,2-1-1,2 4 0,1-3 0,1 1-6,-6 5 0,2-1 0,2-3 2,2-1 0,0-6 0,-4 4 103,4-3-67,-5 7-30,7-4 1,-6 1-25,4 1 25,-4-8 1,6 5 78,-8-3-70,7-4 2,-5 14-31,14-7 0,-12 7 2,7-4 0,-5-5 1,4-5-7,-2 4 0,-1-4 6,-1 4 0,-4-2 1,6 0-2,0 1 1,-4 3 10,7-2 0,-5-4-4,6 4 0,-8-2 1,3 0-17,1 1 1,-6 3-45,4-2 44,4-4 0,-7 6-5,9-8 0,-6 0 3,6 0 0,-1 0-33,7 0 0,-7 0 25,1 0 0,-6 0 12,5 0 0,1 0-2,6 0 0,-7 0 25,1 0-17,-1 0 1,-1-2 0,-2-2-171,0-2 160,-6 0 0,13 4 1,-3-4 1,-2 5 0,-1-7 0,1 2 13,0 0 1,-5 0 0,5 4-1,0-2 6,0-1 0,-5-1 1,5 4-12,-2-4 0,5 4 0,-1-4 0,-2-1-17,1 1 1,-5-6 1,6 6 11,-8 0 1,5 5 23,-3-5-29,-4 4 126,14-14-105,-7 14 1,3-11 0,0 7 1,-8-2-1,3 4-2,1-2 1,-4-5-8,8 5 1,-7-8 31,7 3 1,-8 1 2,2-2 0,-2 9 0,0-5-22,1 0 1,1-2 0,-4-5-1,4 3 0,-4-3 11,4 3-15,-4 4 0,-2-7 0,2 3 140,3-4-135,-3 7 0,6-7 179,-8 5-93,0-5 0,0-1 1,0-1-41,0 1 0,0-1 0,0 1-27,0-1 0,0 1 0,-2 1 1,-2 3 45,-1 1 0,-3 0 0,4-5 0,-4 0-72,-2-1 0,5 6 0,-7 1 0,-2-3-198,-1-1 0,-3-1 1,1 3-1,-2 3-1493,-5 2 1685,5-5 0,-22 11 0,4-6 0</inkml:trace>
  <inkml:trace contextRef="#ctx0" brushRef="#br0" timeOffset="1">838 2395 7070,'10'0'-1015,"0"-5"1439,-4-1-212,-5 0 0,7 4 100,-8-4-170,8 4-40,-6-5 60,6 7 49,-8 0-34,0 0-143,0 7 1,0 3-44,0 7 0,0 1 0,0-1-18,0 1 1,-2-6 0,-2-1 5,-2 3 0,0 1 132,6 3-109,0-1 0,0 1 0,0-1 86,0 1-83,0-9 0,0 7 1,0-5-1,0 5-2,0 1 1,0-5 0,0 0-11,0 1 9,0 3 1,0 1 0,0 1-11,0-1 1,0 1-1,0-1 1,0 1-14,0-1 1,0 1 0,0-1 14,0 0 1,0-5-1,0 0 1,0 1 12,0 3 1,0-4-1,0-1 26,0 3 1,0 1 0,0 3-26,0-1 0,0 1 0,0-1-122,0 1 106,0-9 0,0 7 1,0-5-74,0 5 1,0 1 51,0 1 0,0-1 0,0 1 55,0-1 1,0-5 0,0 0 13,0 1 1,0-3-1,0 2-1,0 1 0,0-3 0,0 1-54,0 3 1,0-4-93,0 1 130,0-7-33,0 12 169,0-14-161,0 5 150,0-7-72,0 0-84,0 8 125,0-6 36,0 6-55,0-8 53,0 0-198,0 8 82,0-6-71,0 5 47,0-7 0,0 2 4,0 4-32,0-4 1,0 8 3,0-4 0,0-2 3,0 7 5,0-7 4,0 12 0,0-13 2,0 9 0,0-6 2,0 6-3,0-9 1,0 7-1,0-4 13,0-4-13,0 6 1,0-6 36,0 3-25,0-3 3,0 6-104,0-8 0,0 2-56,0 4 158,0-4 49,0 6 7,0-8-72,0 0-30,0 7 22,0-5-82,0 6 76,0-8 0,0 0 78,0 8 57,0-6-59,0 6-64,0-8 1,0 1-1,0 5 11,0-4 32,0 6 88,0-8-99,0 8-60,0-6 0,0 7-13,0-3 42,0-4 0,0 8 216,0-4-27,0-4-175,0 5 0,0-5-80,0 4 118,0-4-120,0 6 52,0-8 56,0 0 14,0 8-210,0-6 51,0 5 1,0-5 92,0 4 55,0-4-81,0 6 86,0-8-44,0 0 14,0 8-6,0-7 23,0 7 3,0-8-142,0 0 33,0 8 90,0-6-32,0 6 36,0-8-659,0 0 1,8-8 0,2-2 0</inkml:trace>
  <inkml:trace contextRef="#ctx0" brushRef="#br0" timeOffset="2">821 3775 5765,'10'0'577,"-3"0"-456,1 0-28,-6 0-113,6 0 128,-8 0 27,0 0 0,-2 6-112,-4 0 20,4 7-34,-13-3 0,13 2 0,-6-3-45,0-1 45,6 6 1,-8-10-37,5 7 12,3-7 0,-12 12-70,8-5 63,-7 5 0,11-4 0,-6-1-7,0 3 0,4-1 1,-5 1-1,1-2 24,4 1 0,-4-3 0,2 1 9,3 3 1,-5-4-1,0 1-6,-2 3 0,6 2 1,-3-1-1,1-1 6,0-3 0,-2-5 0,4 6-45,-1 1 0,-7 3-17,6 1 48,0-7 0,0 6-16,1-5 11,-1 5 1,0-5 43,0 1-21,0 0 1,1 5 20,-1 1 0,-6-1 0,6 0 1,-2-1 0,5-2-20,-3-3 1,0-5 0,4 4 13,-4-2 1,4-1 4,-4-1 0,3 2 1,-3 4-48,4 3 24,-6-5 1,6-1-17,-4-3-31,4 4 124,-5-8 1,7 8 100,0-5 31,0-3-129,-8 6-173,6-8-21,-6 0 91,8 0 656,0 0-657,0 8-27,0-6 108,0 6 6,0-1-36,0-5-17,0 6 31,0-8-32,0 0-33,0 8 29,0-6-26,0 6-2,0-8-3,0 0-53,0 7 74,0-5 33,0 6-61,0-8-2,-8 0 1,-1 0 24,-9 0 0,7 0 0,-1 0-2,-2 0 1,5 0-1,-3 0 47,-2 0 0,5 0 1,-3 0-15,-2 0 0,-1 0 0,-3 0 72,1 0 0,0 0 2,-1 0-73,1 0 0,-1 0 50,1 0-46,-1 0 1,7 0-17,-1 0 26,0 0 0,1 0 10,-1 0 0,6 0-9,-5 0-321,7 0 261,-12 0-163,14 0-306,-6 0-256,8 0 176,0 0 6,0 8 560,0-6 0,8 13 0,2-5 0</inkml:trace>
  <inkml:trace contextRef="#ctx0" brushRef="#br0" timeOffset="3">908 3828 5756,'0'-10'0,"0"2"0,0 0 0,0 6 0,0-5 138,0 7 1052,0 0-1131,8 0 53,-6 7-105,6 3 1,-6 0 0,1-2 32,3-1 1,2 1 0,-4 6-26,2-3 1,5 1 0,-3 5-11,2 1 1,-6-6 0,3-1 4,1 3 0,-4 1 171,8 3-164,-8-1 1,5 1 158,-3-1-150,4 1 0,0-1-24,-5 1 23,5-1 0,-8-5 0,6-1-17,0 3 1,-5 1 0,7 3-29,-2-1 0,-2-5 0,-6 0-8,0 1 1,2-3 17,4 2 1,-3-3 34,9 3 0,-8 3-12,2-3 0,-2-2-6,1 1-81,-3 1 75,6 5 1,-6-5-15,4 0 159,-4-1-66,6 7 0,-3-6-60,1-1 0,2-5 0,-4 6-11,2 1 0,0-3 1,-5 0-9,5-3 1,-2 7 23,8-2 1,-8-3-20,2 3 1,-3-6 0,3 5 1,-4-7 50,6 4 18,-8 0 1,2-6 29,4 4-63,-4-4-17,5-2 0,-7 0-22,0 7-72,0-5-78,0 6 115,0-8 0,0 2 39,0 4 28,0-4-49,0 5 38,0-7-53,0 0 1,2 6 18,4 0-141,-4 0-112,6-6 194,-8 0 77,0 0-8,8 0 0,-5 0 0,9 0 0,0 0-24,5 0 1,1 0-21,-1 0 1,1-2 14,-1-4 1,-5 4 0,-1-4-77,3 4 1,-4 2 60,1 0 0,1 0 0,3-1-15,-3-5 1,-2 4 152,-4-4-111,-4 4 0,13 2 84,-3 0 24,-4 0-52,7 0-33,-13 0-102,6 0-53,-8 0-9,0 0 1,-8 0-1,-2 0 1</inkml:trace>
  <inkml:trace contextRef="#ctx0" brushRef="#br0" timeOffset="4">995 2867 7009,'10'0'-377,"0"0"500,-4 0-196,-4 0 127,5 0 0,-5 0 135,4 0-63,-4 0 0,8 0-46,-4 0 0,-4-2 0,5-2-34,1-2 0,-4-1 0,8 1-33,1-6 1,-3 2-1,2-1-36,1-3 1,3 1-1,1-1-107,1 2 134,-1 1 0,-3-5 0,1 3-145,5 1 132,1 0 1,-4-5 0,1-1-165,-1 1 135,9 7 0,-7-5 1,4 3-1,-1-1-7,1 1 1,-10-4 0,5 7 0,-3-3-4,1 0 1,1 3-1,1-5 1,-1 4-10,1 3 1,-1-5 0,-1 4 0,-3 0-11,-1 1 0,0-5 0,5 4 69,1-1 1,-7 5 0,-1-4 0,0 2 0,-1 0 0,-3-5 178,6 5-179,-8 0 1,5 0 47,-3 0 0,-4-1 164,4 1-73,-4 4 101,-2-6-74,0 8 1,0-2 164,0-4-152,0 4 0,-2-7-42,-4 3 1,2 4 0,-5-6-80,1 0 1,0 6-1,4-5-74,-2-1 44,-7 6 1,9-8 0,-6 4-24,2-5 0,-5-3 1,3 1-1,-2 3 73,1 2 1,5-5 0,-4 1 0,1-2-28,-1 3 1,4-3 0,-4 6 0,1-1-4,-1-5 1,4 4 0,-4-1-6,3-3 0,-5 4 1,4 1 22,-1 1-339,5-6-757,-4 13-331,8-7 527,0 8 832,0 0 0,-8 8 0,-2 1 0</inkml:trace>
  <inkml:trace contextRef="#ctx0" brushRef="#br0" timeOffset="5">629 2884 6527,'9'0'1176,"-1"0"-675,-8 0 156,0 0-571,-8 0 1,5-5 0,-9-1-23,-2 2 1,-1-4-1,-1 0-26,5-1 0,-5 3 0,4-6 0,-3-1 24,-3-3 1,3 5-1,1-1 1,3-2-50,-3-1 1,-1-3 0,-3 1 0,1-1-6,-1 1 1,1-1 0,-1 1 0,1 0-47,-1-1 0,3 1 0,1-1 35,3 1 11,-1-1 0,-5-1 0,1-3 0,2-1 4,3 2 1,-1 1-1,-3 3-25,3-1 21,-4 1 0,13 2 1,-7 1-1,0 2 15,0-1 0,5-1 0,-5 1 0,0 3-11,1 2 1,3-6-1,-4 3-15,2-5 1,-3 5 0,3 1 68,-2 2-17,6-5 1,-4 9-55,8-8-24,0 8 44,-7-4-32,5 8-29,-6 0 1,8-1-71,0-5 26,0 4-281,0-6 42,0 8 203,0 0 0,2-6 58,4 0 43,-4 1 0,11 3 0,-5-2-223,2-2 222,-6 0 1,11 0 0,-3-2-317,3-1 297,3 5 0,-1-10 0,1 7-356,-1-3 306,1 6 1,1-6 0,4 6-87,6-1 0,-9-3 0,-3 4-76,-1-2 0,-1 0 257,3 6 0,-1-7 0,1-3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0T22:43:22.25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18 11879 252636 63531,'10'-8'249'0'0,"5"6"0"0"0,-5-6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22:43:55.1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739 138 8147,'10'-17'-1053,"5"7"0,-13 1 1266,3 3 65,-3 4 0,0-8 113,4 5-274,-4 3 1,6-13-54,-8 3 0,-8 3 0,-4-1 22,-3 2 0,-2 3 0,0 5 0,0-2-23,-1-4 1,-4 4 0,-3-4 0,-2 4-59,-3 2 0,3 0 1,-2 0-1,-3 2-53,-6 4 0,-1-2 0,-4 7 0,1 3 8,3 1 1,3 2 0,2 0 0,-1 1 0,1-1 1,7-6-1,3 3 1,1 3-9,0 4 0,2 2 1,7-6-178,3 0 192,7 0 0,-4 0 1,8 0-1,0 1-6,0-1 0,0 0 0,2 0 0,4 0 28,6 1 1,9-1 0,3-2 0,1-2 46,0-1 0,5-3 1,1 3-1,5-5 17,4 1 1,0-6-1,-5 4 1,1-4-5,4-2 1,-4 0 0,4 0-1,-5 0-72,-7 0 1,3-6 0,-6-2-1,0 1-33,-1-1 0,-1-5 34,-6 1 0,-7-3 272,-4-2-120,-4 7 1,-4-5-13,-4 3-108,-4-3 0,-7 0 0,0 2 1,0 3 14,0 2 0,-6-3 0,0 3 1,2 1-38,2-1 1,-4 2 0,0 4-1,2-1-20,2-3 1,2 0 0,0 6 0,-2 0-61,-4 0 1,4 0 0,-4 0 0,4 0 19,1 0 0,-4 6 0,-1 1 0,2 1 37,2 0 0,1 3 0,3-3-38,4 1 38,-5 3 1,7 3 0,-6-2 43,3-1-21,-3-1 0,11 7 0,-5-1 0,-1 0-10,0 0 0,7 0 0,-3 0 1,4 1 9,2-1 1,0 0 0,0 0 0,2 0 6,4 0 1,1 1-1,7-1 1,-3 0-34,2 0 1,3 2 0,1 0 0,0 0-20,0-3 0,6-3 1,0 2-1,0-1 123,2-3 0,-4-5 0,7 3 0,1-1-17,-2-4 1,3-2 0,-7-2-1,0 0 7,2 0 0,0-2 1,3-2-112,-5-2 97,4-7 1,-8 9-132,4-7 118,-4-1 1,-8-3 0,-1 2 25,-2 1 1,-5 3-1,-6-5 1,-5 5 19,-2 1 1,-1-3 0,-6 3 0,-2 0 4,-4 1 1,4 1 0,-4 6-1,2 0-77,-2 0 1,4 0-1,-6 0 1,2 0-97,0 0 1,0 0 0,4 0 0,-2 0-55,-2 0 1,2 2 0,8 2-57,2 1 146,-1 9 0,-5-5 1,2 9-47,3-1 1,5-6 0,5 1 0,-2 1 66,-2 2 1,0-3 0,6-1 0,2 1 62,4-3 0,-2 6 0,7-5 0,3-1-9,1-3 0,2 2 1,0-2-1,0-1-6,1 3 1,-1-6 0,0 4-1,0-5 1,0-1 1,0 0 0,1 0 0,-1 0-60,0 0 1,0 0 79,0 0 1,-7-1-9,-4-5 1,-6-4 0,-6-5 22,-6 4 0,1 1 1,-4 6-1,-4-2 76,0 3 1,-1 1 0,3 0-1,0-2-86,0-2 1,0 1 0,0 5 0,-1 0-83,1 0 0,2 1 0,2 3 0,1 2-36,-1-2 0,3 3 0,1 1-56,1 2 0,2 1 1,6 6 118,0 0 1,0-5 0,2-1 17,4 3 1,4-1 0,7 0 78,0-1-91,0-8 1,-2 5 0,-1-5-70,-3 2 57,1 0 1,5-6 0,0 0-53,0 0 1,-5 0-15,-1 0 66,-7 0 0,2-6 1,-12 0 65,-6 2 0,-3 2 0,-2 2 9,0 0 0,0 0 0,-1 0-57,1 0 1,0 0-182,0 0 187,7 8 0,-3-4 1,7 7-125,2 3 109,3-7 0,1 9 27,0-5-37,0 4 0,1-3 195,5-1-174,4 1 0,7-1 0,0-1 23,0-3 1,0-1 0,1-6 7,-1 0 0,0 0 13,0 0 0,-5 0-29,-1 0 1,-7-2 0,0-2-8,-8-2 1,0-1 0,-7 3 81,-3-2 1,-1-1-268,-2 1 210,7 4-557,-5-6 525,5 8 0,-7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22:45:46.9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738 138 8147,'10'-17'-1053,"5"7"0,-13 1 1266,3 3 65,-3 4 0,0-8 113,4 5-274,-4 3 1,6-13-54,-8 3 0,-8 3 0,-4-1 22,-3 2 0,-2 3 0,0 5 0,0-2-23,-1-4 1,-4 4 0,-3-4 0,-2 4-59,-3 2 0,3 0 1,-2 0-1,-3 2-53,-6 4 0,-1-2 0,-4 7 0,1 3 8,3 1 1,3 2 0,2 0 0,-1 1 0,1-1 1,7-6-1,3 3 1,1 3-9,0 4 0,2 2 1,7-6-178,3 0 192,7 0 0,-4 0 1,8 0-1,0 1-6,0-1 0,0 0 0,2 0 0,4 0 28,6 1 1,9-1 0,3-2 0,1-2 46,0-1 0,5-3 1,1 3-1,5-5 17,4 1 1,0-6-1,-5 4 1,1-4-5,4-2 1,-4 0 0,4 0-1,-5 0-72,-7 0 1,3-6 0,-6-2-1,0 1-33,-1-1 0,-1-5 34,-6 1 0,-7-3 272,-4-2-120,-4 7 1,-4-5-13,-4 3-108,-4-3 0,-7 0 0,0 2 1,0 3 14,0 2 0,-6-3 0,0 3 1,2 1-38,2-1 1,-4 2 0,0 4-1,2-1-20,2-3 1,2 0 0,0 6 0,-2 0-61,-4 0 1,4 0 0,-4 0 0,4 0 19,1 0 0,-4 6 0,-1 1 0,2 1 37,2 0 0,1 3 0,3-3-38,4 1 38,-5 3 1,7 3 0,-6-2 43,3-1-21,-3-1 0,11 7 0,-5-1 0,-1 0-10,0 0 0,7 0 0,-3 0 1,4 1 9,2-1 1,0 0 0,0 0 0,2 0 6,4 0 1,1 1-1,7-1 1,-3 0-34,2 0 1,3 2 0,1 0 0,0 0-20,0-3 0,6-3 1,0 2-1,0-1 123,2-3 0,-4-5 0,7 3 0,1-1-17,-2-4 1,3-2 0,-7-2-1,0 0 7,2 0 0,0-2 1,3-2-112,-5-2 97,4-7 1,-8 9-132,4-7 118,-4-1 1,-8-3 0,-1 2 25,-2 1 1,-5 3-1,-6-5 1,-5 5 19,-2 1 1,-1-3 0,-6 3 0,-2 0 4,-4 1 1,4 1 0,-4 6-1,2 0-77,-2 0 1,4 0-1,-6 0 1,2 0-97,0 0 1,0 0 0,4 0 0,-2 0-55,-2 0 1,2 2 0,8 2-57,2 1 146,-1 9 0,-5-5 1,2 9-47,3-1 1,5-6 0,5 1 0,-2 1 66,-2 2 1,0-3 0,6-1 0,2 1 62,4-3 0,-2 6 0,7-5 0,3-1-9,1-3 0,2 2 1,0-2-1,0-1-6,1 3 1,-1-6 0,0 4-1,0-5 1,0-1 1,0 0 0,1 0 0,-1 0-60,0 0 1,0 0 79,0 0 1,-7-1-9,-4-5 1,-6-4 0,-6-5 22,-6 4 0,1 1 1,-4 6-1,-4-2 76,0 3 1,-1 1 0,3 0-1,0-2-86,0-2 1,0 1 0,0 5 0,-1 0-83,1 0 0,2 1 0,2 3 0,1 2-36,-1-2 0,3 3 0,1 1-56,1 2 0,2 1 1,6 6 118,0 0 1,0-5 0,2-1 17,4 3 1,4-1 0,7 0 78,0-1-91,0-8 1,-2 5 0,-1-5-70,-3 2 57,1 0 1,5-6 0,0 0-53,0 0 1,-5 0-15,-1 0 66,-7 0 0,2-6 1,-12 0 65,-6 2 0,-3 2 0,-2 2 9,0 0 0,0 0 0,-1 0-57,1 0 1,0 0-182,0 0 187,7 8 0,-3-4 1,7 7-125,2 3 109,3-7 0,1 9 27,0-5-37,0 4 0,1-3 195,5-1-174,4 1 0,7-1 0,0-1 23,0-3 1,0-1 0,1-6 7,-1 0 0,0 0 13,0 0 0,-5 0-29,-1 0 1,-7-2 0,0-2-8,-8-2 1,0-1 0,-7 3 81,-3-2 1,-1-1-268,-2 1 210,7 4-557,-5-6 525,5 8 0,-7 0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22:49:53.6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630 18 8378,'9'0'-2489,"7"0"2605,-14 0-10,6 0 1,-6 0 242,3 0-187,-3 0 1,8 0 190,-4 0-252,-4 0-109,6 0 1,-8-2 67,0-3-80,0 3 271,0-6-197,0 8 0,0 2 29,0 4 1,0-3-1,1 9-28,5 2 0,-4-5 0,4 3-21,-4 2 0,-2 1 0,0 3 0,0-1-12,0 1 1,0 1-1,0 2 1,0 3-23,0-3 0,0 0 1,0 1-1,0 1 19,0-2 1,0 1-1,0-1 1,0 2 11,0-1 0,0-1 0,0 0 1,0 3-26,0-3 1,-2 0-1,-2 1 1,-2 1-5,2-2 0,-3-1 0,1-3 0,0 1-34,-2-1 0,6 0 0,-3 1 1,3-1 6,2 1 1,-6-1 0,0 1 16,2-1 1,0 1 0,0-1-1,-3 3-28,-3 3 1,4-4-1,-4 5 1,1-3 13,-1 2 0,4-1 0,-6 5 0,1-2 19,1-4 1,-3 4-1,5-1 1,0-3-13,0-1 1,1 3 14,1 0-13,4 0 1,-14 1-207,5-1 207,3 0 0,-2-5 0,6-1 1,-4 1-7,-1-1 1,3 2 0,-4 3 0,1 1 12,-1-2 1,0-1-1,-3-3 1,3 1 18,2-1 1,-4 1-1,7-1 1,-1 1 7,-2-1 1,4-5 0,-6-1 0,1 3-10,-1 2 0,4 1 1,-3 0-1,-1-1-26,0-4 0,6 3 0,-4-3 2,1 3 0,-1 3 1,-6-3-1,5-1 38,1-2 1,0-7-31,2 7-4,4-8-78,-13 11 86,13-5 0,-8 0 0,6-2-191,-1-1 177,-1-5 1,6 8-1,-2-4-33,-4 5 0,4-1 13,-4 2 0,2-8 48,-2 1 0,3 3 16,-9-2 1,8 2-1,-4-4 14,1 2-25,5-1 0,-8-3 40,4 4-15,4-4 1,-8 12 116,5-9-44,3 1-121,-6-6 1,6 0 6,-4 0 0,4-2-40,-4-4 1,3-3 117,-3-9 1,4 1-86,-4-1 11,4 1 0,2 5 0,0 1 11,0-3-12,0 6 1,0-7 0,0 3-4,0-3 0,0-3 1,0 1 7,0-1 0,0 7 0,0-1 33,0-2-115,0 7 40,0-9 104,0 14 37,0-6 24,0 8 0,0 8 1,0 4-42,0 3 0,0-3 0,0 0 71,0 1-137,8 3 1,-6 1 0,4 3 0,-5 1 30,-1 2 0,6 0 0,0-5 0,-2-1-22,-2 1 1,-2-1 0,0 1-146,0-1 102,8 1 40,-6-1 71,5-7 0,-7-4-81,0-12 1,6 2 0,2-6 46,2 3-52,-6-7 1,11 6 0,-5-5 42,-1 1-57,7 0 0,-6 1 0,7 1-38,1 2 36,-1-5 1,1 11 0,-1-6 0,0 2-60,1 0 0,-1 0 1,1 6-1,-3-1-432,-3-5 1,4 4 0,-5-4 487,5 4 0,1 10 0,1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22:49:58.909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5344 210 6065,'10'-2'297,"-4"-4"-312,-4 4 1,-2-7-32,0 3 0,-8 4 87,-4-4 0,3 4 91,-3 2-118,8-8 1,-11 7 23,3-5-21,-4 4 0,-1 0 0,-1-2 1,1-2-14,0 0 1,-1 6 0,1 0 0,-1 0-11,1 0 1,-7 0 0,-1 0 0,0 0-5,0 0 1,1 0 0,5-2 0,-2-1 31,-3-3 0,-5 0 1,6 6-1,0 0 0,-2 0 1,5 0 0,-5-2 0,2-2 5,-1-2 0,-5 0 0,6 6 0,0 0-23,-3 0 1,5-5 0,-6-1-48,2 2 52,-6 2 1,5 2-1,-5 0 51,2 0-57,0 0 1,0-2-1,2-2 1,0-2-3,0 2 1,3 2 0,-5 2-1,0 0-8,2 0 0,-4 0 0,6-1 1,-3-3-1,-3-2 0,0 0 0,0 6 0,2 0 22,-2 0 1,4-2-1,-2-2 1,0-2-10,2 2 0,-4 3 1,3 1-1,-1 0-19,-2 0 0,-6-6 1,10 0-1,-2 2 17,0 2 0,0 2 1,-6 0-107,0 0 99,0 0 0,0 0 1,0 0-1,0 0-4,0 0 1,0 0 0,0 0 223,1 0-207,-1 0 1,0 0 0,0 0 0,0 0 5,0 0 0,6 0 0,0 0 0,-2 0-59,-2 0 0,4 0 0,1 0 0,1 0-2,0 0 0,-2-2 0,-4-2 0,2-2 9,2 3 0,0 1 0,-4 2 0,2 0 73,2 0 0,1 0 1,-3 0-1,2 0-6,-2 0 0,0 0 0,0 0 0,2 0-27,-2 0 1,-2 0 0,-2 0-188,0 0 183,0 0 1,0 0 0,0 0-24,0 0 15,0 0 0,1 0 0,-1 0 0,2 0 8,3 0 0,-2 0 1,2 0-1,-1 0 19,2 0 1,-2 0 0,6 0 0,0 0-24,0 0 0,-5 0 0,5 0 0,0 0-44,0 0 1,-4 0 0,3 0-1,1 0 27,0 0 0,-4 0 0,4 0 1,-1 0 4,1 0 1,-4 0 0,4 0 185,-2 0-177,5 0 0,-9 0 0,6 0-98,-2 0 105,6 0 0,-5 5 1,7 1-124,-4-2 119,3-2 1,-5-2-1,6 0 1,-3 2 4,-1 4 0,0-4 0,3 4 0,-1-4 8,-2-2 1,-3 0 0,5 0 0,-2 0-11,1 0 0,1 0 0,0 1 0,-3 3-14,3 2 0,-4 0 0,0-6 1,-1 2 58,1 4 0,-4-4 0,6 4 1,1-5-9,3-1 1,-4 0-1,-1 2-23,3 4-4,2-4 0,1 8 1,1-6-179,-1 2 118,-7-1 0,6 1 0,-5 0 0,5 0 46,2 2 1,-1-6-1,1 3 1,-1-1 43,1 2 1,-1-4-1,1 6 1,-1-2 26,1-1 1,5 1-1,1-4-40,-3 4 1,-2-2 0,-1 6 0,1-1-33,5 1 0,-5-4-46,5 5 0,1-1 9,-2 2 48,8 3-10,-3-13 1,5 12-1,-2-6 134,-2 1-125,0-5 0,6 12-1,0-5 1,0 5-1,0 1-13,0 1 0,0-1-2,0 1 1,2-3 0,2-1 12,2-2 1,5-1 0,-3 5-3,2-5 1,-4 3 0,3-6-71,-1 1 1,4-3-1,-4 4 48,1-2 0,-3 3 0,6-5 19,1-2 0,-3 4 0,2-2 0,-1-1 4,-1 3 0,6-6 1,-5 4 36,5-4 0,1 4 0,1 0 0,-1-3 1,1-1 1,-1 0-1,1 2 14,-1 2 1,0 0-1,1-6-21,-1 0 0,7 0 0,-1 2 7,-2 4 0,1-5 0,-1 5 0,2-4-5,-1-2 0,3 0 0,-2 0 0,-1 0-70,-3 0 1,4 0 0,0 0 0,-1 0 40,-3 0 1,5 2-1,-1 2 1,0 2-9,2-2 1,-5-2 0,3-2 21,-4 0-9,-1 0 0,5 0 0,0 0 0,-1 2 14,-3 3 0,-1-3 0,-1 4 0,3-4-19,3-2 1,-4 0 0,5 0-1,-5 0 12,-2 0 1,7 6-1,-1 0 1,0-2-9,2-2 0,-3-2 0,5 0 0,0 0-36,0 0 1,-3 5 0,3 1 0,0-2 4,0-2 1,-6 4 0,5 0-102,-1-2 115,-6-2 1,7 0 0,-7 1 72,4 3-67,-3 0 1,5-6 0,-8 0-1,3 0 22,3 0 0,-2 2 1,7 2-1,-3 2-32,-4-2 1,4-2-1,1-2 1,-1 0-18,0 0 0,0 1 1,-3 3-1,1 2 26,-2-2 0,1-2 1,-1-2-1,2 0 34,-1 0 1,-3 0 0,-2 0 0,1 0 28,-1 0 0,7 6 0,-1 0 1,0-3-52,2-1 0,-3-2 0,7 0 1,0 0-8,-2 0 1,6 0 0,-4 0-123,4 0 123,-6 0 1,6 0 0,-5 0 165,-1 0-148,6 0 0,-8 0 1,4 0-1,-4 0 28,0 0 1,-5 0 0,5 0 0,-2 0-25,1 0 1,5 0 0,-4 2 0,0 2-25,0 2 1,5 0-1,-5-6 1,2 0-1,4 0 1,0 0 0,2 0 0,-2 0-8,0 0 1,4 0-1,-10 0 1,1 2 9,-1 4 1,6-4-1,-4 3-17,0-3 12,-2-2 1,-7 0 0,1 0-1,3 0-11,1 0 0,0 0 0,-3 0-2,3 0 13,-4 0 0,14 0 0,-6 0 0,2 0-3,1 0 0,-3 0 0,4 0 0,-2 0 3,2 0 0,-4 0 0,0 0 0,0 0 2,1 0 0,-5 0 0,4 0 0,0 0 45,0 0 0,1 0 0,3 0 0,-2 0-7,2 0 0,-4 0 0,0 0 1,-2 0-70,-3 0 1,3 0 0,-2 0-168,-1 0 197,-3 0 1,-2 0-1,1 0 1,-1 0-5,1 0 0,-1 0 1,1 0-1,1 0 34,4 0 1,-3 0-1,3 0 1,-2 0-12,3 0 1,-5 0 0,6 0 0,1-2-15,3-3 0,-4 3 0,-2-4 1,-3 4-33,-3 2 1,6 0-1,1 0 1,-3 0 41,-2 0 1,-1-2 0,-1-2-1,1-2 41,-1 2 0,1 2 0,1 2 0,2-2-28,3-3 1,-1 3 0,-5-4-43,-1 4 24,0-6 1,7 6 0,-1-4 0,-2 3-9,-1-3 1,-1 4-1,3-4-69,1 4 88,0-6 0,-5 6 1,1-5-1,2 1 15,3 0 0,-1-2 0,-6 4 1,-1-3-16,-4-3 1,3 6 0,-3-4 0,3 2-17,3 1 1,-1-7 0,-1 4 0,-3 0-11,-1 1 1,-6-1 0,5 2 0,3-6 0,-4 3 0,-1-3-6,-1-2 1,-2-1-1,-6-3-7,0 1 1,0 0 17,0-1-9,0 1 0,0-1 0,-2 1 0,-4 1-31,-5 5 1,1-5-1,-2 4 1,-1-3-32,-3-3 1,-1 1 0,-1-1-1,1 1-122,-1 0 0,-5 1 0,0 2 0,1 3 192,3-3 0,-6-9 0,-3-4 0</inkml:trace>
  <inkml:trace contextRef="#ctx0" brushRef="#br1" timeOffset="2799">5432 647 6646,'7'9'63,"-5"-1"0,6-6 131,-8 4-147,8-4 0,-6 13 1,6-3 0,-1 4 1,-5-5 0,6 1 0,-2 2-43,0 1 0,5 3 0,-3-1 0,0 0-23,0 1 1,3-6 0,-3-1 0,0 3-5,-1 1 0,5 3 0,-4-1 0,2-1 18,3-5 1,-3 5 0,2-4 74,1 3-71,3 3 0,-5-7 0,1 1 108,1 1-100,3 3 1,-4-4-1,-1-1-18,3 3 12,1-6 1,-3 7 0,0-5 0,1 1-2,3 1 1,1-6 0,1 4 0,-1-1 48,1 1 1,-1-6 0,3 2-1,1-2 13,2 1 1,2-1 0,-3 6 0,3-2-76,2-4 0,-6 3 0,3-1-122,-5-2 0,-1 4 101,-1-2 0,1 0-46,-1-6 68,-7 0-23,5 0 1,-11 0-145,8 0 27,-8 0 148,3 0 1,-7-2 62,0-4 1,0 2 69,0-8 1,0 6-77,0-5 0,0 5 0,-2-4 1,-1 1 25,-3-1 1,0 4-65,6-6 16,-8 8 1,6-5 40,-4 3-51,4-4 1,1 1 240,-5 3-193,4-4 1,-6 6-2,8-7 1,-2 7-205,-4-2-219,4 4 60,-5 2 275,7 0 1,0 2 0,1 4 43,5 5 1,-2-1-1,6 2-15,-2 1 0,5 1 0,-3-1 0,2-1-9,-1 2 1,-5-5-2,6 3-1,-1 0 0,1-1 0,0-1 8,1-2 0,-3-1 0,2-3 17,1 2 105,-5 0-34,0-6-83,-8 0 1,-8 0 0,-4 0 0,-3 0 4,-3 0 0,1 0 0,-3 2 0,-1 2-28,-2 2 1,-8 1 0,2-3 0,-4 4-12,-2 2 1,0-1-1,0 5-542,0-2 563,8-1 0,-6 15 0,6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22:52:01.4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1310 1646 8024,'0'-10'-748,"0"2"1,0 6 989,0-4-151,0 4 0,0-7 119,0 3-102,0 4 0,0-8-89,0 4 0,-2 4 20,-4-3 1,4 1-23,-4-2 19,-3 4 0,7-8 111,-4 4-105,-4 5 0,6-7 0,-5 6 75,1-4 1,-6 2-72,3-8 0,1 9 0,0-5 0,0 2-42,1 0 1,3 0 0,-6 6 0,1-2-24,1-3 1,-6 3-7,5-4 0,-5 2 43,-1-2 0,-1 4 0,1-4 34,-1 4 0,7 2-20,-1 0-20,0 0 1,1 0 0,-1 0-24,-1 0 29,5 0 0,-8 0 41,5 0-59,-5 0 0,5 0 1,-1 0-10,-2 0 1,5 0-1,-3 2-60,-2 4 1,5-4 42,-3 4 1,0 2 18,-5-2 1,-1 5 0,3-3 13,3 2 0,3-6 1,3 3-92,-6 1 1,2-4 29,-1 8 1,5-7 31,-6 7 13,8 0 0,-9-1 16,7 1 0,-8 0 20,3 5 0,3-5-16,2-1 1,-2 1-7,3 5 0,-1 1-8,6-1 1,-6 1 9,0-1 0,0 1 15,6-1-21,0 1 0,0-7 0,0 1 0,0 2 1,0 1 0,0 3 8,0-1 0,0-5 0,2-3 0,2 1 11,2 0 1,0-4-10,-6 5 1,2-1-1,2 4 0,1-3 0,1 1-6,-6 5 0,2-1 0,2-3 2,2-1 0,0-6 0,-4 4 103,4-3-67,-5 7-30,7-4 1,-6 1-25,4 1 25,-4-8 1,6 5 78,-8-3-70,7-4 2,-5 14-31,14-7 0,-12 7 2,7-4 0,-5-5 1,4-5-7,-2 4 0,-1-4 6,-1 4 0,-4-2 1,6 0-2,0 1 1,-4 3 10,7-2 0,-5-4-4,6 4 0,-8-2 1,3 0-17,1 1 1,-6 3-45,4-2 44,4-4 0,-7 6-5,9-8 0,-6 0 3,6 0 0,-1 0-33,7 0 0,-7 0 25,1 0 0,-6 0 12,5 0 0,1 0-2,6 0 0,-7 0 25,1 0-17,-1 0 1,-1-2 0,-2-2-171,0-2 160,-6 0 0,13 4 1,-3-4 1,-2 5 0,-1-7 0,1 2 13,0 0 1,-5 0 0,5 4-1,0-2 6,0-1 0,-5-1 1,5 4-12,-2-4 0,5 4 0,-1-4 0,-2-1-17,1 1 1,-5-6 1,6 6 11,-8 0 1,5 5 23,-3-5-29,-4 4 126,14-14-105,-7 14 1,3-11 0,0 7 1,-8-2-1,3 4-2,1-2 1,-4-5-8,8 5 1,-7-8 31,7 3 1,-8 1 2,2-2 0,-2 9 0,0-5-22,1 0 1,1-2 0,-4-5-1,4 3 0,-4-3 11,4 3-15,-4 4 0,-2-7 0,2 3 140,3-4-135,-3 7 0,6-7 179,-8 5-93,0-5 0,0-1 1,0-1-41,0 1 0,0-1 0,0 1-27,0-1 0,0 1 0,-2 1 1,-2 3 45,-1 1 0,-3 0 0,4-5 0,-4 0-72,-2-1 0,5 6 0,-7 1 0,-2-3-198,-1-1 0,-3-1 1,1 3-1,-2 3-1493,-5 2 1685,5-5 0,-22 11 0,4-6 0</inkml:trace>
  <inkml:trace contextRef="#ctx0" brushRef="#br0" timeOffset="1">838 2395 7070,'10'0'-1015,"0"-5"1439,-4-1-212,-5 0 0,7 4 100,-8-4-170,8 4-40,-6-5 60,6 7 49,-8 0-34,0 0-143,0 7 1,0 3-44,0 7 0,0 1 0,0-1-18,0 1 1,-2-6 0,-2-1 5,-2 3 0,0 1 132,6 3-109,0-1 0,0 1 0,0-1 86,0 1-83,0-9 0,0 7 1,0-5-1,0 5-2,0 1 1,0-5 0,0 0-11,0 1 9,0 3 1,0 1 0,0 1-11,0-1 1,0 1-1,0-1 1,0 1-14,0-1 1,0 1 0,0-1 14,0 0 1,0-5-1,0 0 1,0 1 12,0 3 1,0-4-1,0-1 26,0 3 1,0 1 0,0 3-26,0-1 0,0 1 0,0-1-122,0 1 106,0-9 0,0 7 1,0-5-74,0 5 1,0 1 51,0 1 0,0-1 0,0 1 55,0-1 1,0-5 0,0 0 13,0 1 1,0-3-1,0 2-1,0 1 0,0-3 0,0 1-54,0 3 1,0-4-93,0 1 130,0-7-33,0 12 169,0-14-161,0 5 150,0-7-72,0 0-84,0 8 125,0-6 36,0 6-55,0-8 53,0 0-198,0 8 82,0-6-71,0 5 47,0-7 0,0 2 4,0 4-32,0-4 1,0 8 3,0-4 0,0-2 3,0 7 5,0-7 4,0 12 0,0-13 2,0 9 0,0-6 2,0 6-3,0-9 1,0 7-1,0-4 13,0-4-13,0 6 1,0-6 36,0 3-25,0-3 3,0 6-104,0-8 0,0 2-56,0 4 158,0-4 49,0 6 7,0-8-72,0 0-30,0 7 22,0-5-82,0 6 76,0-8 0,0 0 78,0 8 57,0-6-59,0 6-64,0-8 1,0 1-1,0 5 11,0-4 32,0 6 88,0-8-99,0 8-60,0-6 0,0 7-13,0-3 42,0-4 0,0 8 216,0-4-27,0-4-175,0 5 0,0-5-80,0 4 118,0-4-120,0 6 52,0-8 56,0 0 14,0 8-210,0-6 51,0 5 1,0-5 92,0 4 55,0-4-81,0 6 86,0-8-44,0 0 14,0 8-6,0-7 23,0 7 3,0-8-142,0 0 33,0 8 90,0-6-32,0 6 36,0-8-659,0 0 1,8-8 0,2-2 0</inkml:trace>
  <inkml:trace contextRef="#ctx0" brushRef="#br0" timeOffset="2">821 3775 5765,'10'0'577,"-3"0"-456,1 0-28,-6 0-113,6 0 128,-8 0 27,0 0 0,-2 6-112,-4 0 20,4 7-34,-13-3 0,13 2 0,-6-3-45,0-1 45,6 6 1,-8-10-37,5 7 12,3-7 0,-12 12-70,8-5 63,-7 5 0,11-4 0,-6-1-7,0 3 0,4-1 1,-5 1-1,1-2 24,4 1 0,-4-3 0,2 1 9,3 3 1,-5-4-1,0 1-6,-2 3 0,6 2 1,-3-1-1,1-1 6,0-3 0,-2-5 0,4 6-45,-1 1 0,-7 3-17,6 1 48,0-7 0,0 6-16,1-5 11,-1 5 1,0-5 43,0 1-21,0 0 1,1 5 20,-1 1 0,-6-1 0,6 0 1,-2-1 0,5-2-20,-3-3 1,0-5 0,4 4 13,-4-2 1,4-1 4,-4-1 0,3 2 1,-3 4-48,4 3 24,-6-5 1,6-1-17,-4-3-31,4 4 124,-5-8 1,7 8 100,0-5 31,0-3-129,-8 6-173,6-8-21,-6 0 91,8 0 656,0 0-657,0 8-27,0-6 108,0 6 6,0-1-36,0-5-17,0 6 31,0-8-32,0 0-33,0 8 29,0-6-26,0 6-2,0-8-3,0 0-53,0 7 74,0-5 33,0 6-61,0-8-2,-8 0 1,-1 0 24,-9 0 0,7 0 0,-1 0-2,-2 0 1,5 0-1,-3 0 47,-2 0 0,5 0 1,-3 0-15,-2 0 0,-1 0 0,-3 0 72,1 0 0,0 0 2,-1 0-73,1 0 0,-1 0 50,1 0-46,-1 0 1,7 0-17,-1 0 26,0 0 0,1 0 10,-1 0 0,6 0-9,-5 0-321,7 0 261,-12 0-163,14 0-306,-6 0-256,8 0 176,0 0 6,0 8 560,0-6 0,8 13 0,2-5 0</inkml:trace>
  <inkml:trace contextRef="#ctx0" brushRef="#br0" timeOffset="3">908 3828 5756,'0'-10'0,"0"2"0,0 0 0,0 6 0,0-5 138,0 7 1052,0 0-1131,8 0 53,-6 7-105,6 3 1,-6 0 0,1-2 32,3-1 1,2 1 0,-4 6-26,2-3 1,5 1 0,-3 5-11,2 1 1,-6-6 0,3-1 4,1 3 0,-4 1 171,8 3-164,-8-1 1,5 1 158,-3-1-150,4 1 0,0-1-24,-5 1 23,5-1 0,-8-5 0,6-1-17,0 3 1,-5 1 0,7 3-29,-2-1 0,-2-5 0,-6 0-8,0 1 1,2-3 17,4 2 1,-3-3 34,9 3 0,-8 3-12,2-3 0,-2-2-6,1 1-81,-3 1 75,6 5 1,-6-5-15,4 0 159,-4-1-66,6 7 0,-3-6-60,1-1 0,2-5 0,-4 6-11,2 1 0,0-3 1,-5 0-9,5-3 1,-2 7 23,8-2 1,-8-3-20,2 3 1,-3-6 0,3 5 1,-4-7 50,6 4 18,-8 0 1,2-6 29,4 4-63,-4-4-17,5-2 0,-7 0-22,0 7-72,0-5-78,0 6 115,0-8 0,0 2 39,0 4 28,0-4-49,0 5 38,0-7-53,0 0 1,2 6 18,4 0-141,-4 0-112,6-6 194,-8 0 77,0 0-8,8 0 0,-5 0 0,9 0 0,0 0-24,5 0 1,1 0-21,-1 0 1,1-2 14,-1-4 1,-5 4 0,-1-4-77,3 4 1,-4 2 60,1 0 0,1 0 0,3-1-15,-3-5 1,-2 4 152,-4-4-111,-4 4 0,13 2 84,-3 0 24,-4 0-52,7 0-33,-13 0-102,6 0-53,-8 0-9,0 0 1,-8 0-1,-2 0 1</inkml:trace>
  <inkml:trace contextRef="#ctx0" brushRef="#br0" timeOffset="4">995 2867 7009,'10'0'-377,"0"0"500,-4 0-196,-4 0 127,5 0 0,-5 0 135,4 0-63,-4 0 0,8 0-46,-4 0 0,-4-2 0,5-2-34,1-2 0,-4-1 0,8 1-33,1-6 1,-3 2-1,2-1-36,1-3 1,3 1-1,1-1-107,1 2 134,-1 1 0,-3-5 0,1 3-145,5 1 132,1 0 1,-4-5 0,1-1-165,-1 1 135,9 7 0,-7-5 1,4 3-1,-1-1-7,1 1 1,-10-4 0,5 7 0,-3-3-4,1 0 1,1 3-1,1-5 1,-1 4-10,1 3 1,-1-5 0,-1 4 0,-3 0-11,-1 1 0,0-5 0,5 4 69,1-1 1,-7 5 0,-1-4 0,0 2 0,-1 0 0,-3-5 178,6 5-179,-8 0 1,5 0 47,-3 0 0,-4-1 164,4 1-73,-4 4 101,-2-6-74,0 8 1,0-2 164,0-4-152,0 4 0,-2-7-42,-4 3 1,2 4 0,-5-6-80,1 0 1,0 6-1,4-5-74,-2-1 44,-7 6 1,9-8 0,-6 4-24,2-5 0,-5-3 1,3 1-1,-2 3 73,1 2 1,5-5 0,-4 1 0,1-2-28,-1 3 1,4-3 0,-4 6 0,1-1-4,-1-5 1,4 4 0,-4-1-6,3-3 0,-5 4 1,4 1 22,-1 1-339,5-6-757,-4 13-331,8-7 527,0 8 832,0 0 0,-8 8 0,-2 1 0</inkml:trace>
  <inkml:trace contextRef="#ctx0" brushRef="#br0" timeOffset="5">629 2884 6527,'9'0'1176,"-1"0"-675,-8 0 156,0 0-571,-8 0 1,5-5 0,-9-1-23,-2 2 1,-1-4-1,-1 0-26,5-1 0,-5 3 0,4-6 0,-3-1 24,-3-3 1,3 5-1,1-1 1,3-2-50,-3-1 1,-1-3 0,-3 1 0,1-1-6,-1 1 1,1-1 0,-1 1 0,1 0-47,-1-1 0,3 1 0,1-1 35,3 1 11,-1-1 0,-5-1 0,1-3 0,2-1 4,3 2 1,-1 1-1,-3 3-25,3-1 21,-4 1 0,13 2 1,-7 1-1,0 2 15,0-1 0,5-1 0,-5 1 0,0 3-11,1 2 1,3-6-1,-4 3-15,2-5 1,-3 5 0,3 1 68,-2 2-17,6-5 1,-4 9-55,8-8-24,0 8 44,-7-4-32,5 8-29,-6 0 1,8-1-71,0-5 26,0 4-281,0-6 42,0 8 203,0 0 0,2-6 58,4 0 43,-4 1 0,11 3 0,-5-2-223,2-2 222,-6 0 1,11 0 0,-3-2-317,3-1 297,3 5 0,-1-10 0,1 7-356,-1-3 306,1 6 1,1-6 0,4 6-87,6-1 0,-9-3 0,-3 4-76,-1-2 0,-1 0 257,3 6 0,-1-7 0,1-3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16:01:37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22:52:41.8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1310 1646 8024,'0'-10'-748,"0"2"1,0 6 989,0-4-151,0 4 0,0-7 119,0 3-102,0 4 0,0-8-89,0 4 0,-2 4 20,-4-3 1,4 1-23,-4-2 19,-3 4 0,7-8 111,-4 4-105,-4 5 0,6-7 0,-5 6 75,1-4 1,-6 2-72,3-8 0,1 9 0,0-5 0,0 2-42,1 0 1,3 0 0,-6 6 0,1-2-24,1-3 1,-6 3-7,5-4 0,-5 2 43,-1-2 0,-1 4 0,1-4 34,-1 4 0,7 2-20,-1 0-20,0 0 1,1 0 0,-1 0-24,-1 0 29,5 0 0,-8 0 41,5 0-59,-5 0 0,5 0 1,-1 0-10,-2 0 1,5 0-1,-3 2-60,-2 4 1,5-4 42,-3 4 1,0 2 18,-5-2 1,-1 5 0,3-3 13,3 2 0,3-6 1,3 3-92,-6 1 1,2-4 29,-1 8 1,5-7 31,-6 7 13,8 0 0,-9-1 16,7 1 0,-8 0 20,3 5 0,3-5-16,2-1 1,-2 1-7,3 5 0,-1 1-8,6-1 1,-6 1 9,0-1 0,0 1 15,6-1-21,0 1 0,0-7 0,0 1 0,0 2 1,0 1 0,0 3 8,0-1 0,0-5 0,2-3 0,2 1 11,2 0 1,0-4-10,-6 5 1,2-1-1,2 4 0,1-3 0,1 1-6,-6 5 0,2-1 0,2-3 2,2-1 0,0-6 0,-4 4 103,4-3-67,-5 7-30,7-4 1,-6 1-25,4 1 25,-4-8 1,6 5 78,-8-3-70,7-4 2,-5 14-31,14-7 0,-12 7 2,7-4 0,-5-5 1,4-5-7,-2 4 0,-1-4 6,-1 4 0,-4-2 1,6 0-2,0 1 1,-4 3 10,7-2 0,-5-4-4,6 4 0,-8-2 1,3 0-17,1 1 1,-6 3-45,4-2 44,4-4 0,-7 6-5,9-8 0,-6 0 3,6 0 0,-1 0-33,7 0 0,-7 0 25,1 0 0,-6 0 12,5 0 0,1 0-2,6 0 0,-7 0 25,1 0-17,-1 0 1,-1-2 0,-2-2-171,0-2 160,-6 0 0,13 4 1,-3-4 1,-2 5 0,-1-7 0,1 2 13,0 0 1,-5 0 0,5 4-1,0-2 6,0-1 0,-5-1 1,5 4-12,-2-4 0,5 4 0,-1-4 0,-2-1-17,1 1 1,-5-6 1,6 6 11,-8 0 1,5 5 23,-3-5-29,-4 4 126,14-14-105,-7 14 1,3-11 0,0 7 1,-8-2-1,3 4-2,1-2 1,-4-5-8,8 5 1,-7-8 31,7 3 1,-8 1 2,2-2 0,-2 9 0,0-5-22,1 0 1,1-2 0,-4-5-1,4 3 0,-4-3 11,4 3-15,-4 4 0,-2-7 0,2 3 140,3-4-135,-3 7 0,6-7 179,-8 5-93,0-5 0,0-1 1,0-1-41,0 1 0,0-1 0,0 1-27,0-1 0,0 1 0,-2 1 1,-2 3 45,-1 1 0,-3 0 0,4-5 0,-4 0-72,-2-1 0,5 6 0,-7 1 0,-2-3-198,-1-1 0,-3-1 1,1 3-1,-2 3-1493,-5 2 1685,5-5 0,-22 11 0,4-6 0</inkml:trace>
  <inkml:trace contextRef="#ctx0" brushRef="#br0" timeOffset="1">838 2395 7070,'10'0'-1015,"0"-5"1439,-4-1-212,-5 0 0,7 4 100,-8-4-170,8 4-40,-6-5 60,6 7 49,-8 0-34,0 0-143,0 7 1,0 3-44,0 7 0,0 1 0,0-1-18,0 1 1,-2-6 0,-2-1 5,-2 3 0,0 1 132,6 3-109,0-1 0,0 1 0,0-1 86,0 1-83,0-9 0,0 7 1,0-5-1,0 5-2,0 1 1,0-5 0,0 0-11,0 1 9,0 3 1,0 1 0,0 1-11,0-1 1,0 1-1,0-1 1,0 1-14,0-1 1,0 1 0,0-1 14,0 0 1,0-5-1,0 0 1,0 1 12,0 3 1,0-4-1,0-1 26,0 3 1,0 1 0,0 3-26,0-1 0,0 1 0,0-1-122,0 1 106,0-9 0,0 7 1,0-5-74,0 5 1,0 1 51,0 1 0,0-1 0,0 1 55,0-1 1,0-5 0,0 0 13,0 1 1,0-3-1,0 2-1,0 1 0,0-3 0,0 1-54,0 3 1,0-4-93,0 1 130,0-7-33,0 12 169,0-14-161,0 5 150,0-7-72,0 0-84,0 8 125,0-6 36,0 6-55,0-8 53,0 0-198,0 8 82,0-6-71,0 5 47,0-7 0,0 2 4,0 4-32,0-4 1,0 8 3,0-4 0,0-2 3,0 7 5,0-7 4,0 12 0,0-13 2,0 9 0,0-6 2,0 6-3,0-9 1,0 7-1,0-4 13,0-4-13,0 6 1,0-6 36,0 3-25,0-3 3,0 6-104,0-8 0,0 2-56,0 4 158,0-4 49,0 6 7,0-8-72,0 0-30,0 7 22,0-5-82,0 6 76,0-8 0,0 0 78,0 8 57,0-6-59,0 6-64,0-8 1,0 1-1,0 5 11,0-4 32,0 6 88,0-8-99,0 8-60,0-6 0,0 7-13,0-3 42,0-4 0,0 8 216,0-4-27,0-4-175,0 5 0,0-5-80,0 4 118,0-4-120,0 6 52,0-8 56,0 0 14,0 8-210,0-6 51,0 5 1,0-5 92,0 4 55,0-4-81,0 6 86,0-8-44,0 0 14,0 8-6,0-7 23,0 7 3,0-8-142,0 0 33,0 8 90,0-6-32,0 6 36,0-8-659,0 0 1,8-8 0,2-2 0</inkml:trace>
  <inkml:trace contextRef="#ctx0" brushRef="#br0" timeOffset="2">821 3775 5765,'10'0'577,"-3"0"-456,1 0-28,-6 0-113,6 0 128,-8 0 27,0 0 0,-2 6-112,-4 0 20,4 7-34,-13-3 0,13 2 0,-6-3-45,0-1 45,6 6 1,-8-10-37,5 7 12,3-7 0,-12 12-70,8-5 63,-7 5 0,11-4 0,-6-1-7,0 3 0,4-1 1,-5 1-1,1-2 24,4 1 0,-4-3 0,2 1 9,3 3 1,-5-4-1,0 1-6,-2 3 0,6 2 1,-3-1-1,1-1 6,0-3 0,-2-5 0,4 6-45,-1 1 0,-7 3-17,6 1 48,0-7 0,0 6-16,1-5 11,-1 5 1,0-5 43,0 1-21,0 0 1,1 5 20,-1 1 0,-6-1 0,6 0 1,-2-1 0,5-2-20,-3-3 1,0-5 0,4 4 13,-4-2 1,4-1 4,-4-1 0,3 2 1,-3 4-48,4 3 24,-6-5 1,6-1-17,-4-3-31,4 4 124,-5-8 1,7 8 100,0-5 31,0-3-129,-8 6-173,6-8-21,-6 0 91,8 0 656,0 0-657,0 8-27,0-6 108,0 6 6,0-1-36,0-5-17,0 6 31,0-8-32,0 0-33,0 8 29,0-6-26,0 6-2,0-8-3,0 0-53,0 7 74,0-5 33,0 6-61,0-8-2,-8 0 1,-1 0 24,-9 0 0,7 0 0,-1 0-2,-2 0 1,5 0-1,-3 0 47,-2 0 0,5 0 1,-3 0-15,-2 0 0,-1 0 0,-3 0 72,1 0 0,0 0 2,-1 0-73,1 0 0,-1 0 50,1 0-46,-1 0 1,7 0-17,-1 0 26,0 0 0,1 0 10,-1 0 0,6 0-9,-5 0-321,7 0 261,-12 0-163,14 0-306,-6 0-256,8 0 176,0 0 6,0 8 560,0-6 0,8 13 0,2-5 0</inkml:trace>
  <inkml:trace contextRef="#ctx0" brushRef="#br0" timeOffset="3">908 3828 5756,'0'-10'0,"0"2"0,0 0 0,0 6 0,0-5 138,0 7 1052,0 0-1131,8 0 53,-6 7-105,6 3 1,-6 0 0,1-2 32,3-1 1,2 1 0,-4 6-26,2-3 1,5 1 0,-3 5-11,2 1 1,-6-6 0,3-1 4,1 3 0,-4 1 171,8 3-164,-8-1 1,5 1 158,-3-1-150,4 1 0,0-1-24,-5 1 23,5-1 0,-8-5 0,6-1-17,0 3 1,-5 1 0,7 3-29,-2-1 0,-2-5 0,-6 0-8,0 1 1,2-3 17,4 2 1,-3-3 34,9 3 0,-8 3-12,2-3 0,-2-2-6,1 1-81,-3 1 75,6 5 1,-6-5-15,4 0 159,-4-1-66,6 7 0,-3-6-60,1-1 0,2-5 0,-4 6-11,2 1 0,0-3 1,-5 0-9,5-3 1,-2 7 23,8-2 1,-8-3-20,2 3 1,-3-6 0,3 5 1,-4-7 50,6 4 18,-8 0 1,2-6 29,4 4-63,-4-4-17,5-2 0,-7 0-22,0 7-72,0-5-78,0 6 115,0-8 0,0 2 39,0 4 28,0-4-49,0 5 38,0-7-53,0 0 1,2 6 18,4 0-141,-4 0-112,6-6 194,-8 0 77,0 0-8,8 0 0,-5 0 0,9 0 0,0 0-24,5 0 1,1 0-21,-1 0 1,1-2 14,-1-4 1,-5 4 0,-1-4-77,3 4 1,-4 2 60,1 0 0,1 0 0,3-1-15,-3-5 1,-2 4 152,-4-4-111,-4 4 0,13 2 84,-3 0 24,-4 0-52,7 0-33,-13 0-102,6 0-53,-8 0-9,0 0 1,-8 0-1,-2 0 1</inkml:trace>
  <inkml:trace contextRef="#ctx0" brushRef="#br0" timeOffset="4">995 2867 7009,'10'0'-377,"0"0"500,-4 0-196,-4 0 127,5 0 0,-5 0 135,4 0-63,-4 0 0,8 0-46,-4 0 0,-4-2 0,5-2-34,1-2 0,-4-1 0,8 1-33,1-6 1,-3 2-1,2-1-36,1-3 1,3 1-1,1-1-107,1 2 134,-1 1 0,-3-5 0,1 3-145,5 1 132,1 0 1,-4-5 0,1-1-165,-1 1 135,9 7 0,-7-5 1,4 3-1,-1-1-7,1 1 1,-10-4 0,5 7 0,-3-3-4,1 0 1,1 3-1,1-5 1,-1 4-10,1 3 1,-1-5 0,-1 4 0,-3 0-11,-1 1 0,0-5 0,5 4 69,1-1 1,-7 5 0,-1-4 0,0 2 0,-1 0 0,-3-5 178,6 5-179,-8 0 1,5 0 47,-3 0 0,-4-1 164,4 1-73,-4 4 101,-2-6-74,0 8 1,0-2 164,0-4-152,0 4 0,-2-7-42,-4 3 1,2 4 0,-5-6-80,1 0 1,0 6-1,4-5-74,-2-1 44,-7 6 1,9-8 0,-6 4-24,2-5 0,-5-3 1,3 1-1,-2 3 73,1 2 1,5-5 0,-4 1 0,1-2-28,-1 3 1,4-3 0,-4 6 0,1-1-4,-1-5 1,4 4 0,-4-1-6,3-3 0,-5 4 1,4 1 22,-1 1-339,5-6-757,-4 13-331,8-7 527,0 8 832,0 0 0,-8 8 0,-2 1 0</inkml:trace>
  <inkml:trace contextRef="#ctx0" brushRef="#br0" timeOffset="5">629 2884 6527,'9'0'1176,"-1"0"-675,-8 0 156,0 0-571,-8 0 1,5-5 0,-9-1-23,-2 2 1,-1-4-1,-1 0-26,5-1 0,-5 3 0,4-6 0,-3-1 24,-3-3 1,3 5-1,1-1 1,3-2-50,-3-1 1,-1-3 0,-3 1 0,1-1-6,-1 1 1,1-1 0,-1 1 0,1 0-47,-1-1 0,3 1 0,1-1 35,3 1 11,-1-1 0,-5-1 0,1-3 0,2-1 4,3 2 1,-1 1-1,-3 3-25,3-1 21,-4 1 0,13 2 1,-7 1-1,0 2 15,0-1 0,5-1 0,-5 1 0,0 3-11,1 2 1,3-6-1,-4 3-15,2-5 1,-3 5 0,3 1 68,-2 2-17,6-5 1,-4 9-55,8-8-24,0 8 44,-7-4-32,5 8-29,-6 0 1,8-1-71,0-5 26,0 4-281,0-6 42,0 8 203,0 0 0,2-6 58,4 0 43,-4 1 0,11 3 0,-5-2-223,2-2 222,-6 0 1,11 0 0,-3-2-317,3-1 297,3 5 0,-1-10 0,1 7-356,-1-3 306,1 6 1,1-6 0,4 6-87,6-1 0,-9-3 0,-3 4-76,-1-2 0,-1 0 257,3 6 0,-1-7 0,1-3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1:51:14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1 192 24575,'1'12'0,"0"0"0,0 1 0,2-1 0,-1 0 0,2 0 0,4 12 0,33 67 0,-38-85 0,5 11 0,1-1 0,0 0 0,1-1 0,15 19 0,-19-28 0,0 0 0,0-1 0,0 0 0,1 0 0,0 0 0,0-1 0,0 0 0,0 0 0,1-1 0,-1 0 0,16 4 0,-16-5 0,0 0 0,0 0 0,0-1 0,0 0 0,1 0 0,-1-1 0,0 0 0,0 0 0,1-1 0,-1 1 0,0-2 0,0 1 0,0-1 0,0 0 0,0-1 0,0 1 0,-1-1 0,1-1 0,-1 1 0,0-1 0,0 0 0,0-1 0,-1 1 0,1-1 0,7-10 0,0-1 0,-2-2 0,0 1 0,-1-1 0,-1-1 0,0 0 0,-1 0 0,6-29 0,22-48 0,-28 77 86,0-1-1,-1 1 0,3-22 1,-8 32-257,0 0 0,-1 0 1,0-1-1,-1 1 0,0 0 1,0 0-1,-1-1 0,0 1 1,-3-10-1,-3 0-6655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1:51:31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1:51:34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16:54:35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22:35:07.0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734 193 8024,'0'-10'-748,"0"2"1,0 6 989,0-4-151,0 4 0,0-7 119,0 3-102,0 4 0,0-8-89,0 4 0,-2 4 20,-4-3 1,4 1-23,-4-2 19,-3 4 0,7-8 111,-4 4-105,-4 5 0,6-7 0,-5 6 75,1-4 1,-6 2-72,3-8 0,1 9 0,0-5 0,0 2-42,1 0 1,3 0 0,-6 6 0,1-2-24,1-3 1,-6 3-7,5-4 0,-5 2 43,-1-2 0,-1 4 0,1-4 34,-1 4 0,7 2-20,-1 0-20,0 0 1,1 0 0,-1 0-24,-1 0 29,5 0 0,-8 0 41,5 0-59,-5 0 0,5 0 1,-1 0-10,-2 0 1,5 0-1,-3 2-60,-2 4 1,5-4 42,-3 4 1,0 2 18,-5-2 1,-1 5 0,3-3 13,3 2 0,3-6 1,3 3-92,-6 1 1,2-4 29,-1 8 1,5-7 31,-6 7 13,8 0 0,-9-1 16,7 1 0,-8 0 20,3 5 0,3-5-16,2-1 1,-2 1-7,3 5 0,-1 1-8,6-1 1,-6 1 9,0-1 0,0 1 15,6-1-21,0 1 0,0-7 0,0 1 0,0 2 1,0 1 0,0 3 8,0-1 0,0-5 0,2-3 0,2 1 11,2 0 1,0-4-10,-6 5 1,2-1-1,2 4 0,1-3 0,1 1-6,-6 5 0,2-1 0,2-3 2,2-1 0,0-6 0,-4 4 103,4-3-67,-5 7-30,7-4 1,-6 1-25,4 1 25,-4-8 1,6 5 78,-8-3-70,7-4 2,-5 14-31,14-7 0,-12 7 2,7-4 0,-5-5 1,4-5-7,-2 4 0,-1-4 6,-1 4 0,-4-2 1,6 0-2,0 1 1,-4 3 10,7-2 0,-5-4-4,6 4 0,-8-2 1,3 0-17,1 1 1,-6 3-45,4-2 44,4-4 0,-7 6-5,9-8 0,-6 0 3,6 0 0,-1 0-33,7 0 0,-7 0 25,1 0 0,-6 0 12,5 0 0,1 0-2,6 0 0,-7 0 25,1 0-17,-1 0 1,-1-2 0,-2-2-171,0-2 160,-6 0 0,13 4 1,-3-4 1,-2 5 0,-1-7 0,1 2 13,0 0 1,-5 0 0,5 4-1,0-2 6,0-1 0,-5-1 1,5 4-12,-2-4 0,5 4 0,-1-4 0,-2-1-17,1 1 1,-5-6 1,6 6 11,-8 0 1,5 5 23,-3-5-29,-4 4 126,14-14-105,-7 14 1,3-11 0,0 7 1,-8-2-1,3 4-2,1-2 1,-4-5-8,8 5 1,-7-8 31,7 3 1,-8 1 2,2-2 0,-2 9 0,0-5-22,1 0 1,1-2 0,-4-5-1,4 3 0,-4-3 11,4 3-15,-4 4 0,-2-7 0,2 3 140,3-4-135,-3 7 0,6-7 179,-8 5-93,0-5 0,0-1 1,0-1-41,0 1 0,0-1 0,0 1-27,0-1 0,0 1 0,-2 1 1,-2 3 45,-1 1 0,-3 0 0,4-5 0,-4 0-72,-2-1 0,5 6 0,-7 1 0,-2-3-198,-1-1 0,-3-1 1,1 3-1,-2 3-1493,-5 2 1685,5-5 0,-22 11 0,4-6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22:35:11.8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786 35 7070,'10'0'-1015,"0"-5"1439,-4-1-212,-5 0 0,7 4 100,-8-4-170,8 4-40,-6-5 60,6 7 49,-8 0-34,0 0-143,0 7 1,0 3-44,0 7 0,0 1 0,0-1-18,0 1 1,-2-6 0,-2-1 5,-2 3 0,0 1 132,6 3-109,0-1 0,0 1 0,0-1 86,0 1-83,0-9 0,0 7 1,0-5-1,0 5-2,0 1 1,0-5 0,0 0-11,0 1 9,0 3 1,0 1 0,0 1-11,0-1 1,0 1-1,0-1 1,0 1-14,0-1 1,0 1 0,0-1 14,0 0 1,0-5-1,0 0 1,0 1 12,0 3 1,0-4-1,0-1 26,0 3 1,0 1 0,0 3-26,0-1 0,0 1 0,0-1-122,0 1 106,0-9 0,0 7 1,0-5-74,0 5 1,0 1 51,0 1 0,0-1 0,0 1 55,0-1 1,0-5 0,0 0 13,0 1 1,0-3-1,0 2-1,0 1 0,0-3 0,0 1-54,0 3 1,0-4-93,0 1 130,0-7-33,0 12 169,0-14-161,0 5 150,0-7-72,0 0-84,0 8 125,0-6 36,0 6-55,0-8 53,0 0-198,0 8 82,0-6-71,0 5 47,0-7 0,0 2 4,0 4-32,0-4 1,0 8 3,0-4 0,0-2 3,0 7 5,0-7 4,0 12 0,0-13 2,0 9 0,0-6 2,0 6-3,0-9 1,0 7-1,0-4 13,0-4-13,0 6 1,0-6 36,0 3-25,0-3 3,0 6-104,0-8 0,0 2-56,0 4 158,0-4 49,0 6 7,0-8-72,0 0-30,0 7 22,0-5-82,0 6 76,0-8 0,0 0 78,0 8 57,0-6-59,0 6-64,0-8 1,0 1-1,0 5 11,0-4 32,0 6 88,0-8-99,0 8-60,0-6 0,0 7-13,0-3 42,0-4 0,0 8 216,0-4-27,0-4-175,0 5 0,0-5-80,0 4 118,0-4-120,0 6 52,0-8 56,0 0 14,0 8-210,0-6 51,0 5 1,0-5 92,0 4 55,0-4-81,0 6 86,0-8-44,0 0 14,0 8-6,0-7 23,0 7 3,0-8-142,0 0 33,0 8 90,0-6-32,0 6 36,0-8-659,0 0 1,8-8 0,2-2 0</inkml:trace>
  <inkml:trace contextRef="#ctx0" brushRef="#br0" timeOffset="2153">769 1415 5765,'10'0'577,"-3"0"-456,1 0-28,-6 0-113,6 0 128,-8 0 27,0 0 0,-2 6-112,-4 0 20,4 7-34,-13-3 0,13 2 0,-6-3-45,0-1 45,6 6 1,-8-10-37,5 7 12,3-7 0,-12 12-70,8-5 63,-7 5 0,11-4 0,-6-1-7,0 3 0,4-1 1,-5 1-1,1-2 24,4 1 0,-4-3 0,2 1 9,3 3 1,-5-4-1,0 1-6,-2 3 0,6 2 1,-3-1-1,1-1 6,0-3 0,-2-5 0,4 6-45,-1 1 0,-7 3-17,6 1 48,0-7 0,0 6-16,1-5 11,-1 5 1,0-5 43,0 1-21,0 0 1,1 5 20,-1 1 0,-6-1 0,6 0 1,-2-1 0,5-2-20,-3-3 1,0-5 0,4 4 13,-4-2 1,4-1 4,-4-1 0,3 2 1,-3 4-48,4 3 24,-6-5 1,6-1-17,-4-3-31,4 4 124,-5-8 1,7 8 100,0-5 31,0-3-129,-8 6-173,6-8-21,-6 0 91,8 0 656,0 0-657,0 8-27,0-6 108,0 6 6,0-1-36,0-5-17,0 6 31,0-8-32,0 0-33,0 8 29,0-6-26,0 6-2,0-8-3,0 0-53,0 7 74,0-5 33,0 6-61,0-8-2,-8 0 1,-1 0 24,-9 0 0,7 0 0,-1 0-2,-2 0 1,5 0-1,-3 0 47,-2 0 0,5 0 1,-3 0-15,-2 0 0,-1 0 0,-3 0 72,1 0 0,0 0 2,-1 0-73,1 0 0,-1 0 50,1 0-46,-1 0 1,7 0-17,-1 0 26,0 0 0,1 0 10,-1 0 0,6 0-9,-5 0-321,7 0 261,-12 0-163,14 0-306,-6 0-256,8 0 176,0 0 6,0 8 560,0-6 0,8 13 0,2-5 0</inkml:trace>
  <inkml:trace contextRef="#ctx0" brushRef="#br0" timeOffset="3935">856 1468 5756,'0'-10'0,"0"2"0,0 0 0,0 6 0,0-5 138,0 7 1052,0 0-1131,8 0 53,-6 7-105,6 3 1,-6 0 0,1-2 32,3-1 1,2 1 0,-4 6-26,2-3 1,5 1 0,-3 5-11,2 1 1,-6-6 0,3-1 4,1 3 0,-4 1 171,8 3-164,-8-1 1,5 1 158,-3-1-150,4 1 0,0-1-24,-5 1 23,5-1 0,-8-5 0,6-1-17,0 3 1,-5 1 0,7 3-29,-2-1 0,-2-5 0,-6 0-8,0 1 1,2-3 17,4 2 1,-3-3 34,9 3 0,-8 3-12,2-3 0,-2-2-6,1 1-81,-3 1 75,6 5 1,-6-5-15,4 0 159,-4-1-66,6 7 0,-3-6-60,1-1 0,2-5 0,-4 6-11,2 1 0,0-3 1,-5 0-9,5-3 1,-2 7 23,8-2 1,-8-3-20,2 3 1,-3-6 0,3 5 1,-4-7 50,6 4 18,-8 0 1,2-6 29,4 4-63,-4-4-17,5-2 0,-7 0-22,0 7-72,0-5-78,0 6 115,0-8 0,0 2 39,0 4 28,0-4-49,0 5 38,0-7-53,0 0 1,2 6 18,4 0-141,-4 0-112,6-6 194,-8 0 77,0 0-8,8 0 0,-5 0 0,9 0 0,0 0-24,5 0 1,1 0-21,-1 0 1,1-2 14,-1-4 1,-5 4 0,-1-4-77,3 4 1,-4 2 60,1 0 0,1 0 0,3-1-15,-3-5 1,-2 4 152,-4-4-111,-4 4 0,13 2 84,-3 0 24,-4 0-52,7 0-33,-13 0-102,6 0-53,-8 0-9,0 0 1,-8 0-1,-2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22:35:28.9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995 874 7009,'10'0'-377,"0"0"500,-4 0-196,-4 0 127,5 0 0,-5 0 135,4 0-63,-4 0 0,8 0-46,-4 0 0,-4-2 0,5-2-34,1-2 0,-4-1 0,8 1-33,1-6 1,-3 2-1,2-1-36,1-3 1,3 1-1,1-1-107,1 2 134,-1 1 0,-3-5 0,1 3-145,5 1 132,1 0 1,-4-5 0,1-1-165,-1 1 135,9 7 0,-7-5 1,4 3-1,-1-1-7,1 1 1,-10-4 0,5 7 0,-3-3-4,1 0 1,1 3-1,1-5 1,-1 4-10,1 3 1,-1-5 0,-1 4 0,-3 0-11,-1 1 0,0-5 0,5 4 69,1-1 1,-7 5 0,-1-4 0,0 2 0,-1 0 0,-3-5 178,6 5-179,-8 0 1,5 0 47,-3 0 0,-4-1 164,4 1-73,-4 4 101,-2-6-74,0 8 1,0-2 164,0-4-152,0 4 0,-2-7-42,-4 3 1,2 4 0,-5-6-80,1 0 1,0 6-1,4-5-74,-2-1 44,-7 6 1,9-8 0,-6 4-24,2-5 0,-5-3 1,3 1-1,-2 3 73,1 2 1,5-5 0,-4 1 0,1-2-28,-1 3 1,4-3 0,-4 6 0,1-1-4,-1-5 1,4 4 0,-4-1-6,3-3 0,-5 4 1,4 1 22,-1 1-339,5-6-757,-4 13-331,8-7 527,0 8 832,0 0 0,-8 8 0,-2 1 0</inkml:trace>
  <inkml:trace contextRef="#ctx0" brushRef="#br0" timeOffset="1574">629 891 6527,'9'0'1176,"-1"0"-675,-8 0 156,0 0-571,-8 0 1,5-5 0,-9-1-23,-2 2 1,-1-4-1,-1 0-26,5-1 0,-5 3 0,4-6 0,-3-1 24,-3-3 1,3 5-1,1-1 1,3-2-50,-3-1 1,-1-3 0,-3 1 0,1-1-6,-1 1 1,1-1 0,-1 1 0,1 0-47,-1-1 0,3 1 0,1-1 35,3 1 11,-1-1 0,-5-1 0,1-3 0,2-1 4,3 2 1,-1 1-1,-3 3-25,3-1 21,-4 1 0,13 2 1,-7 1-1,0 2 15,0-1 0,5-1 0,-5 1 0,0 3-11,1 2 1,3-6-1,-4 3-15,2-5 1,-3 5 0,3 1 68,-2 2-17,6-5 1,-4 9-55,8-8-24,0 8 44,-7-4-32,5 8-29,-6 0 1,8-1-71,0-5 26,0 4-281,0-6 42,0 8 203,0 0 0,2-6 58,4 0 43,-4 1 0,11 3 0,-5-2-223,2-2 222,-6 0 1,11 0 0,-3-2-317,3-1 297,3 5 0,-1-10 0,1 7-356,-1-3 306,1 6 1,1-6 0,4 6-87,6-1 0,-9-3 0,-3 4-76,-1-2 0,-1 0 257,3 6 0,-1-7 0,1-3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22:35:34.0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8175,'0'-10'527,"0"2"-459,0 8 1,0 8 118,0 3-143,0 5 0,0 1 0,0 1-36,0-1 34,0 1 1,0-1 0,0 1-178,0-1 171,0 1 0,2 5 1,2 0-127,1-1 37,1-3 1,-6 4 0,0 1-1,0-1 25,0 2 1,6-5-1,0 5 1,-2-2 43,-2 0 0,-2 1 0,2-7 0,1 1 41,3-1 0,0-5 0,-6-1-13,0 3 1,0-4-1,2-1 175,4-1-243,-4-2 12,6-6-31,-8 0-327,0 0-196,0-8 74,0 6 25,0-6-243,0 8 522,0 0 0,0 8 1,0 2-1</inkml:trace>
  <inkml:trace contextRef="#ctx0" brushRef="#br0" timeOffset="884">88 786 7373,'0'-12'1062,"0"1"-967,0 7 0,0-2 0,0 12-99,0 5 1,0-1-141,0 2 44,0-8 52,0 11 62,0-5 0,0 2-112,0-1 96,0-7 0,0 6 152,0-4-78,0-4 1,2 5 431,4-7-280,-4 0 1,7 0-60,-3 0-218,-4 0 1,4-2-128,-12-3 1,2 3-143,-7-4 267,7 4 0,-6 2-204,4 0 180,-3 8 29,-1-6 0,0 11 0,6-5 11,-2 2 1,1-5 163,5 7-18,0-8 0,2 4 173,3-8 30,5 0 0,6-2 16,-5-4 0,-3 2-72,-8-8-145,0 9 1,0-7-90,0 4-62,0 4 1,-2-6-3,-4 8 0,2 0-336,-7 0 1,5 0-17,-6 0 260,8 0 0,-3 2 139,7 4 1,0-2-6,0 8 0,2-9 124,3 3 1,-1-4 340,8-2-71,-8 0 7,4 0 69,-1-8-172,-5-1-73,6-1-309,-8-5 1,0 11 0,-2-6-862,-4 2-375,4 2 1,-7 6 1321,3 0 0,-4-7 0,-7-3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22:36:15.6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1310 1485 8024,'0'-10'-748,"0"2"1,0 6 989,0-4-151,0 4 0,0-7 119,0 3-102,0 4 0,0-8-89,0 4 0,-2 4 20,-4-3 1,4 1-23,-4-2 19,-3 4 0,7-8 111,-4 4-105,-4 5 0,6-7 0,-5 6 75,1-4 1,-6 2-72,3-8 0,1 9 0,0-5 0,0 2-42,1 0 1,3 0 0,-6 6 0,1-2-24,1-3 1,-6 3-7,5-4 0,-5 2 43,-1-2 0,-1 4 0,1-4 34,-1 4 0,7 2-20,-1 0-20,0 0 1,1 0 0,-1 0-24,-1 0 29,5 0 0,-8 0 41,5 0-59,-5 0 0,5 0 1,-1 0-10,-2 0 1,5 0-1,-3 2-60,-2 4 1,5-4 42,-3 4 1,0 2 18,-5-2 1,-1 5 0,3-3 13,3 2 0,3-6 1,3 3-92,-6 1 1,2-4 29,-1 8 1,5-7 31,-6 7 13,8 0 0,-9-1 16,7 1 0,-8 0 20,3 5 0,3-5-16,2-1 1,-2 1-7,3 5 0,-1 1-8,6-1 1,-6 1 9,0-1 0,0 1 15,6-1-21,0 1 0,0-7 0,0 1 0,0 2 1,0 1 0,0 3 8,0-1 0,0-5 0,2-3 0,2 1 11,2 0 1,0-4-10,-6 5 1,2-1-1,2 4 0,1-3 0,1 1-6,-6 5 0,2-1 0,2-3 2,2-1 0,0-6 0,-4 4 103,4-3-67,-5 7-30,7-4 1,-6 1-25,4 1 25,-4-8 1,6 5 78,-8-3-70,7-4 2,-5 14-31,14-7 0,-12 7 2,7-4 0,-5-5 1,4-5-7,-2 4 0,-1-4 6,-1 4 0,-4-2 1,6 0-2,0 1 1,-4 3 10,7-2 0,-5-4-4,6 4 0,-8-2 1,3 0-17,1 1 1,-6 3-45,4-2 44,4-4 0,-7 6-5,9-8 0,-6 0 3,6 0 0,-1 0-33,7 0 0,-7 0 25,1 0 0,-6 0 12,5 0 0,1 0-2,6 0 0,-7 0 25,1 0-17,-1 0 1,-1-2 0,-2-2-171,0-2 160,-6 0 0,13 4 1,-3-4 1,-2 5 0,-1-7 0,1 2 13,0 0 1,-5 0 0,5 4-1,0-2 6,0-1 0,-5-1 1,5 4-12,-2-4 0,5 4 0,-1-4 0,-2-1-17,1 1 1,-5-6 1,6 6 11,-8 0 1,5 5 23,-3-5-29,-4 4 126,14-14-105,-7 14 1,3-11 0,0 7 1,-8-2-1,3 4-2,1-2 1,-4-5-8,8 5 1,-7-8 31,7 3 1,-8 1 2,2-2 0,-2 9 0,0-5-22,1 0 1,1-2 0,-4-5-1,4 3 0,-4-3 11,4 3-15,-4 4 0,-2-7 0,2 3 140,3-4-135,-3 7 0,6-7 179,-8 5-93,0-5 0,0-1 1,0-1-41,0 1 0,0-1 0,0 1-27,0-1 0,0 1 0,-2 1 1,-2 3 45,-1 1 0,-3 0 0,4-5 0,-4 0-72,-2-1 0,5 6 0,-7 1 0,-2-3-198,-1-1 0,-3-1 1,1 3-1,-2 3-1493,-5 2 1685,5-5 0,-22 11 0,4-6 0</inkml:trace>
  <inkml:trace contextRef="#ctx0" brushRef="#br0" timeOffset="3">838 2234 7070,'10'0'-1015,"0"-5"1439,-4-1-212,-5 0 0,7 4 100,-8-4-170,8 4-40,-6-5 60,6 7 49,-8 0-34,0 0-143,0 7 1,0 3-44,0 7 0,0 1 0,0-1-18,0 1 1,-2-6 0,-2-1 5,-2 3 0,0 1 132,6 3-109,0-1 0,0 1 0,0-1 86,0 1-83,0-9 0,0 7 1,0-5-1,0 5-2,0 1 1,0-5 0,0 0-11,0 1 9,0 3 1,0 1 0,0 1-11,0-1 1,0 1-1,0-1 1,0 1-14,0-1 1,0 1 0,0-1 14,0 0 1,0-5-1,0 0 1,0 1 12,0 3 1,0-4-1,0-1 26,0 3 1,0 1 0,0 3-26,0-1 0,0 1 0,0-1-122,0 1 106,0-9 0,0 7 1,0-5-74,0 5 1,0 1 51,0 1 0,0-1 0,0 1 55,0-1 1,0-5 0,0 0 13,0 1 1,0-3-1,0 2-1,0 1 0,0-3 0,0 1-54,0 3 1,0-4-93,0 1 130,0-7-33,0 12 169,0-14-161,0 5 150,0-7-72,0 0-84,0 8 125,0-6 36,0 6-55,0-8 53,0 0-198,0 8 82,0-6-71,0 5 47,0-7 0,0 2 4,0 4-32,0-4 1,0 8 3,0-4 0,0-2 3,0 7 5,0-7 4,0 12 0,0-13 2,0 9 0,0-6 2,0 6-3,0-9 1,0 7-1,0-4 13,0-4-13,0 6 1,0-6 36,0 3-25,0-3 3,0 6-104,0-8 0,0 2-56,0 4 158,0-4 49,0 6 7,0-8-72,0 0-30,0 7 22,0-5-82,0 6 76,0-8 0,0 0 78,0 8 57,0-6-59,0 6-64,0-8 1,0 1-1,0 5 11,0-4 32,0 6 88,0-8-99,0 8-60,0-6 0,0 7-13,0-3 42,0-4 0,0 8 216,0-4-27,0-4-175,0 5 0,0-5-80,0 4 118,0-4-120,0 6 52,0-8 56,0 0 14,0 8-210,0-6 51,0 5 1,0-5 92,0 4 55,0-4-81,0 6 86,0-8-44,0 0 14,0 8-6,0-7 23,0 7 3,0-8-142,0 0 33,0 8 90,0-6-32,0 6 36,0-8-659,0 0 1,8-8 0,2-2 0</inkml:trace>
  <inkml:trace contextRef="#ctx0" brushRef="#br0" timeOffset="4">821 3614 5765,'10'0'577,"-3"0"-456,1 0-28,-6 0-113,6 0 128,-8 0 27,0 0 0,-2 6-112,-4 0 20,4 7-34,-13-3 0,13 2 0,-6-3-45,0-1 45,6 6 1,-8-10-37,5 7 12,3-7 0,-12 12-70,8-5 63,-7 5 0,11-4 0,-6-1-7,0 3 0,4-1 1,-5 1-1,1-2 24,4 1 0,-4-3 0,2 1 9,3 3 1,-5-4-1,0 1-6,-2 3 0,6 2 1,-3-1-1,1-1 6,0-3 0,-2-5 0,4 6-45,-1 1 0,-7 3-17,6 1 48,0-7 0,0 6-16,1-5 11,-1 5 1,0-5 43,0 1-21,0 0 1,1 5 20,-1 1 0,-6-1 0,6 0 1,-2-1 0,5-2-20,-3-3 1,0-5 0,4 4 13,-4-2 1,4-1 4,-4-1 0,3 2 1,-3 4-48,4 3 24,-6-5 1,6-1-17,-4-3-31,4 4 124,-5-8 1,7 8 100,0-5 31,0-3-129,-8 6-173,6-8-21,-6 0 91,8 0 656,0 0-657,0 8-27,0-6 108,0 6 6,0-1-36,0-5-17,0 6 31,0-8-32,0 0-33,0 8 29,0-6-26,0 6-2,0-8-3,0 0-53,0 7 74,0-5 33,0 6-61,0-8-2,-8 0 1,-1 0 24,-9 0 0,7 0 0,-1 0-2,-2 0 1,5 0-1,-3 0 47,-2 0 0,5 0 1,-3 0-15,-2 0 0,-1 0 0,-3 0 72,1 0 0,0 0 2,-1 0-73,1 0 0,-1 0 50,1 0-46,-1 0 1,7 0-17,-1 0 26,0 0 0,1 0 10,-1 0 0,6 0-9,-5 0-321,7 0 261,-12 0-163,14 0-306,-6 0-256,8 0 176,0 0 6,0 8 560,0-6 0,8 13 0,2-5 0</inkml:trace>
  <inkml:trace contextRef="#ctx0" brushRef="#br0" timeOffset="5">908 3667 5756,'0'-10'0,"0"2"0,0 0 0,0 6 0,0-5 138,0 7 1052,0 0-1131,8 0 53,-6 7-105,6 3 1,-6 0 0,1-2 32,3-1 1,2 1 0,-4 6-26,2-3 1,5 1 0,-3 5-11,2 1 1,-6-6 0,3-1 4,1 3 0,-4 1 171,8 3-164,-8-1 1,5 1 158,-3-1-150,4 1 0,0-1-24,-5 1 23,5-1 0,-8-5 0,6-1-17,0 3 1,-5 1 0,7 3-29,-2-1 0,-2-5 0,-6 0-8,0 1 1,2-3 17,4 2 1,-3-3 34,9 3 0,-8 3-12,2-3 0,-2-2-6,1 1-81,-3 1 75,6 5 1,-6-5-15,4 0 159,-4-1-66,6 7 0,-3-6-60,1-1 0,2-5 0,-4 6-11,2 1 0,0-3 1,-5 0-9,5-3 1,-2 7 23,8-2 1,-8-3-20,2 3 1,-3-6 0,3 5 1,-4-7 50,6 4 18,-8 0 1,2-6 29,4 4-63,-4-4-17,5-2 0,-7 0-22,0 7-72,0-5-78,0 6 115,0-8 0,0 2 39,0 4 28,0-4-49,0 5 38,0-7-53,0 0 1,2 6 18,4 0-141,-4 0-112,6-6 194,-8 0 77,0 0-8,8 0 0,-5 0 0,9 0 0,0 0-24,5 0 1,1 0-21,-1 0 1,1-2 14,-1-4 1,-5 4 0,-1-4-77,3 4 1,-4 2 60,1 0 0,1 0 0,3-1-15,-3-5 1,-2 4 152,-4-4-111,-4 4 0,13 2 84,-3 0 24,-4 0-52,7 0-33,-13 0-102,6 0-53,-8 0-9,0 0 1,-8 0-1,-2 0 1</inkml:trace>
  <inkml:trace contextRef="#ctx0" brushRef="#br0" timeOffset="7">995 2706 7009,'10'0'-377,"0"0"500,-4 0-196,-4 0 127,5 0 0,-5 0 135,4 0-63,-4 0 0,8 0-46,-4 0 0,-4-2 0,5-2-34,1-2 0,-4-1 0,8 1-33,1-6 1,-3 2-1,2-1-36,1-3 1,3 1-1,1-1-107,1 2 134,-1 1 0,-3-5 0,1 3-145,5 1 132,1 0 1,-4-5 0,1-1-165,-1 1 135,9 7 0,-7-5 1,4 3-1,-1-1-7,1 1 1,-10-4 0,5 7 0,-3-3-4,1 0 1,1 3-1,1-5 1,-1 4-10,1 3 1,-1-5 0,-1 4 0,-3 0-11,-1 1 0,0-5 0,5 4 69,1-1 1,-7 5 0,-1-4 0,0 2 0,-1 0 0,-3-5 178,6 5-179,-8 0 1,5 0 47,-3 0 0,-4-1 164,4 1-73,-4 4 101,-2-6-74,0 8 1,0-2 164,0-4-152,0 4 0,-2-7-42,-4 3 1,2 4 0,-5-6-80,1 0 1,0 6-1,4-5-74,-2-1 44,-7 6 1,9-8 0,-6 4-24,2-5 0,-5-3 1,3 1-1,-2 3 73,1 2 1,5-5 0,-4 1 0,1-2-28,-1 3 1,4-3 0,-4 6 0,1-1-4,-1-5 1,4 4 0,-4-1-6,3-3 0,-5 4 1,4 1 22,-1 1-339,5-6-757,-4 13-331,8-7 527,0 8 832,0 0 0,-8 8 0,-2 1 0</inkml:trace>
  <inkml:trace contextRef="#ctx0" brushRef="#br0" timeOffset="8">629 2723 6527,'9'0'1176,"-1"0"-675,-8 0 156,0 0-571,-8 0 1,5-5 0,-9-1-23,-2 2 1,-1-4-1,-1 0-26,5-1 0,-5 3 0,4-6 0,-3-1 24,-3-3 1,3 5-1,1-1 1,3-2-50,-3-1 1,-1-3 0,-3 1 0,1-1-6,-1 1 1,1-1 0,-1 1 0,1 0-47,-1-1 0,3 1 0,1-1 35,3 1 11,-1-1 0,-5-1 0,1-3 0,2-1 4,3 2 1,-1 1-1,-3 3-25,3-1 21,-4 1 0,13 2 1,-7 1-1,0 2 15,0-1 0,5-1 0,-5 1 0,0 3-11,1 2 1,3-6-1,-4 3-15,2-5 1,-3 5 0,3 1 68,-2 2-17,6-5 1,-4 9-55,8-8-24,0 8 44,-7-4-32,5 8-29,-6 0 1,8-1-71,0-5 26,0 4-281,0-6 42,0 8 203,0 0 0,2-6 58,4 0 43,-4 1 0,11 3 0,-5-2-223,2-2 222,-6 0 1,11 0 0,-3-2-317,3-1 297,3 5 0,-1-10 0,1 7-356,-1-3 306,1 6 1,1-6 0,4 6-87,6-1 0,-9-3 0,-3 4-76,-1-2 0,-1 0 257,3 6 0,-1-7 0,1-3 0</inkml:trace>
  <inkml:trace contextRef="#ctx0" brushRef="#br0" timeOffset="13">977 786 7373,'0'-12'1062,"0"1"-967,0 7 0,0-2 0,0 12-99,0 5 1,0-1-141,0 2 44,0-8 52,0 11 62,0-5 0,0 2-112,0-1 96,0-7 0,0 6 152,0-4-78,0-4 1,2 5 431,4-7-280,-4 0 1,7 0-60,-3 0-218,-4 0 1,4-2-128,-12-3 1,2 3-143,-7-4 267,7 4 0,-6 2-204,4 0 180,-3 8 29,-1-6 0,0 11 0,6-5 11,-2 2 1,1-5 163,5 7-18,0-8 0,2 4 173,3-8 30,5 0 0,6-2 16,-5-4 0,-3 2-72,-8-8-145,0 9 1,0-7-90,0 4-62,0 4 1,-2-6-3,-4 8 0,2 0-336,-7 0 1,5 0-17,-6 0 260,8 0 0,-3 2 139,7 4 1,0-2-6,0 8 0,2-9 124,3 3 1,-1-4 340,8-2-71,-8 0 7,4 0 69,-1-8-172,-5-1-73,6-1-309,-8-5 1,0 11 0,-2-6-862,-4 2-375,4 2 1,-7 6 1321,3 0 0,-4-7 0,-7-3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22:36:34.1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1 192 7343,'9'0'1259,"-1"0"1,-8-2-971,0-4-306,0 4-25,0-5-29,0-1 8,0-2 1,0-1 0,2 1 52,4 2 0,-4-5 0,6 1 15,-1-4 1,-3 7 0,6 1-24,-2 0 0,5-2-30,-1-7 1,-2 7-1,-1 3-99,-1-1 0,6 6 80,-3-4 0,5 4 26,1 2 0,1 0 17,-1 0 1,-5 6 0,-2 2 53,-3 1 22,7-5-49,-4 12 0,-1-12 0,-3 7 0,2 1-8,-2 5 0,1-7 0,-3-2 25,2 0 1,0-4-1,-6 7 54,0 3 0,0-5-28,0 3-27,8-8-37,-6 11 1,5-5 33,-7 8 0,0-7 12,0 1 1,0-6 147,0 5-139,0-7 1,-2 10 79,-3-8 1,3 1-54,-4-1 0,2-4 0,0 6 18,-2 0 0,-1-6 1,3 5 7,-2 1 1,-2-6 0,4 6-1,-4-2 39,-1 0 0,3 1-140,-6-1 70,8-4 1,-5 6-23,3-8 0,2 6-53,-8-1 34,8 1 0,-11-6 0,3 0 0,3 6-9,-3 0 0,6 0 0,-4-4 146,3 4 1,-7-3-1,2 9 1,3-8-74,-3 2 1,8-2 0,-4 0 26,1 1-210,5 1 145,-6-6 0,8 2-149,0 4 128,0-4 0,-2 8-31,-4-5 59,4-3 29,-5 14 1,7-6-31,0 7 1,0-5 7,0-1 0,0 1-27,0 5 1,1-7 0,3-2 145,2 0-149,0-6 1,-6 7 111,0-3-57,0-4-47,0 6 3,0 0 0,2-6-69,4 3 0,-4-3-1189,5-2-1506,-7 0 2725,0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A1A4B-4B39-440F-9014-F2591CCC6DB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1AB6D-7472-48F9-8A1D-4480574F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3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1AB6D-7472-48F9-8A1D-4480574FAB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64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1AB6D-7472-48F9-8A1D-4480574FAB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17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1AB6D-7472-48F9-8A1D-4480574FAB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47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1AB6D-7472-48F9-8A1D-4480574FAB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58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1AB6D-7472-48F9-8A1D-4480574FAB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55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1AB6D-7472-48F9-8A1D-4480574FAB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29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1AB6D-7472-48F9-8A1D-4480574FAB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21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1AB6D-7472-48F9-8A1D-4480574FAB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8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1AB6D-7472-48F9-8A1D-4480574FAB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05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1AB6D-7472-48F9-8A1D-4480574FAB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36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1AB6D-7472-48F9-8A1D-4480574FAB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9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1AB6D-7472-48F9-8A1D-4480574FAB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76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1AB6D-7472-48F9-8A1D-4480574FAB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30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1AB6D-7472-48F9-8A1D-4480574FAB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9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1AB6D-7472-48F9-8A1D-4480574FAB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7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1AB6D-7472-48F9-8A1D-4480574FAB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97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1AB6D-7472-48F9-8A1D-4480574FAB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30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1AB6D-7472-48F9-8A1D-4480574FAB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86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1AB6D-7472-48F9-8A1D-4480574FAB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88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1AB6D-7472-48F9-8A1D-4480574FAB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34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1AB6D-7472-48F9-8A1D-4480574FAB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83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1AB6D-7472-48F9-8A1D-4480574FAB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0A9F-5ADD-824A-1EEB-B12C63CB3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90441-8254-1A5B-23AB-20A0FDCC6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73109-2D70-9BA5-5A21-D8600B20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5013-6CF8-41FA-AA65-2D30D77746D5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86A29-6C7F-47CD-CAD1-F200E785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6FE5C-6A24-C519-6043-17A3F424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116A-E1CE-4DEA-AE12-778E4BA7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8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2B470-6E21-EA2F-358C-D2CF84EE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B171E-7CBA-8F0D-5242-307B08957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77EAB-CED3-FE10-B694-28446A04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F54B-71CC-4A33-87A5-F4C4DCAD0E44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EE8E5-0C3E-CBEF-E208-0A82D524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80AED-C923-27E8-22E0-C7E049DC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116A-E1CE-4DEA-AE12-778E4BA7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517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EA7FF2-5325-E867-E2EF-7AAEB129A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062CA-662D-9077-7628-1DBB5F9B1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8A99B-78B2-22EE-CCB2-AABE52DA3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F54B-71CC-4A33-87A5-F4C4DCAD0E44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0ABA6-C994-CE83-90B6-663BCD7E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DF13C-B93D-EE04-4835-7CAA3584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116A-E1CE-4DEA-AE12-778E4BA7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4742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BA09-C301-8F0F-446F-5EB463A2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8F66F-6802-FE36-4B14-BD37737DB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204A2-A2CC-25D3-2D14-34F5C83D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F54B-71CC-4A33-87A5-F4C4DCAD0E44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39406-22D1-3B1F-35A0-EEB5F070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F00EC-B2A6-E1E8-1C77-462E56F7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116A-E1CE-4DEA-AE12-778E4BA7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3193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3277-9D7A-E519-9F04-D6D68F8B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A169E-B7EE-8EAE-5EA7-D97B4E4B5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01E66-B6A4-17D0-3BBD-E5F9E1A6E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B4-EADF-442E-91A2-5927A6D3F74E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1109B-A12F-E676-9F90-D609E809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5A2F9-A70F-0A86-A462-523EDCEF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116A-E1CE-4DEA-AE12-778E4BA7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6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DB5DC-96EA-B082-D62E-C3EB41B8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6531-4724-CD5B-994B-CF19B9FF9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DE141-4EE6-19EC-2866-7F885EF14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954CB-27A5-20A8-0563-EC898D8B9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F54B-71CC-4A33-87A5-F4C4DCAD0E44}" type="datetime1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EF46F-6D95-2431-27BE-C6B42D6F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B3EFF-766D-633C-4360-8BF4917C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116A-E1CE-4DEA-AE12-778E4BA7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4216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AFC35-99AC-FA61-96B8-D40C3E6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FA62C-D25B-22D1-D37F-901917123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4B7BA-6183-BEA6-6B87-C1EE20312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39FA0-F4CC-DB55-1154-DD824DF54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53F22-9890-CC8E-3F31-B5F29322E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911EA-AC80-DB1F-1DEB-BDAC97EA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F54B-71CC-4A33-87A5-F4C4DCAD0E44}" type="datetime1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E7467-A1C8-2A2C-C6B1-8E970FF7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9B430-E8B6-81E5-362E-D456E647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116A-E1CE-4DEA-AE12-778E4BA7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914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8423-7A19-CF33-3E60-EF7DE4B9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43AEB-4704-7B99-BEBA-439AF566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DA2F-B0BC-44BC-899B-A46E00C56304}" type="datetime1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55C1C-9A8D-CEAB-6845-86D368EB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9FD4A-E8FB-48E3-538D-330BABB4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116A-E1CE-4DEA-AE12-778E4BA7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0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6BF65-DFA8-08E0-5C2F-6DF6F3AFE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362B-0AB2-4B95-A34F-6CE4AE6DB544}" type="datetime1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DA03C-BFF4-B132-987C-5584A57E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608B6-3117-5A12-AD31-18B7006B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116A-E1CE-4DEA-AE12-778E4BA7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9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2B22-FDDA-BC29-EA5D-496F3CA9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54AB4-0E80-0971-F12E-ED0210D6D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6242B-72C1-D69D-F6EE-899767771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354CE-ED2F-418A-B776-FFB8B4F5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F54B-71CC-4A33-87A5-F4C4DCAD0E44}" type="datetime1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CC111-3A67-9860-C801-4D05BF48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13F39-AEB5-876E-950D-1C4FD21B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116A-E1CE-4DEA-AE12-778E4BA7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8628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D01B4-3FF0-C861-D534-9079A941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95C6EA-DFFC-F8F9-592C-FA3A6B587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C5E53-86C9-F220-7F22-455F2009B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A286F-6F13-59C9-55E1-0356CB11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F54B-71CC-4A33-87A5-F4C4DCAD0E44}" type="datetime1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2D534-8D0A-6848-7DBB-1897B86E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239E9-FFB1-28D1-5CDE-8D3142DD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116A-E1CE-4DEA-AE12-778E4BA7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4450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3ACB8F-AC31-C890-8765-E0A6506F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8772B-1695-29E7-5322-86CDD4EE9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F6CC3-CC21-DED5-8402-4DF5E25A5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1F54B-71CC-4A33-87A5-F4C4DCAD0E44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F5F32-D777-8A1C-9975-97AA3D28B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B3B81-4628-E70F-3B82-611FA5EC4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D116A-E1CE-4DEA-AE12-778E4BA7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1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44" r:id="rId1"/>
    <p:sldLayoutId id="2147485245" r:id="rId2"/>
    <p:sldLayoutId id="2147485246" r:id="rId3"/>
    <p:sldLayoutId id="2147485247" r:id="rId4"/>
    <p:sldLayoutId id="2147485248" r:id="rId5"/>
    <p:sldLayoutId id="2147485249" r:id="rId6"/>
    <p:sldLayoutId id="2147485250" r:id="rId7"/>
    <p:sldLayoutId id="2147485251" r:id="rId8"/>
    <p:sldLayoutId id="2147485252" r:id="rId9"/>
    <p:sldLayoutId id="2147485253" r:id="rId10"/>
    <p:sldLayoutId id="214748525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15" Type="http://schemas.openxmlformats.org/officeDocument/2006/relationships/customXml" Target="../ink/ink18.xml"/><Relationship Id="rId1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customXml" Target="../ink/ink20.xml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1.xml"/><Relationship Id="rId5" Type="http://schemas.openxmlformats.org/officeDocument/2006/relationships/image" Target="../media/image10.png"/><Relationship Id="rId10" Type="http://schemas.openxmlformats.org/officeDocument/2006/relationships/customXml" Target="../ink/ink23.xml"/><Relationship Id="rId4" Type="http://schemas.openxmlformats.org/officeDocument/2006/relationships/image" Target="../media/image130.png"/><Relationship Id="rId9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8.xml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6.xml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customXml" Target="../ink/ink1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10.png"/><Relationship Id="rId5" Type="http://schemas.openxmlformats.org/officeDocument/2006/relationships/customXml" Target="../ink/ink14.xml"/><Relationship Id="rId10" Type="http://schemas.openxmlformats.org/officeDocument/2006/relationships/image" Target="../media/image9.png"/><Relationship Id="rId4" Type="http://schemas.openxmlformats.org/officeDocument/2006/relationships/image" Target="../media/image25.png"/><Relationship Id="rId9" Type="http://schemas.openxmlformats.org/officeDocument/2006/relationships/customXml" Target="../ink/ink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904B-CC55-0980-A8E2-7202A58B3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04949"/>
            <a:ext cx="8825658" cy="134838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Synthesizing Analytical SQL From Computation 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82CC6-4143-C65E-A006-742724A93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695220"/>
            <a:ext cx="8825658" cy="1822001"/>
          </a:xfrm>
        </p:spPr>
        <p:txBody>
          <a:bodyPr>
            <a:normAutofit/>
          </a:bodyPr>
          <a:lstStyle/>
          <a:p>
            <a:pPr algn="ctr"/>
            <a:r>
              <a:rPr lang="en-US" sz="2400" cap="none" dirty="0"/>
              <a:t>MohammadAmin Raeisi</a:t>
            </a:r>
          </a:p>
          <a:p>
            <a:pPr algn="ctr"/>
            <a:endParaRPr lang="en-US" cap="none" dirty="0"/>
          </a:p>
          <a:p>
            <a:pPr algn="ctr"/>
            <a:r>
              <a:rPr lang="en-US" cap="none" dirty="0"/>
              <a:t>Tehran Institute for Advanced Studies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523AFEE-0B0A-087D-F0D4-7B5FFA49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67D116A-E1CE-4DEA-AE12-778E4BA74282}" type="slidenum">
              <a:rPr lang="en-US" smtClean="0"/>
              <a:t>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E3399D-09DF-914E-3438-B9841E1061BC}"/>
                  </a:ext>
                </a:extLst>
              </p14:cNvPr>
              <p14:cNvContentPartPr/>
              <p14:nvPr/>
            </p14:nvContentPartPr>
            <p14:xfrm>
              <a:off x="3314595" y="2599905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E3399D-09DF-914E-3438-B9841E1061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5595" y="25909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9016B2D-7064-4EB3-98A9-88458121F63E}"/>
                  </a:ext>
                </a:extLst>
              </p14:cNvPr>
              <p14:cNvContentPartPr/>
              <p14:nvPr/>
            </p14:nvContentPartPr>
            <p14:xfrm>
              <a:off x="3628875" y="299014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9016B2D-7064-4EB3-98A9-88458121F6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9875" y="298114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516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403E-8B28-3BD8-D361-FF82854B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412002" cy="795855"/>
          </a:xfrm>
        </p:spPr>
        <p:txBody>
          <a:bodyPr/>
          <a:lstStyle/>
          <a:p>
            <a:r>
              <a:rPr lang="en-US" sz="2800" b="1" dirty="0"/>
              <a:t>Synthesizing Analytical SQL from </a:t>
            </a:r>
            <a:r>
              <a:rPr lang="en-US" sz="2800" b="1" strike="sngStrike" dirty="0"/>
              <a:t>Input-Output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E28C1-35A3-3477-9085-EDE2360C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>
            <a:noAutofit/>
          </a:bodyPr>
          <a:lstStyle/>
          <a:p>
            <a:fld id="{467D116A-E1CE-4DEA-AE12-778E4BA74282}" type="slidenum">
              <a:rPr lang="en-US" sz="2400" smtClean="0"/>
              <a:t>10</a:t>
            </a:fld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61153B9-F512-196E-D1B2-D518B9C6D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1538"/>
              </p:ext>
            </p:extLst>
          </p:nvPr>
        </p:nvGraphicFramePr>
        <p:xfrm>
          <a:off x="1207264" y="2054832"/>
          <a:ext cx="3738896" cy="3657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571131833"/>
                    </a:ext>
                  </a:extLst>
                </a:gridCol>
                <a:gridCol w="780836">
                  <a:extLst>
                    <a:ext uri="{9D8B030D-6E8A-4147-A177-3AD203B41FA5}">
                      <a16:colId xmlns:a16="http://schemas.microsoft.com/office/drawing/2014/main" val="3311677347"/>
                    </a:ext>
                  </a:extLst>
                </a:gridCol>
                <a:gridCol w="647272">
                  <a:extLst>
                    <a:ext uri="{9D8B030D-6E8A-4147-A177-3AD203B41FA5}">
                      <a16:colId xmlns:a16="http://schemas.microsoft.com/office/drawing/2014/main" val="1543199237"/>
                    </a:ext>
                  </a:extLst>
                </a:gridCol>
                <a:gridCol w="807465">
                  <a:extLst>
                    <a:ext uri="{9D8B030D-6E8A-4147-A177-3AD203B41FA5}">
                      <a16:colId xmlns:a16="http://schemas.microsoft.com/office/drawing/2014/main" val="1666720311"/>
                    </a:ext>
                  </a:extLst>
                </a:gridCol>
                <a:gridCol w="996593">
                  <a:extLst>
                    <a:ext uri="{9D8B030D-6E8A-4147-A177-3AD203B41FA5}">
                      <a16:colId xmlns:a16="http://schemas.microsoft.com/office/drawing/2014/main" val="229966281"/>
                    </a:ext>
                  </a:extLst>
                </a:gridCol>
              </a:tblGrid>
              <a:tr h="2925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Quarter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Group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Enrolled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01889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3271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48678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940851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611049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03283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62257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21149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765021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10541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83892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10541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574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70819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A7640EF-D5CA-6CCF-45FA-929FB9E62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963426"/>
              </p:ext>
            </p:extLst>
          </p:nvPr>
        </p:nvGraphicFramePr>
        <p:xfrm>
          <a:off x="7573765" y="2737754"/>
          <a:ext cx="2400727" cy="2133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2590">
                  <a:extLst>
                    <a:ext uri="{9D8B030D-6E8A-4147-A177-3AD203B41FA5}">
                      <a16:colId xmlns:a16="http://schemas.microsoft.com/office/drawing/2014/main" val="571131833"/>
                    </a:ext>
                  </a:extLst>
                </a:gridCol>
                <a:gridCol w="820685">
                  <a:extLst>
                    <a:ext uri="{9D8B030D-6E8A-4147-A177-3AD203B41FA5}">
                      <a16:colId xmlns:a16="http://schemas.microsoft.com/office/drawing/2014/main" val="3311677347"/>
                    </a:ext>
                  </a:extLst>
                </a:gridCol>
                <a:gridCol w="1047452">
                  <a:extLst>
                    <a:ext uri="{9D8B030D-6E8A-4147-A177-3AD203B41FA5}">
                      <a16:colId xmlns:a16="http://schemas.microsoft.com/office/drawing/2014/main" val="229966281"/>
                    </a:ext>
                  </a:extLst>
                </a:gridCol>
              </a:tblGrid>
              <a:tr h="2925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Quarter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Percentage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01889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53.5%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3271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64.1%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940851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70.9%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03283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88.3%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21149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33.9%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83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708198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AE3908-A7B8-2CBC-3D40-83932575DF21}"/>
              </a:ext>
            </a:extLst>
          </p:cNvPr>
          <p:cNvCxnSpPr>
            <a:cxnSpLocks/>
          </p:cNvCxnSpPr>
          <p:nvPr/>
        </p:nvCxnSpPr>
        <p:spPr>
          <a:xfrm>
            <a:off x="5270642" y="3470097"/>
            <a:ext cx="20651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9D0343-59F1-B7DF-B6DD-EB3A954736F6}"/>
              </a:ext>
            </a:extLst>
          </p:cNvPr>
          <p:cNvSpPr txBox="1"/>
          <p:nvPr/>
        </p:nvSpPr>
        <p:spPr>
          <a:xfrm>
            <a:off x="5270642" y="2075380"/>
            <a:ext cx="3503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C000"/>
                </a:solidFill>
              </a:rPr>
              <a:t>(1677 + … + 237) / 5668 * 100%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1BE530-B3C1-0B8C-BA18-D8673ABC3EB5}"/>
              </a:ext>
            </a:extLst>
          </p:cNvPr>
          <p:cNvSpPr txBox="1"/>
          <p:nvPr/>
        </p:nvSpPr>
        <p:spPr>
          <a:xfrm>
            <a:off x="1969812" y="6048345"/>
            <a:ext cx="8666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Key: let the user demonstrate the computation process, not just the final value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0A96E5-73E6-2225-8625-5CFF91461518}"/>
              </a:ext>
            </a:extLst>
          </p:cNvPr>
          <p:cNvSpPr/>
          <p:nvPr/>
        </p:nvSpPr>
        <p:spPr>
          <a:xfrm>
            <a:off x="2967520" y="2162138"/>
            <a:ext cx="2065106" cy="2133600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E396FA-0925-1B54-9D94-74B490159E42}"/>
              </a:ext>
            </a:extLst>
          </p:cNvPr>
          <p:cNvSpPr/>
          <p:nvPr/>
        </p:nvSpPr>
        <p:spPr>
          <a:xfrm>
            <a:off x="9144000" y="3585681"/>
            <a:ext cx="616449" cy="431515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4358953-9B91-49DB-DD00-F9A6674CCE10}"/>
              </a:ext>
            </a:extLst>
          </p:cNvPr>
          <p:cNvSpPr/>
          <p:nvPr/>
        </p:nvSpPr>
        <p:spPr>
          <a:xfrm>
            <a:off x="5032626" y="2958187"/>
            <a:ext cx="4181582" cy="720818"/>
          </a:xfrm>
          <a:custGeom>
            <a:avLst/>
            <a:gdLst>
              <a:gd name="connsiteX0" fmla="*/ 0 w 4181582"/>
              <a:gd name="connsiteY0" fmla="*/ 63272 h 720818"/>
              <a:gd name="connsiteX1" fmla="*/ 2517168 w 4181582"/>
              <a:gd name="connsiteY1" fmla="*/ 63272 h 720818"/>
              <a:gd name="connsiteX2" fmla="*/ 4181582 w 4181582"/>
              <a:gd name="connsiteY2" fmla="*/ 720818 h 720818"/>
              <a:gd name="connsiteX3" fmla="*/ 4181582 w 4181582"/>
              <a:gd name="connsiteY3" fmla="*/ 720818 h 72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1582" h="720818">
                <a:moveTo>
                  <a:pt x="0" y="63272"/>
                </a:moveTo>
                <a:cubicBezTo>
                  <a:pt x="910119" y="8476"/>
                  <a:pt x="1820238" y="-46319"/>
                  <a:pt x="2517168" y="63272"/>
                </a:cubicBezTo>
                <a:cubicBezTo>
                  <a:pt x="3214098" y="172863"/>
                  <a:pt x="4181582" y="720818"/>
                  <a:pt x="4181582" y="720818"/>
                </a:cubicBezTo>
                <a:lnTo>
                  <a:pt x="4181582" y="720818"/>
                </a:ln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4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3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403E-8B28-3BD8-D361-FF82854B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385"/>
            <a:ext cx="10412002" cy="795855"/>
          </a:xfrm>
        </p:spPr>
        <p:txBody>
          <a:bodyPr/>
          <a:lstStyle/>
          <a:p>
            <a:r>
              <a:rPr lang="en-US" sz="2800" b="1" dirty="0"/>
              <a:t>Synthesizing Analytical SQL from </a:t>
            </a:r>
            <a:r>
              <a:rPr lang="en-US" sz="2800" b="1" strike="sngStrike" dirty="0"/>
              <a:t>Input-Output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E28C1-35A3-3477-9085-EDE2360C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>
            <a:noAutofit/>
          </a:bodyPr>
          <a:lstStyle/>
          <a:p>
            <a:fld id="{467D116A-E1CE-4DEA-AE12-778E4BA74282}" type="slidenum">
              <a:rPr lang="en-US" sz="2400" smtClean="0"/>
              <a:t>11</a:t>
            </a:fld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61153B9-F512-196E-D1B2-D518B9C6D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35024"/>
              </p:ext>
            </p:extLst>
          </p:nvPr>
        </p:nvGraphicFramePr>
        <p:xfrm>
          <a:off x="210671" y="2198670"/>
          <a:ext cx="3738896" cy="3657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571131833"/>
                    </a:ext>
                  </a:extLst>
                </a:gridCol>
                <a:gridCol w="780836">
                  <a:extLst>
                    <a:ext uri="{9D8B030D-6E8A-4147-A177-3AD203B41FA5}">
                      <a16:colId xmlns:a16="http://schemas.microsoft.com/office/drawing/2014/main" val="3311677347"/>
                    </a:ext>
                  </a:extLst>
                </a:gridCol>
                <a:gridCol w="647272">
                  <a:extLst>
                    <a:ext uri="{9D8B030D-6E8A-4147-A177-3AD203B41FA5}">
                      <a16:colId xmlns:a16="http://schemas.microsoft.com/office/drawing/2014/main" val="1543199237"/>
                    </a:ext>
                  </a:extLst>
                </a:gridCol>
                <a:gridCol w="807465">
                  <a:extLst>
                    <a:ext uri="{9D8B030D-6E8A-4147-A177-3AD203B41FA5}">
                      <a16:colId xmlns:a16="http://schemas.microsoft.com/office/drawing/2014/main" val="1666720311"/>
                    </a:ext>
                  </a:extLst>
                </a:gridCol>
                <a:gridCol w="996593">
                  <a:extLst>
                    <a:ext uri="{9D8B030D-6E8A-4147-A177-3AD203B41FA5}">
                      <a16:colId xmlns:a16="http://schemas.microsoft.com/office/drawing/2014/main" val="229966281"/>
                    </a:ext>
                  </a:extLst>
                </a:gridCol>
              </a:tblGrid>
              <a:tr h="2925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Quarter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Group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Enrolled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01889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3271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48678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940851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611049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03283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62257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21149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765021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10541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83892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10541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574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70819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762E5FB-95B5-1F54-ED14-480CFDABC49E}"/>
              </a:ext>
            </a:extLst>
          </p:cNvPr>
          <p:cNvSpPr txBox="1"/>
          <p:nvPr/>
        </p:nvSpPr>
        <p:spPr>
          <a:xfrm>
            <a:off x="5465851" y="833540"/>
            <a:ext cx="5365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Computation Demonstration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D9531F00-2B73-A08B-B465-DB9542E1A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53481"/>
              </p:ext>
            </p:extLst>
          </p:nvPr>
        </p:nvGraphicFramePr>
        <p:xfrm>
          <a:off x="4736385" y="3222661"/>
          <a:ext cx="3780891" cy="1219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571131833"/>
                    </a:ext>
                  </a:extLst>
                </a:gridCol>
                <a:gridCol w="780836">
                  <a:extLst>
                    <a:ext uri="{9D8B030D-6E8A-4147-A177-3AD203B41FA5}">
                      <a16:colId xmlns:a16="http://schemas.microsoft.com/office/drawing/2014/main" val="3311677347"/>
                    </a:ext>
                  </a:extLst>
                </a:gridCol>
                <a:gridCol w="2493325">
                  <a:extLst>
                    <a:ext uri="{9D8B030D-6E8A-4147-A177-3AD203B41FA5}">
                      <a16:colId xmlns:a16="http://schemas.microsoft.com/office/drawing/2014/main" val="1543199237"/>
                    </a:ext>
                  </a:extLst>
                </a:gridCol>
              </a:tblGrid>
              <a:tr h="2925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Quarter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Percentage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01889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(1667 + 1367) / 5668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3271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(1667 + … + 432) / 5668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765021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(2578 + 1000) / 10541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83892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296C79-E9CF-6880-E0B9-F2F6D0A7CC47}"/>
              </a:ext>
            </a:extLst>
          </p:cNvPr>
          <p:cNvCxnSpPr>
            <a:cxnSpLocks/>
          </p:cNvCxnSpPr>
          <p:nvPr/>
        </p:nvCxnSpPr>
        <p:spPr>
          <a:xfrm>
            <a:off x="4037744" y="3832261"/>
            <a:ext cx="59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6E188A62-EBD8-2E10-E088-85F2BFC070B3}"/>
              </a:ext>
            </a:extLst>
          </p:cNvPr>
          <p:cNvSpPr/>
          <p:nvPr/>
        </p:nvSpPr>
        <p:spPr>
          <a:xfrm>
            <a:off x="8981275" y="1801593"/>
            <a:ext cx="3000054" cy="986319"/>
          </a:xfrm>
          <a:prstGeom prst="wedgeRoundRectCallout">
            <a:avLst>
              <a:gd name="adj1" fmla="val -67066"/>
              <a:gd name="adj2" fmla="val 65625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Design 1:</a:t>
            </a:r>
            <a:r>
              <a:rPr lang="en-US" i="1" dirty="0">
                <a:solidFill>
                  <a:srgbClr val="FF0000"/>
                </a:solidFill>
              </a:rPr>
              <a:t> demonstrate the computation using cell-level expressions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AC263958-2150-13D4-0D07-990970AC4C38}"/>
              </a:ext>
            </a:extLst>
          </p:cNvPr>
          <p:cNvSpPr/>
          <p:nvPr/>
        </p:nvSpPr>
        <p:spPr>
          <a:xfrm>
            <a:off x="8997103" y="3620076"/>
            <a:ext cx="2418417" cy="847429"/>
          </a:xfrm>
          <a:prstGeom prst="wedgeRoundRectCallout">
            <a:avLst>
              <a:gd name="adj1" fmla="val -61118"/>
              <a:gd name="adj2" fmla="val -14940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Design 3:</a:t>
            </a:r>
            <a:r>
              <a:rPr lang="en-US" i="1" dirty="0">
                <a:solidFill>
                  <a:srgbClr val="FF0000"/>
                </a:solidFill>
              </a:rPr>
              <a:t> support incomplete expressions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1ABD809B-36BF-AE5F-35BE-05155A31AC6E}"/>
              </a:ext>
            </a:extLst>
          </p:cNvPr>
          <p:cNvSpPr/>
          <p:nvPr/>
        </p:nvSpPr>
        <p:spPr>
          <a:xfrm>
            <a:off x="7900827" y="5028056"/>
            <a:ext cx="3881869" cy="986319"/>
          </a:xfrm>
          <a:prstGeom prst="wedgeRoundRectCallout">
            <a:avLst>
              <a:gd name="adj1" fmla="val -35433"/>
              <a:gd name="adj2" fmla="val -86459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Design 2:</a:t>
            </a:r>
            <a:r>
              <a:rPr lang="en-US" i="1" dirty="0">
                <a:solidFill>
                  <a:srgbClr val="FF0000"/>
                </a:solidFill>
              </a:rPr>
              <a:t> support partial output table – not all rows needs to be provided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80B8B9-BCFC-CFE6-0CE8-35F0A34AB570}"/>
              </a:ext>
            </a:extLst>
          </p:cNvPr>
          <p:cNvSpPr/>
          <p:nvPr/>
        </p:nvSpPr>
        <p:spPr>
          <a:xfrm>
            <a:off x="1985688" y="2288011"/>
            <a:ext cx="2034284" cy="2664131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C1BAFD-E574-4D14-8242-5FF61035D59C}"/>
              </a:ext>
            </a:extLst>
          </p:cNvPr>
          <p:cNvSpPr/>
          <p:nvPr/>
        </p:nvSpPr>
        <p:spPr>
          <a:xfrm>
            <a:off x="5979560" y="3738458"/>
            <a:ext cx="2640456" cy="399931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35E486-A655-E2C0-AE08-8837E8471DEC}"/>
              </a:ext>
            </a:extLst>
          </p:cNvPr>
          <p:cNvSpPr/>
          <p:nvPr/>
        </p:nvSpPr>
        <p:spPr>
          <a:xfrm>
            <a:off x="5928190" y="4133160"/>
            <a:ext cx="2640456" cy="399931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C9853E-4F15-5094-653B-D7AF5BC77AC6}"/>
              </a:ext>
            </a:extLst>
          </p:cNvPr>
          <p:cNvSpPr/>
          <p:nvPr/>
        </p:nvSpPr>
        <p:spPr>
          <a:xfrm>
            <a:off x="2183889" y="4952142"/>
            <a:ext cx="1637882" cy="642137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4138C31-7662-2862-D60E-88D17E4E9D65}"/>
              </a:ext>
            </a:extLst>
          </p:cNvPr>
          <p:cNvSpPr/>
          <p:nvPr/>
        </p:nvSpPr>
        <p:spPr>
          <a:xfrm>
            <a:off x="3821771" y="4538610"/>
            <a:ext cx="3565133" cy="791110"/>
          </a:xfrm>
          <a:custGeom>
            <a:avLst/>
            <a:gdLst>
              <a:gd name="connsiteX0" fmla="*/ 0 w 3565133"/>
              <a:gd name="connsiteY0" fmla="*/ 791110 h 791110"/>
              <a:gd name="connsiteX1" fmla="*/ 2630184 w 3565133"/>
              <a:gd name="connsiteY1" fmla="*/ 595901 h 791110"/>
              <a:gd name="connsiteX2" fmla="*/ 3565133 w 3565133"/>
              <a:gd name="connsiteY2" fmla="*/ 0 h 791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5133" h="791110">
                <a:moveTo>
                  <a:pt x="0" y="791110"/>
                </a:moveTo>
                <a:cubicBezTo>
                  <a:pt x="1017997" y="759431"/>
                  <a:pt x="2035995" y="727753"/>
                  <a:pt x="2630184" y="595901"/>
                </a:cubicBezTo>
                <a:cubicBezTo>
                  <a:pt x="3224373" y="464049"/>
                  <a:pt x="3394753" y="232024"/>
                  <a:pt x="3565133" y="0"/>
                </a:cubicBez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7BB2F21-5C64-ADBD-EA9F-966AE4FF8308}"/>
              </a:ext>
            </a:extLst>
          </p:cNvPr>
          <p:cNvSpPr/>
          <p:nvPr/>
        </p:nvSpPr>
        <p:spPr>
          <a:xfrm>
            <a:off x="3842535" y="2686944"/>
            <a:ext cx="2917861" cy="1063123"/>
          </a:xfrm>
          <a:custGeom>
            <a:avLst/>
            <a:gdLst>
              <a:gd name="connsiteX0" fmla="*/ 0 w 2917861"/>
              <a:gd name="connsiteY0" fmla="*/ 138449 h 1063123"/>
              <a:gd name="connsiteX1" fmla="*/ 1962364 w 2917861"/>
              <a:gd name="connsiteY1" fmla="*/ 76804 h 1063123"/>
              <a:gd name="connsiteX2" fmla="*/ 2917861 w 2917861"/>
              <a:gd name="connsiteY2" fmla="*/ 1063123 h 106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7861" h="1063123">
                <a:moveTo>
                  <a:pt x="0" y="138449"/>
                </a:moveTo>
                <a:cubicBezTo>
                  <a:pt x="738027" y="30570"/>
                  <a:pt x="1476054" y="-77308"/>
                  <a:pt x="1962364" y="76804"/>
                </a:cubicBezTo>
                <a:cubicBezTo>
                  <a:pt x="2448674" y="230916"/>
                  <a:pt x="2683267" y="647019"/>
                  <a:pt x="2917861" y="1063123"/>
                </a:cubicBez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4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6" grpId="0" animBg="1"/>
      <p:bldP spid="7" grpId="0" animBg="1"/>
      <p:bldP spid="9" grpId="0" animBg="1"/>
      <p:bldP spid="17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403E-8B28-3BD8-D361-FF82854B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385"/>
            <a:ext cx="10412002" cy="795855"/>
          </a:xfrm>
        </p:spPr>
        <p:txBody>
          <a:bodyPr/>
          <a:lstStyle/>
          <a:p>
            <a:r>
              <a:rPr lang="en-US" sz="2800" b="1" dirty="0"/>
              <a:t>Synthesis Criteria for </a:t>
            </a:r>
            <a:r>
              <a:rPr lang="en-US" sz="2800" b="1" dirty="0">
                <a:solidFill>
                  <a:srgbClr val="00B0F0"/>
                </a:solidFill>
              </a:rPr>
              <a:t>Computation Demonstration</a:t>
            </a:r>
            <a:endParaRPr lang="en-US" sz="2800" b="1" strike="sngStrike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E28C1-35A3-3477-9085-EDE2360C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>
            <a:noAutofit/>
          </a:bodyPr>
          <a:lstStyle/>
          <a:p>
            <a:fld id="{467D116A-E1CE-4DEA-AE12-778E4BA74282}" type="slidenum">
              <a:rPr lang="en-US" sz="2400" smtClean="0"/>
              <a:t>12</a:t>
            </a:fld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61153B9-F512-196E-D1B2-D518B9C6D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459074"/>
              </p:ext>
            </p:extLst>
          </p:nvPr>
        </p:nvGraphicFramePr>
        <p:xfrm>
          <a:off x="210671" y="1257372"/>
          <a:ext cx="3344187" cy="329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6327">
                  <a:extLst>
                    <a:ext uri="{9D8B030D-6E8A-4147-A177-3AD203B41FA5}">
                      <a16:colId xmlns:a16="http://schemas.microsoft.com/office/drawing/2014/main" val="571131833"/>
                    </a:ext>
                  </a:extLst>
                </a:gridCol>
                <a:gridCol w="688368">
                  <a:extLst>
                    <a:ext uri="{9D8B030D-6E8A-4147-A177-3AD203B41FA5}">
                      <a16:colId xmlns:a16="http://schemas.microsoft.com/office/drawing/2014/main" val="3311677347"/>
                    </a:ext>
                  </a:extLst>
                </a:gridCol>
                <a:gridCol w="606176">
                  <a:extLst>
                    <a:ext uri="{9D8B030D-6E8A-4147-A177-3AD203B41FA5}">
                      <a16:colId xmlns:a16="http://schemas.microsoft.com/office/drawing/2014/main" val="1543199237"/>
                    </a:ext>
                  </a:extLst>
                </a:gridCol>
                <a:gridCol w="719191">
                  <a:extLst>
                    <a:ext uri="{9D8B030D-6E8A-4147-A177-3AD203B41FA5}">
                      <a16:colId xmlns:a16="http://schemas.microsoft.com/office/drawing/2014/main" val="1666720311"/>
                    </a:ext>
                  </a:extLst>
                </a:gridCol>
                <a:gridCol w="904125">
                  <a:extLst>
                    <a:ext uri="{9D8B030D-6E8A-4147-A177-3AD203B41FA5}">
                      <a16:colId xmlns:a16="http://schemas.microsoft.com/office/drawing/2014/main" val="229966281"/>
                    </a:ext>
                  </a:extLst>
                </a:gridCol>
              </a:tblGrid>
              <a:tr h="2357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Quarter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Group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Enrolled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01889"/>
                  </a:ext>
                </a:extLst>
              </a:tr>
              <a:tr h="2357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3271"/>
                  </a:ext>
                </a:extLst>
              </a:tr>
              <a:tr h="2357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48678"/>
                  </a:ext>
                </a:extLst>
              </a:tr>
              <a:tr h="2357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940851"/>
                  </a:ext>
                </a:extLst>
              </a:tr>
              <a:tr h="2357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611049"/>
                  </a:ext>
                </a:extLst>
              </a:tr>
              <a:tr h="2357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03283"/>
                  </a:ext>
                </a:extLst>
              </a:tr>
              <a:tr h="2357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62257"/>
                  </a:ext>
                </a:extLst>
              </a:tr>
              <a:tr h="2357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21149"/>
                  </a:ext>
                </a:extLst>
              </a:tr>
              <a:tr h="2357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765021"/>
                  </a:ext>
                </a:extLst>
              </a:tr>
              <a:tr h="2357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10541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83892"/>
                  </a:ext>
                </a:extLst>
              </a:tr>
              <a:tr h="2357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10541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574913"/>
                  </a:ext>
                </a:extLst>
              </a:tr>
              <a:tr h="2357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708198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D9531F00-2B73-A08B-B465-DB9542E1A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338366"/>
              </p:ext>
            </p:extLst>
          </p:nvPr>
        </p:nvGraphicFramePr>
        <p:xfrm>
          <a:off x="246579" y="5387080"/>
          <a:ext cx="3308279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1514">
                  <a:extLst>
                    <a:ext uri="{9D8B030D-6E8A-4147-A177-3AD203B41FA5}">
                      <a16:colId xmlns:a16="http://schemas.microsoft.com/office/drawing/2014/main" val="571131833"/>
                    </a:ext>
                  </a:extLst>
                </a:gridCol>
                <a:gridCol w="688369">
                  <a:extLst>
                    <a:ext uri="{9D8B030D-6E8A-4147-A177-3AD203B41FA5}">
                      <a16:colId xmlns:a16="http://schemas.microsoft.com/office/drawing/2014/main" val="3311677347"/>
                    </a:ext>
                  </a:extLst>
                </a:gridCol>
                <a:gridCol w="2188396">
                  <a:extLst>
                    <a:ext uri="{9D8B030D-6E8A-4147-A177-3AD203B41FA5}">
                      <a16:colId xmlns:a16="http://schemas.microsoft.com/office/drawing/2014/main" val="1543199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Quarter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Percentage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01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(1667 + 1367) / 5668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3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(1667 + … + 432) / 5668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765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(2578 + 1000) / 10541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83892"/>
                  </a:ext>
                </a:extLst>
              </a:tr>
            </a:tbl>
          </a:graphicData>
        </a:graphic>
      </p:graphicFrame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6E188A62-EBD8-2E10-E088-85F2BFC070B3}"/>
              </a:ext>
            </a:extLst>
          </p:cNvPr>
          <p:cNvSpPr/>
          <p:nvPr/>
        </p:nvSpPr>
        <p:spPr>
          <a:xfrm>
            <a:off x="9045973" y="1735188"/>
            <a:ext cx="2645756" cy="847429"/>
          </a:xfrm>
          <a:prstGeom prst="wedgeRoundRectCallout">
            <a:avLst>
              <a:gd name="adj1" fmla="val -60559"/>
              <a:gd name="adj2" fmla="val 46875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1.</a:t>
            </a:r>
            <a:r>
              <a:rPr lang="en-US" i="1" dirty="0">
                <a:solidFill>
                  <a:srgbClr val="FF0000"/>
                </a:solidFill>
              </a:rPr>
              <a:t> Tracking of how each cell in </a:t>
            </a:r>
            <a:r>
              <a:rPr lang="en-US" i="1" dirty="0">
                <a:solidFill>
                  <a:schemeClr val="accent5"/>
                </a:solidFill>
              </a:rPr>
              <a:t>q(T) </a:t>
            </a:r>
            <a:r>
              <a:rPr lang="en-US" i="1" dirty="0">
                <a:solidFill>
                  <a:srgbClr val="FF0000"/>
                </a:solidFill>
              </a:rPr>
              <a:t>is computed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AC263958-2150-13D4-0D07-990970AC4C38}"/>
              </a:ext>
            </a:extLst>
          </p:cNvPr>
          <p:cNvSpPr/>
          <p:nvPr/>
        </p:nvSpPr>
        <p:spPr>
          <a:xfrm>
            <a:off x="9228267" y="2845385"/>
            <a:ext cx="2418417" cy="847429"/>
          </a:xfrm>
          <a:prstGeom prst="wedgeRoundRectCallout">
            <a:avLst>
              <a:gd name="adj1" fmla="val -75137"/>
              <a:gd name="adj2" fmla="val -19789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2.</a:t>
            </a:r>
            <a:r>
              <a:rPr lang="en-US" i="1" dirty="0">
                <a:solidFill>
                  <a:srgbClr val="FF0000"/>
                </a:solidFill>
              </a:rPr>
              <a:t> Capturing the fact that </a:t>
            </a:r>
            <a:r>
              <a:rPr lang="en-US" i="1" dirty="0">
                <a:solidFill>
                  <a:schemeClr val="accent5"/>
                </a:solidFill>
              </a:rPr>
              <a:t>E</a:t>
            </a:r>
            <a:r>
              <a:rPr lang="en-US" i="1" dirty="0">
                <a:solidFill>
                  <a:srgbClr val="FF0000"/>
                </a:solidFill>
              </a:rPr>
              <a:t> can be partial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1ABD809B-36BF-AE5F-35BE-05155A31AC6E}"/>
              </a:ext>
            </a:extLst>
          </p:cNvPr>
          <p:cNvSpPr/>
          <p:nvPr/>
        </p:nvSpPr>
        <p:spPr>
          <a:xfrm>
            <a:off x="7991049" y="4053733"/>
            <a:ext cx="4118758" cy="986319"/>
          </a:xfrm>
          <a:prstGeom prst="wedgeRoundRectCallout">
            <a:avLst>
              <a:gd name="adj1" fmla="val -40170"/>
              <a:gd name="adj2" fmla="val -104167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3.</a:t>
            </a:r>
            <a:r>
              <a:rPr lang="en-US" i="1" dirty="0">
                <a:solidFill>
                  <a:srgbClr val="FF0000"/>
                </a:solidFill>
              </a:rPr>
              <a:t> Handling incomplete expressions </a:t>
            </a:r>
          </a:p>
          <a:p>
            <a:pPr algn="ctr"/>
            <a:r>
              <a:rPr lang="en-US" i="1" dirty="0">
                <a:solidFill>
                  <a:srgbClr val="FF0000"/>
                </a:solidFill>
              </a:rPr>
              <a:t>e.g., (1 + 2 + 3 + 4) generalizes (1 + … + 4)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020FF-E5A3-738E-04A4-F4CE92B0B95D}"/>
              </a:ext>
            </a:extLst>
          </p:cNvPr>
          <p:cNvSpPr txBox="1"/>
          <p:nvPr/>
        </p:nvSpPr>
        <p:spPr>
          <a:xfrm>
            <a:off x="210670" y="855825"/>
            <a:ext cx="589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53A71-12AD-0A85-7D1C-072E71172408}"/>
              </a:ext>
            </a:extLst>
          </p:cNvPr>
          <p:cNvSpPr txBox="1"/>
          <p:nvPr/>
        </p:nvSpPr>
        <p:spPr>
          <a:xfrm>
            <a:off x="210671" y="4925415"/>
            <a:ext cx="589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A09EF53F-C6A9-6D3E-4E16-C89E4CDC1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535875"/>
              </p:ext>
            </p:extLst>
          </p:nvPr>
        </p:nvGraphicFramePr>
        <p:xfrm>
          <a:off x="4084514" y="4499787"/>
          <a:ext cx="3791165" cy="219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1514">
                  <a:extLst>
                    <a:ext uri="{9D8B030D-6E8A-4147-A177-3AD203B41FA5}">
                      <a16:colId xmlns:a16="http://schemas.microsoft.com/office/drawing/2014/main" val="571131833"/>
                    </a:ext>
                  </a:extLst>
                </a:gridCol>
                <a:gridCol w="688369">
                  <a:extLst>
                    <a:ext uri="{9D8B030D-6E8A-4147-A177-3AD203B41FA5}">
                      <a16:colId xmlns:a16="http://schemas.microsoft.com/office/drawing/2014/main" val="3311677347"/>
                    </a:ext>
                  </a:extLst>
                </a:gridCol>
                <a:gridCol w="2671282">
                  <a:extLst>
                    <a:ext uri="{9D8B030D-6E8A-4147-A177-3AD203B41FA5}">
                      <a16:colId xmlns:a16="http://schemas.microsoft.com/office/drawing/2014/main" val="1543199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Quarter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Percentage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01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(1667 + 1367) / 5668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3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   (1667 + 1367</a:t>
                      </a:r>
                    </a:p>
                    <a:p>
                      <a:pPr algn="l"/>
                      <a:r>
                        <a:rPr lang="en-US" sz="1200" dirty="0"/>
                        <a:t>    + 256 + 347) / 5668 * 100%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19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(1667 + 1367 + 256</a:t>
                      </a:r>
                    </a:p>
                    <a:p>
                      <a:pPr algn="l"/>
                      <a:r>
                        <a:rPr lang="en-US" sz="1200" dirty="0"/>
                        <a:t>  + 347 + 148 + 237) / 5668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116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(1667 + 1367 + 256 + 347</a:t>
                      </a:r>
                    </a:p>
                    <a:p>
                      <a:pPr algn="l"/>
                      <a:r>
                        <a:rPr lang="en-US" sz="1200" dirty="0"/>
                        <a:t>+ 148 + 237 + 556 + 432) / 5668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765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(2578 + 1000) / 10541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8389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E38B38-3533-8FC1-236E-00DC6F69BBC3}"/>
              </a:ext>
            </a:extLst>
          </p:cNvPr>
          <p:cNvSpPr txBox="1"/>
          <p:nvPr/>
        </p:nvSpPr>
        <p:spPr>
          <a:xfrm>
            <a:off x="4054278" y="3996060"/>
            <a:ext cx="7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q(T)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8683CA-9770-E861-3BAD-BF53A2171281}"/>
              </a:ext>
            </a:extLst>
          </p:cNvPr>
          <p:cNvSpPr txBox="1"/>
          <p:nvPr/>
        </p:nvSpPr>
        <p:spPr>
          <a:xfrm>
            <a:off x="3983704" y="1352647"/>
            <a:ext cx="45248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Programming by Example</a:t>
            </a:r>
          </a:p>
          <a:p>
            <a:pPr algn="ctr"/>
            <a:r>
              <a:rPr lang="en-US" i="1" dirty="0"/>
              <a:t>Given </a:t>
            </a:r>
            <a:r>
              <a:rPr lang="en-US" i="1" dirty="0">
                <a:solidFill>
                  <a:srgbClr val="00B0F0"/>
                </a:solidFill>
              </a:rPr>
              <a:t>T</a:t>
            </a:r>
            <a:r>
              <a:rPr lang="en-US" i="1" dirty="0"/>
              <a:t> and </a:t>
            </a:r>
            <a:r>
              <a:rPr lang="en-US" i="1" dirty="0">
                <a:solidFill>
                  <a:srgbClr val="00B0F0"/>
                </a:solidFill>
              </a:rPr>
              <a:t>E</a:t>
            </a:r>
            <a:r>
              <a:rPr lang="en-US" i="1" dirty="0"/>
              <a:t>, find </a:t>
            </a:r>
            <a:r>
              <a:rPr lang="en-US" i="1" dirty="0">
                <a:solidFill>
                  <a:srgbClr val="00B0F0"/>
                </a:solidFill>
              </a:rPr>
              <a:t>q</a:t>
            </a:r>
            <a:r>
              <a:rPr lang="en-US" i="1" dirty="0"/>
              <a:t> such that exists </a:t>
            </a:r>
            <a:r>
              <a:rPr lang="en-US" i="1" dirty="0">
                <a:solidFill>
                  <a:srgbClr val="00B0F0"/>
                </a:solidFill>
              </a:rPr>
              <a:t>q(T) = E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4836D0D-2AB5-DF30-9E87-88CD71F2DD8F}"/>
              </a:ext>
            </a:extLst>
          </p:cNvPr>
          <p:cNvSpPr/>
          <p:nvPr/>
        </p:nvSpPr>
        <p:spPr>
          <a:xfrm>
            <a:off x="6109699" y="2158903"/>
            <a:ext cx="192212" cy="33251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265BB7-AE5E-49BD-40CF-A38414579893}"/>
              </a:ext>
            </a:extLst>
          </p:cNvPr>
          <p:cNvSpPr txBox="1"/>
          <p:nvPr/>
        </p:nvSpPr>
        <p:spPr>
          <a:xfrm>
            <a:off x="3983704" y="2614531"/>
            <a:ext cx="4524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Computation Demonstration</a:t>
            </a:r>
          </a:p>
          <a:p>
            <a:pPr algn="ctr"/>
            <a:r>
              <a:rPr lang="en-US" i="1" dirty="0"/>
              <a:t>Given </a:t>
            </a:r>
            <a:r>
              <a:rPr lang="en-US" i="1" dirty="0">
                <a:solidFill>
                  <a:srgbClr val="00B0F0"/>
                </a:solidFill>
              </a:rPr>
              <a:t>T</a:t>
            </a:r>
            <a:r>
              <a:rPr lang="en-US" i="1" dirty="0"/>
              <a:t> and </a:t>
            </a:r>
            <a:r>
              <a:rPr lang="en-US" i="1" dirty="0">
                <a:solidFill>
                  <a:srgbClr val="00B0F0"/>
                </a:solidFill>
              </a:rPr>
              <a:t>E</a:t>
            </a:r>
            <a:r>
              <a:rPr lang="en-US" i="1" dirty="0"/>
              <a:t>, find </a:t>
            </a:r>
            <a:r>
              <a:rPr lang="en-US" i="1" dirty="0">
                <a:solidFill>
                  <a:srgbClr val="00B0F0"/>
                </a:solidFill>
              </a:rPr>
              <a:t>q</a:t>
            </a:r>
            <a:r>
              <a:rPr lang="en-US" i="1" dirty="0"/>
              <a:t> such that </a:t>
            </a:r>
            <a:r>
              <a:rPr lang="en-US" i="1" dirty="0">
                <a:solidFill>
                  <a:srgbClr val="00B0F0"/>
                </a:solidFill>
              </a:rPr>
              <a:t>q(T) </a:t>
            </a:r>
            <a:r>
              <a:rPr lang="en-US" i="1" dirty="0"/>
              <a:t>is computationally consistent with</a:t>
            </a:r>
            <a:r>
              <a:rPr lang="en-US" i="1" dirty="0">
                <a:solidFill>
                  <a:srgbClr val="00B0F0"/>
                </a:solidFill>
              </a:rPr>
              <a:t> 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B6C90A-3FB6-F094-55D3-FAFDA57CB21C}"/>
              </a:ext>
            </a:extLst>
          </p:cNvPr>
          <p:cNvCxnSpPr/>
          <p:nvPr/>
        </p:nvCxnSpPr>
        <p:spPr>
          <a:xfrm flipH="1">
            <a:off x="3554858" y="4925415"/>
            <a:ext cx="529656" cy="85893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678F8A-B885-568B-41A5-99989FCB0304}"/>
              </a:ext>
            </a:extLst>
          </p:cNvPr>
          <p:cNvCxnSpPr/>
          <p:nvPr/>
        </p:nvCxnSpPr>
        <p:spPr>
          <a:xfrm>
            <a:off x="3554858" y="6072027"/>
            <a:ext cx="529656" cy="1763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345627-7B1F-0700-8BE1-E919240AEBE0}"/>
              </a:ext>
            </a:extLst>
          </p:cNvPr>
          <p:cNvCxnSpPr/>
          <p:nvPr/>
        </p:nvCxnSpPr>
        <p:spPr>
          <a:xfrm>
            <a:off x="3554858" y="6302851"/>
            <a:ext cx="529656" cy="29276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Down 27">
            <a:extLst>
              <a:ext uri="{FF2B5EF4-FFF2-40B4-BE49-F238E27FC236}">
                <a16:creationId xmlns:a16="http://schemas.microsoft.com/office/drawing/2014/main" id="{46452A78-45BE-4895-AF18-830230A6B006}"/>
              </a:ext>
            </a:extLst>
          </p:cNvPr>
          <p:cNvSpPr/>
          <p:nvPr/>
        </p:nvSpPr>
        <p:spPr>
          <a:xfrm>
            <a:off x="1708506" y="4707535"/>
            <a:ext cx="192212" cy="33251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6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8" grpId="0"/>
      <p:bldP spid="19" grpId="0"/>
      <p:bldP spid="20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403E-8B28-3BD8-D361-FF82854B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385"/>
            <a:ext cx="10412002" cy="795855"/>
          </a:xfrm>
        </p:spPr>
        <p:txBody>
          <a:bodyPr/>
          <a:lstStyle/>
          <a:p>
            <a:r>
              <a:rPr lang="en-US" sz="2800" b="1" dirty="0"/>
              <a:t>Query Representation</a:t>
            </a:r>
            <a:endParaRPr lang="en-US" sz="2800" b="1" strike="sngStrike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E28C1-35A3-3477-9085-EDE2360C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>
            <a:noAutofit/>
          </a:bodyPr>
          <a:lstStyle/>
          <a:p>
            <a:fld id="{467D116A-E1CE-4DEA-AE12-778E4BA74282}" type="slidenum">
              <a:rPr lang="en-US" sz="2400" smtClean="0"/>
              <a:t>13</a:t>
            </a:fld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61153B9-F512-196E-D1B2-D518B9C6D844}"/>
              </a:ext>
            </a:extLst>
          </p:cNvPr>
          <p:cNvGraphicFramePr>
            <a:graphicFrameLocks noGrp="1"/>
          </p:cNvGraphicFramePr>
          <p:nvPr/>
        </p:nvGraphicFramePr>
        <p:xfrm>
          <a:off x="210671" y="1257372"/>
          <a:ext cx="3344187" cy="329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6327">
                  <a:extLst>
                    <a:ext uri="{9D8B030D-6E8A-4147-A177-3AD203B41FA5}">
                      <a16:colId xmlns:a16="http://schemas.microsoft.com/office/drawing/2014/main" val="571131833"/>
                    </a:ext>
                  </a:extLst>
                </a:gridCol>
                <a:gridCol w="688368">
                  <a:extLst>
                    <a:ext uri="{9D8B030D-6E8A-4147-A177-3AD203B41FA5}">
                      <a16:colId xmlns:a16="http://schemas.microsoft.com/office/drawing/2014/main" val="3311677347"/>
                    </a:ext>
                  </a:extLst>
                </a:gridCol>
                <a:gridCol w="606176">
                  <a:extLst>
                    <a:ext uri="{9D8B030D-6E8A-4147-A177-3AD203B41FA5}">
                      <a16:colId xmlns:a16="http://schemas.microsoft.com/office/drawing/2014/main" val="1543199237"/>
                    </a:ext>
                  </a:extLst>
                </a:gridCol>
                <a:gridCol w="719191">
                  <a:extLst>
                    <a:ext uri="{9D8B030D-6E8A-4147-A177-3AD203B41FA5}">
                      <a16:colId xmlns:a16="http://schemas.microsoft.com/office/drawing/2014/main" val="1666720311"/>
                    </a:ext>
                  </a:extLst>
                </a:gridCol>
                <a:gridCol w="904125">
                  <a:extLst>
                    <a:ext uri="{9D8B030D-6E8A-4147-A177-3AD203B41FA5}">
                      <a16:colId xmlns:a16="http://schemas.microsoft.com/office/drawing/2014/main" val="229966281"/>
                    </a:ext>
                  </a:extLst>
                </a:gridCol>
              </a:tblGrid>
              <a:tr h="2357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Quarter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Group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Enrolled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01889"/>
                  </a:ext>
                </a:extLst>
              </a:tr>
              <a:tr h="2357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3271"/>
                  </a:ext>
                </a:extLst>
              </a:tr>
              <a:tr h="2357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48678"/>
                  </a:ext>
                </a:extLst>
              </a:tr>
              <a:tr h="2357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940851"/>
                  </a:ext>
                </a:extLst>
              </a:tr>
              <a:tr h="2357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611049"/>
                  </a:ext>
                </a:extLst>
              </a:tr>
              <a:tr h="2357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03283"/>
                  </a:ext>
                </a:extLst>
              </a:tr>
              <a:tr h="2357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62257"/>
                  </a:ext>
                </a:extLst>
              </a:tr>
              <a:tr h="2357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21149"/>
                  </a:ext>
                </a:extLst>
              </a:tr>
              <a:tr h="2357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765021"/>
                  </a:ext>
                </a:extLst>
              </a:tr>
              <a:tr h="2357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10541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83892"/>
                  </a:ext>
                </a:extLst>
              </a:tr>
              <a:tr h="2357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10541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574913"/>
                  </a:ext>
                </a:extLst>
              </a:tr>
              <a:tr h="2357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708198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D9531F00-2B73-A08B-B465-DB9542E1A651}"/>
              </a:ext>
            </a:extLst>
          </p:cNvPr>
          <p:cNvGraphicFramePr>
            <a:graphicFrameLocks noGrp="1"/>
          </p:cNvGraphicFramePr>
          <p:nvPr/>
        </p:nvGraphicFramePr>
        <p:xfrm>
          <a:off x="246579" y="5387080"/>
          <a:ext cx="3308279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1514">
                  <a:extLst>
                    <a:ext uri="{9D8B030D-6E8A-4147-A177-3AD203B41FA5}">
                      <a16:colId xmlns:a16="http://schemas.microsoft.com/office/drawing/2014/main" val="571131833"/>
                    </a:ext>
                  </a:extLst>
                </a:gridCol>
                <a:gridCol w="688369">
                  <a:extLst>
                    <a:ext uri="{9D8B030D-6E8A-4147-A177-3AD203B41FA5}">
                      <a16:colId xmlns:a16="http://schemas.microsoft.com/office/drawing/2014/main" val="3311677347"/>
                    </a:ext>
                  </a:extLst>
                </a:gridCol>
                <a:gridCol w="2188396">
                  <a:extLst>
                    <a:ext uri="{9D8B030D-6E8A-4147-A177-3AD203B41FA5}">
                      <a16:colId xmlns:a16="http://schemas.microsoft.com/office/drawing/2014/main" val="1543199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Quarter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Percentage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01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(1667 + 1367) / 5668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3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(1667 + … + 432) / 5668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765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(2578 + 1000) / 10541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8389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9C53A71-12AD-0A85-7D1C-072E71172408}"/>
              </a:ext>
            </a:extLst>
          </p:cNvPr>
          <p:cNvSpPr txBox="1"/>
          <p:nvPr/>
        </p:nvSpPr>
        <p:spPr>
          <a:xfrm>
            <a:off x="210671" y="4925415"/>
            <a:ext cx="589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46452A78-45BE-4895-AF18-830230A6B006}"/>
              </a:ext>
            </a:extLst>
          </p:cNvPr>
          <p:cNvSpPr/>
          <p:nvPr/>
        </p:nvSpPr>
        <p:spPr>
          <a:xfrm>
            <a:off x="1708506" y="4707535"/>
            <a:ext cx="192212" cy="33251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85542F-A283-C9A9-7F20-2994489CFD99}"/>
              </a:ext>
            </a:extLst>
          </p:cNvPr>
          <p:cNvSpPr txBox="1"/>
          <p:nvPr/>
        </p:nvSpPr>
        <p:spPr>
          <a:xfrm>
            <a:off x="200397" y="795707"/>
            <a:ext cx="589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D3EAD23-4C59-C2E8-80A5-4BADD0A1A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933" y="1047968"/>
            <a:ext cx="6104295" cy="3171203"/>
          </a:xfrm>
          <a:prstGeom prst="rect">
            <a:avLst/>
          </a:prstGeom>
        </p:spPr>
      </p:pic>
      <p:sp>
        <p:nvSpPr>
          <p:cNvPr id="31" name="Arrow: Down 30">
            <a:extLst>
              <a:ext uri="{FF2B5EF4-FFF2-40B4-BE49-F238E27FC236}">
                <a16:creationId xmlns:a16="http://schemas.microsoft.com/office/drawing/2014/main" id="{C0B6023C-1B0C-0EB0-9CF6-43C9D43669B7}"/>
              </a:ext>
            </a:extLst>
          </p:cNvPr>
          <p:cNvSpPr/>
          <p:nvPr/>
        </p:nvSpPr>
        <p:spPr>
          <a:xfrm>
            <a:off x="7367854" y="4375018"/>
            <a:ext cx="192212" cy="33251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4D0A4E-E278-13E8-9B75-A4C5E0517DEC}"/>
              </a:ext>
            </a:extLst>
          </p:cNvPr>
          <p:cNvSpPr txBox="1"/>
          <p:nvPr/>
        </p:nvSpPr>
        <p:spPr>
          <a:xfrm>
            <a:off x="4999735" y="5066315"/>
            <a:ext cx="5480689" cy="923330"/>
          </a:xfrm>
          <a:prstGeom prst="rect">
            <a:avLst/>
          </a:prstGeom>
          <a:noFill/>
          <a:ln w="28575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t1 ← </a:t>
            </a:r>
            <a:r>
              <a:rPr lang="en-US" dirty="0">
                <a:solidFill>
                  <a:schemeClr val="accent5"/>
                </a:solidFill>
              </a:rPr>
              <a:t>group</a:t>
            </a:r>
            <a:r>
              <a:rPr lang="en-US" dirty="0"/>
              <a:t>(T, [City, Quarter, Population], </a:t>
            </a:r>
            <a:r>
              <a:rPr lang="en-US" dirty="0">
                <a:solidFill>
                  <a:schemeClr val="accent5"/>
                </a:solidFill>
              </a:rPr>
              <a:t>sum</a:t>
            </a:r>
            <a:r>
              <a:rPr lang="en-US" dirty="0"/>
              <a:t>, Enrolled)</a:t>
            </a:r>
          </a:p>
          <a:p>
            <a:r>
              <a:rPr lang="en-US" dirty="0"/>
              <a:t>t2 ← </a:t>
            </a:r>
            <a:r>
              <a:rPr lang="en-US" dirty="0">
                <a:solidFill>
                  <a:schemeClr val="accent5"/>
                </a:solidFill>
              </a:rPr>
              <a:t>partition</a:t>
            </a:r>
            <a:r>
              <a:rPr lang="en-US" dirty="0"/>
              <a:t>(t1, [City], </a:t>
            </a:r>
            <a:r>
              <a:rPr lang="en-US" dirty="0" err="1">
                <a:solidFill>
                  <a:schemeClr val="accent5"/>
                </a:solidFill>
              </a:rPr>
              <a:t>cumsum</a:t>
            </a:r>
            <a:r>
              <a:rPr lang="en-US" dirty="0"/>
              <a:t>, C1)</a:t>
            </a:r>
          </a:p>
          <a:p>
            <a:r>
              <a:rPr lang="en-US" dirty="0"/>
              <a:t>t3 ← </a:t>
            </a:r>
            <a:r>
              <a:rPr lang="en-US" dirty="0">
                <a:solidFill>
                  <a:schemeClr val="accent5"/>
                </a:solidFill>
              </a:rPr>
              <a:t>arithmetic</a:t>
            </a:r>
            <a:r>
              <a:rPr lang="en-US" dirty="0"/>
              <a:t>(t2, </a:t>
            </a:r>
            <a:r>
              <a:rPr lang="el-GR" dirty="0"/>
              <a:t>λ</a:t>
            </a:r>
            <a:r>
              <a:rPr lang="en-US" dirty="0"/>
              <a:t>x, y. x/y * 100%, [C2, Population])</a:t>
            </a:r>
          </a:p>
        </p:txBody>
      </p:sp>
    </p:spTree>
    <p:extLst>
      <p:ext uri="{BB962C8B-B14F-4D97-AF65-F5344CB8AC3E}">
        <p14:creationId xmlns:p14="http://schemas.microsoft.com/office/powerpoint/2010/main" val="193096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403E-8B28-3BD8-D361-FF82854B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9643"/>
            <a:ext cx="10853529" cy="795855"/>
          </a:xfrm>
        </p:spPr>
        <p:txBody>
          <a:bodyPr>
            <a:normAutofit/>
          </a:bodyPr>
          <a:lstStyle/>
          <a:p>
            <a:r>
              <a:rPr lang="en-US" sz="2800" b="1" dirty="0"/>
              <a:t>Synthesis Algorithm: </a:t>
            </a:r>
            <a:r>
              <a:rPr lang="en-US" sz="2800" b="1" dirty="0">
                <a:solidFill>
                  <a:srgbClr val="00B0F0"/>
                </a:solidFill>
              </a:rPr>
              <a:t>Enumerative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B0F0"/>
                </a:solidFill>
              </a:rPr>
              <a:t>Search</a:t>
            </a:r>
            <a:r>
              <a:rPr lang="en-US" sz="2800" b="1" dirty="0"/>
              <a:t> with Abstraction-based Pruning</a:t>
            </a:r>
            <a:endParaRPr lang="en-US" sz="2800" b="1" strike="sngStrike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E28C1-35A3-3477-9085-EDE2360C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>
            <a:noAutofit/>
          </a:bodyPr>
          <a:lstStyle/>
          <a:p>
            <a:fld id="{467D116A-E1CE-4DEA-AE12-778E4BA74282}" type="slidenum">
              <a:rPr lang="en-US" sz="2400" smtClean="0"/>
              <a:t>14</a:t>
            </a:fld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61153B9-F512-196E-D1B2-D518B9C6D844}"/>
              </a:ext>
            </a:extLst>
          </p:cNvPr>
          <p:cNvGraphicFramePr>
            <a:graphicFrameLocks noGrp="1"/>
          </p:cNvGraphicFramePr>
          <p:nvPr/>
        </p:nvGraphicFramePr>
        <p:xfrm>
          <a:off x="150680" y="1939617"/>
          <a:ext cx="3077061" cy="3017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8020">
                  <a:extLst>
                    <a:ext uri="{9D8B030D-6E8A-4147-A177-3AD203B41FA5}">
                      <a16:colId xmlns:a16="http://schemas.microsoft.com/office/drawing/2014/main" val="571131833"/>
                    </a:ext>
                  </a:extLst>
                </a:gridCol>
                <a:gridCol w="625855">
                  <a:extLst>
                    <a:ext uri="{9D8B030D-6E8A-4147-A177-3AD203B41FA5}">
                      <a16:colId xmlns:a16="http://schemas.microsoft.com/office/drawing/2014/main" val="3311677347"/>
                    </a:ext>
                  </a:extLst>
                </a:gridCol>
                <a:gridCol w="544530">
                  <a:extLst>
                    <a:ext uri="{9D8B030D-6E8A-4147-A177-3AD203B41FA5}">
                      <a16:colId xmlns:a16="http://schemas.microsoft.com/office/drawing/2014/main" val="1543199237"/>
                    </a:ext>
                  </a:extLst>
                </a:gridCol>
                <a:gridCol w="646736">
                  <a:extLst>
                    <a:ext uri="{9D8B030D-6E8A-4147-A177-3AD203B41FA5}">
                      <a16:colId xmlns:a16="http://schemas.microsoft.com/office/drawing/2014/main" val="1666720311"/>
                    </a:ext>
                  </a:extLst>
                </a:gridCol>
                <a:gridCol w="801920">
                  <a:extLst>
                    <a:ext uri="{9D8B030D-6E8A-4147-A177-3AD203B41FA5}">
                      <a16:colId xmlns:a16="http://schemas.microsoft.com/office/drawing/2014/main" val="229966281"/>
                    </a:ext>
                  </a:extLst>
                </a:gridCol>
              </a:tblGrid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Quarter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Group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Enrolled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01889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1667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3271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1367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48678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940851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611049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148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03283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237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62257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21149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765021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2578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10541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83892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10541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574913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708198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D9531F00-2B73-A08B-B465-DB9542E1A651}"/>
              </a:ext>
            </a:extLst>
          </p:cNvPr>
          <p:cNvGraphicFramePr>
            <a:graphicFrameLocks noGrp="1"/>
          </p:cNvGraphicFramePr>
          <p:nvPr/>
        </p:nvGraphicFramePr>
        <p:xfrm>
          <a:off x="270657" y="5589775"/>
          <a:ext cx="295708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0967">
                  <a:extLst>
                    <a:ext uri="{9D8B030D-6E8A-4147-A177-3AD203B41FA5}">
                      <a16:colId xmlns:a16="http://schemas.microsoft.com/office/drawing/2014/main" val="571131833"/>
                    </a:ext>
                  </a:extLst>
                </a:gridCol>
                <a:gridCol w="626724">
                  <a:extLst>
                    <a:ext uri="{9D8B030D-6E8A-4147-A177-3AD203B41FA5}">
                      <a16:colId xmlns:a16="http://schemas.microsoft.com/office/drawing/2014/main" val="3311677347"/>
                    </a:ext>
                  </a:extLst>
                </a:gridCol>
                <a:gridCol w="1919393">
                  <a:extLst>
                    <a:ext uri="{9D8B030D-6E8A-4147-A177-3AD203B41FA5}">
                      <a16:colId xmlns:a16="http://schemas.microsoft.com/office/drawing/2014/main" val="1543199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Quarter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Percentage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01889"/>
                  </a:ext>
                </a:extLst>
              </a:tr>
              <a:tr h="15377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(1667 + 1367) / 5668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3271"/>
                  </a:ext>
                </a:extLst>
              </a:tr>
              <a:tr h="15377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(1667 + … + 432) / 5668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765021"/>
                  </a:ext>
                </a:extLst>
              </a:tr>
              <a:tr h="15377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(2578 + 1000) / 10541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838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01020FF-E5A3-738E-04A4-F4CE92B0B95D}"/>
              </a:ext>
            </a:extLst>
          </p:cNvPr>
          <p:cNvSpPr txBox="1"/>
          <p:nvPr/>
        </p:nvSpPr>
        <p:spPr>
          <a:xfrm>
            <a:off x="111773" y="1477952"/>
            <a:ext cx="589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53A71-12AD-0A85-7D1C-072E71172408}"/>
              </a:ext>
            </a:extLst>
          </p:cNvPr>
          <p:cNvSpPr txBox="1"/>
          <p:nvPr/>
        </p:nvSpPr>
        <p:spPr>
          <a:xfrm>
            <a:off x="210670" y="5103002"/>
            <a:ext cx="589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46452A78-45BE-4895-AF18-830230A6B006}"/>
              </a:ext>
            </a:extLst>
          </p:cNvPr>
          <p:cNvSpPr/>
          <p:nvPr/>
        </p:nvSpPr>
        <p:spPr>
          <a:xfrm>
            <a:off x="1593104" y="5103002"/>
            <a:ext cx="192212" cy="33251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F41C3-FDDB-5017-F47D-5285E912567C}"/>
              </a:ext>
            </a:extLst>
          </p:cNvPr>
          <p:cNvSpPr txBox="1"/>
          <p:nvPr/>
        </p:nvSpPr>
        <p:spPr>
          <a:xfrm>
            <a:off x="150680" y="1035688"/>
            <a:ext cx="379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Operators: </a:t>
            </a:r>
            <a:r>
              <a:rPr lang="en-US" dirty="0">
                <a:solidFill>
                  <a:schemeClr val="accent5"/>
                </a:solidFill>
              </a:rPr>
              <a:t>group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partition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arithmetic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BE253B-DDD1-6B98-AB60-C2CB9F2B5AB0}"/>
              </a:ext>
            </a:extLst>
          </p:cNvPr>
          <p:cNvSpPr txBox="1"/>
          <p:nvPr/>
        </p:nvSpPr>
        <p:spPr>
          <a:xfrm>
            <a:off x="3760341" y="1708784"/>
            <a:ext cx="1541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 ← </a:t>
            </a:r>
            <a:r>
              <a:rPr lang="en-US" sz="1200" dirty="0">
                <a:solidFill>
                  <a:schemeClr val="accent5"/>
                </a:solidFill>
              </a:rPr>
              <a:t>group</a:t>
            </a:r>
            <a:r>
              <a:rPr lang="en-US" sz="1200" dirty="0"/>
              <a:t>(T, □, □, □)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267240-B4B2-925B-C1C9-F884B3AAA351}"/>
              </a:ext>
            </a:extLst>
          </p:cNvPr>
          <p:cNvSpPr txBox="1"/>
          <p:nvPr/>
        </p:nvSpPr>
        <p:spPr>
          <a:xfrm>
            <a:off x="3760341" y="2389355"/>
            <a:ext cx="1718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 ← </a:t>
            </a:r>
            <a:r>
              <a:rPr lang="en-US" sz="1200" dirty="0">
                <a:solidFill>
                  <a:schemeClr val="accent5"/>
                </a:solidFill>
              </a:rPr>
              <a:t>partition</a:t>
            </a:r>
            <a:r>
              <a:rPr lang="en-US" sz="1200" dirty="0"/>
              <a:t>(T, □, □, □)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4BF5D6-43E7-216F-9B84-D27D38D1B395}"/>
              </a:ext>
            </a:extLst>
          </p:cNvPr>
          <p:cNvSpPr txBox="1"/>
          <p:nvPr/>
        </p:nvSpPr>
        <p:spPr>
          <a:xfrm>
            <a:off x="3757231" y="2978344"/>
            <a:ext cx="172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 ← </a:t>
            </a:r>
            <a:r>
              <a:rPr lang="en-US" sz="1200" dirty="0">
                <a:solidFill>
                  <a:schemeClr val="accent5"/>
                </a:solidFill>
              </a:rPr>
              <a:t>group</a:t>
            </a:r>
            <a:r>
              <a:rPr lang="en-US" sz="1200" dirty="0"/>
              <a:t>(T, □, □, □)</a:t>
            </a:r>
          </a:p>
          <a:p>
            <a:r>
              <a:rPr lang="en-US" sz="1200" dirty="0"/>
              <a:t>t2 ← </a:t>
            </a:r>
            <a:r>
              <a:rPr lang="en-US" sz="1200" dirty="0">
                <a:solidFill>
                  <a:schemeClr val="accent5"/>
                </a:solidFill>
              </a:rPr>
              <a:t>arithmetic</a:t>
            </a:r>
            <a:r>
              <a:rPr lang="en-US" sz="1200" dirty="0"/>
              <a:t>(t1, □, □)</a:t>
            </a:r>
          </a:p>
          <a:p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26A295-2654-0658-9B8C-CD6BE593002C}"/>
              </a:ext>
            </a:extLst>
          </p:cNvPr>
          <p:cNvSpPr txBox="1"/>
          <p:nvPr/>
        </p:nvSpPr>
        <p:spPr>
          <a:xfrm>
            <a:off x="3754122" y="3759132"/>
            <a:ext cx="172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 ← </a:t>
            </a:r>
            <a:r>
              <a:rPr lang="en-US" sz="1200" dirty="0">
                <a:solidFill>
                  <a:schemeClr val="accent5"/>
                </a:solidFill>
              </a:rPr>
              <a:t>partition</a:t>
            </a:r>
            <a:r>
              <a:rPr lang="en-US" sz="1200" dirty="0"/>
              <a:t>(T, □, □, □)</a:t>
            </a:r>
          </a:p>
          <a:p>
            <a:r>
              <a:rPr lang="en-US" sz="1200" dirty="0"/>
              <a:t>t2 ← </a:t>
            </a:r>
            <a:r>
              <a:rPr lang="en-US" sz="1200" dirty="0">
                <a:solidFill>
                  <a:schemeClr val="accent5"/>
                </a:solidFill>
              </a:rPr>
              <a:t>arithmetic</a:t>
            </a:r>
            <a:r>
              <a:rPr lang="en-US" sz="1200" dirty="0"/>
              <a:t>(t1, □, □)</a:t>
            </a:r>
          </a:p>
          <a:p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195582-7EDF-86F3-26C5-97D40EEE93D5}"/>
              </a:ext>
            </a:extLst>
          </p:cNvPr>
          <p:cNvSpPr txBox="1"/>
          <p:nvPr/>
        </p:nvSpPr>
        <p:spPr>
          <a:xfrm>
            <a:off x="3754122" y="4439703"/>
            <a:ext cx="1789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 ← </a:t>
            </a:r>
            <a:r>
              <a:rPr lang="en-US" sz="1200" dirty="0">
                <a:solidFill>
                  <a:schemeClr val="accent5"/>
                </a:solidFill>
              </a:rPr>
              <a:t>group</a:t>
            </a:r>
            <a:r>
              <a:rPr lang="en-US" sz="1200" dirty="0"/>
              <a:t>(T, □, □, □)</a:t>
            </a:r>
          </a:p>
          <a:p>
            <a:r>
              <a:rPr lang="en-US" sz="1200" dirty="0"/>
              <a:t>t2 ← </a:t>
            </a:r>
            <a:r>
              <a:rPr lang="en-US" sz="1200" dirty="0">
                <a:solidFill>
                  <a:schemeClr val="accent5"/>
                </a:solidFill>
              </a:rPr>
              <a:t>partition</a:t>
            </a:r>
            <a:r>
              <a:rPr lang="en-US" sz="1200" dirty="0"/>
              <a:t>(t1, □, □, □)</a:t>
            </a:r>
          </a:p>
          <a:p>
            <a:r>
              <a:rPr lang="en-US" sz="1200" dirty="0"/>
              <a:t>t3 ← </a:t>
            </a:r>
            <a:r>
              <a:rPr lang="en-US" sz="1200" dirty="0">
                <a:solidFill>
                  <a:schemeClr val="accent5"/>
                </a:solidFill>
              </a:rPr>
              <a:t>arithmetic</a:t>
            </a:r>
            <a:r>
              <a:rPr lang="en-US" sz="1200" dirty="0"/>
              <a:t>(t2, □, □)</a:t>
            </a:r>
          </a:p>
          <a:p>
            <a:endParaRPr lang="en-US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3BBC65-C7EB-A42A-8F2A-2D0718B73AFE}"/>
              </a:ext>
            </a:extLst>
          </p:cNvPr>
          <p:cNvCxnSpPr>
            <a:cxnSpLocks/>
          </p:cNvCxnSpPr>
          <p:nvPr/>
        </p:nvCxnSpPr>
        <p:spPr>
          <a:xfrm flipV="1">
            <a:off x="3266648" y="1917216"/>
            <a:ext cx="487474" cy="54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535620-4F06-D69A-B268-0ACB45D16B13}"/>
              </a:ext>
            </a:extLst>
          </p:cNvPr>
          <p:cNvCxnSpPr>
            <a:cxnSpLocks/>
          </p:cNvCxnSpPr>
          <p:nvPr/>
        </p:nvCxnSpPr>
        <p:spPr>
          <a:xfrm flipV="1">
            <a:off x="3330854" y="2615198"/>
            <a:ext cx="415021" cy="31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5147CE-BA0D-C15D-D939-E597AA99F5B6}"/>
              </a:ext>
            </a:extLst>
          </p:cNvPr>
          <p:cNvCxnSpPr/>
          <p:nvPr/>
        </p:nvCxnSpPr>
        <p:spPr>
          <a:xfrm flipV="1">
            <a:off x="3311799" y="3211549"/>
            <a:ext cx="380678" cy="191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8A89598-7FD1-ED5B-5785-B0AE036921B4}"/>
              </a:ext>
            </a:extLst>
          </p:cNvPr>
          <p:cNvCxnSpPr/>
          <p:nvPr/>
        </p:nvCxnSpPr>
        <p:spPr>
          <a:xfrm>
            <a:off x="3325450" y="3986373"/>
            <a:ext cx="428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309542D-D425-9F2E-F09A-71FB9B5AC5A9}"/>
              </a:ext>
            </a:extLst>
          </p:cNvPr>
          <p:cNvCxnSpPr>
            <a:cxnSpLocks/>
          </p:cNvCxnSpPr>
          <p:nvPr/>
        </p:nvCxnSpPr>
        <p:spPr>
          <a:xfrm>
            <a:off x="3289077" y="4192514"/>
            <a:ext cx="487474" cy="55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6F94AB-D858-C058-6D34-984438C8BF86}"/>
              </a:ext>
            </a:extLst>
          </p:cNvPr>
          <p:cNvSpPr txBox="1"/>
          <p:nvPr/>
        </p:nvSpPr>
        <p:spPr>
          <a:xfrm>
            <a:off x="5714681" y="1187849"/>
            <a:ext cx="1779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 ← </a:t>
            </a:r>
            <a:r>
              <a:rPr lang="en-US" sz="1200" dirty="0">
                <a:solidFill>
                  <a:schemeClr val="accent5"/>
                </a:solidFill>
              </a:rPr>
              <a:t>group</a:t>
            </a:r>
            <a:r>
              <a:rPr lang="en-US" sz="1200" dirty="0"/>
              <a:t>(T, [City], □, □)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BE4E28-8606-0F6F-A7BD-B1E8E24E9E7D}"/>
              </a:ext>
            </a:extLst>
          </p:cNvPr>
          <p:cNvSpPr txBox="1"/>
          <p:nvPr/>
        </p:nvSpPr>
        <p:spPr>
          <a:xfrm>
            <a:off x="5714681" y="1905109"/>
            <a:ext cx="195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 ← </a:t>
            </a:r>
            <a:r>
              <a:rPr lang="en-US" sz="1200" dirty="0">
                <a:solidFill>
                  <a:schemeClr val="accent5"/>
                </a:solidFill>
              </a:rPr>
              <a:t>partition</a:t>
            </a:r>
            <a:r>
              <a:rPr lang="en-US" sz="1200" dirty="0"/>
              <a:t>(T, [City], □, □)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E48F86-7187-E1F9-AAE3-EE3D8BC44AFC}"/>
              </a:ext>
            </a:extLst>
          </p:cNvPr>
          <p:cNvSpPr txBox="1"/>
          <p:nvPr/>
        </p:nvSpPr>
        <p:spPr>
          <a:xfrm>
            <a:off x="5742607" y="2425705"/>
            <a:ext cx="2332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 ← </a:t>
            </a:r>
            <a:r>
              <a:rPr lang="en-US" sz="1200" dirty="0">
                <a:solidFill>
                  <a:schemeClr val="accent5"/>
                </a:solidFill>
              </a:rPr>
              <a:t>group</a:t>
            </a:r>
            <a:r>
              <a:rPr lang="en-US" sz="1200" dirty="0"/>
              <a:t>(T, [City, Quarter], □, □)</a:t>
            </a:r>
          </a:p>
          <a:p>
            <a:r>
              <a:rPr lang="en-US" sz="1200" dirty="0"/>
              <a:t>t2 ← </a:t>
            </a:r>
            <a:r>
              <a:rPr lang="en-US" sz="1200" dirty="0">
                <a:solidFill>
                  <a:schemeClr val="accent5"/>
                </a:solidFill>
              </a:rPr>
              <a:t>arithmetic</a:t>
            </a:r>
            <a:r>
              <a:rPr lang="en-US" sz="1200" dirty="0"/>
              <a:t>(t1, □, □)</a:t>
            </a:r>
          </a:p>
          <a:p>
            <a:endParaRPr 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DCC599-BACC-3DD7-DE10-B6C07C1BDD70}"/>
              </a:ext>
            </a:extLst>
          </p:cNvPr>
          <p:cNvSpPr txBox="1"/>
          <p:nvPr/>
        </p:nvSpPr>
        <p:spPr>
          <a:xfrm>
            <a:off x="5739498" y="3007856"/>
            <a:ext cx="2032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 ← </a:t>
            </a:r>
            <a:r>
              <a:rPr lang="en-US" sz="1200" dirty="0">
                <a:solidFill>
                  <a:schemeClr val="accent5"/>
                </a:solidFill>
              </a:rPr>
              <a:t>group</a:t>
            </a:r>
            <a:r>
              <a:rPr lang="en-US" sz="1200" dirty="0"/>
              <a:t>(T, [Quarter], □, □)</a:t>
            </a:r>
          </a:p>
          <a:p>
            <a:r>
              <a:rPr lang="en-US" sz="1200" dirty="0"/>
              <a:t>t2 ← </a:t>
            </a:r>
            <a:r>
              <a:rPr lang="en-US" sz="1200" dirty="0">
                <a:solidFill>
                  <a:schemeClr val="accent5"/>
                </a:solidFill>
              </a:rPr>
              <a:t>arithmetic</a:t>
            </a:r>
            <a:r>
              <a:rPr lang="en-US" sz="1200" dirty="0"/>
              <a:t>(t1, □, □)</a:t>
            </a:r>
          </a:p>
          <a:p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3B569F-9BBF-1C6A-39D2-DF78A0E053EE}"/>
              </a:ext>
            </a:extLst>
          </p:cNvPr>
          <p:cNvSpPr txBox="1"/>
          <p:nvPr/>
        </p:nvSpPr>
        <p:spPr>
          <a:xfrm>
            <a:off x="5761140" y="4468280"/>
            <a:ext cx="3067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 ← </a:t>
            </a:r>
            <a:r>
              <a:rPr lang="en-US" sz="1200" dirty="0">
                <a:solidFill>
                  <a:schemeClr val="accent5"/>
                </a:solidFill>
              </a:rPr>
              <a:t>group</a:t>
            </a:r>
            <a:r>
              <a:rPr lang="en-US" sz="1200" dirty="0"/>
              <a:t>(T, [City, Quarter, Population], □, □)</a:t>
            </a:r>
          </a:p>
          <a:p>
            <a:r>
              <a:rPr lang="en-US" sz="1200" dirty="0"/>
              <a:t>t2 ← </a:t>
            </a:r>
            <a:r>
              <a:rPr lang="en-US" sz="1200" dirty="0">
                <a:solidFill>
                  <a:schemeClr val="accent5"/>
                </a:solidFill>
              </a:rPr>
              <a:t>partition</a:t>
            </a:r>
            <a:r>
              <a:rPr lang="en-US" sz="1200" dirty="0"/>
              <a:t>(t1, □, □, □)</a:t>
            </a:r>
          </a:p>
          <a:p>
            <a:r>
              <a:rPr lang="en-US" sz="1200" dirty="0"/>
              <a:t>t3 ← </a:t>
            </a:r>
            <a:r>
              <a:rPr lang="en-US" sz="1200" dirty="0">
                <a:solidFill>
                  <a:schemeClr val="accent5"/>
                </a:solidFill>
              </a:rPr>
              <a:t>arithmetic</a:t>
            </a:r>
            <a:r>
              <a:rPr lang="en-US" sz="1200" dirty="0"/>
              <a:t>(t2, □, □)</a:t>
            </a:r>
          </a:p>
          <a:p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1C85F8-0BA6-E974-E70C-BB146882BDE3}"/>
              </a:ext>
            </a:extLst>
          </p:cNvPr>
          <p:cNvSpPr txBox="1"/>
          <p:nvPr/>
        </p:nvSpPr>
        <p:spPr>
          <a:xfrm>
            <a:off x="5761141" y="3650790"/>
            <a:ext cx="2332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 ← </a:t>
            </a:r>
            <a:r>
              <a:rPr lang="en-US" sz="1200" dirty="0">
                <a:solidFill>
                  <a:schemeClr val="accent5"/>
                </a:solidFill>
              </a:rPr>
              <a:t>group</a:t>
            </a:r>
            <a:r>
              <a:rPr lang="en-US" sz="1200" dirty="0"/>
              <a:t>(T, [City, Quarter], □, □)</a:t>
            </a:r>
          </a:p>
          <a:p>
            <a:r>
              <a:rPr lang="en-US" sz="1200" dirty="0"/>
              <a:t>t2 ← </a:t>
            </a:r>
            <a:r>
              <a:rPr lang="en-US" sz="1200" dirty="0">
                <a:solidFill>
                  <a:schemeClr val="accent5"/>
                </a:solidFill>
              </a:rPr>
              <a:t>partition</a:t>
            </a:r>
            <a:r>
              <a:rPr lang="en-US" sz="1200" dirty="0"/>
              <a:t>(t1, □, □, □)</a:t>
            </a:r>
          </a:p>
          <a:p>
            <a:r>
              <a:rPr lang="en-US" sz="1200" dirty="0"/>
              <a:t>t3 ← </a:t>
            </a:r>
            <a:r>
              <a:rPr lang="en-US" sz="1200" dirty="0">
                <a:solidFill>
                  <a:schemeClr val="accent5"/>
                </a:solidFill>
              </a:rPr>
              <a:t>arithmetic</a:t>
            </a:r>
            <a:r>
              <a:rPr lang="en-US" sz="1200" dirty="0"/>
              <a:t>(t2, □, □)</a:t>
            </a:r>
          </a:p>
          <a:p>
            <a:endParaRPr lang="en-US" sz="12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0B69EA-AA68-5C27-4B65-7CD0B8EFDE17}"/>
              </a:ext>
            </a:extLst>
          </p:cNvPr>
          <p:cNvCxnSpPr>
            <a:cxnSpLocks/>
          </p:cNvCxnSpPr>
          <p:nvPr/>
        </p:nvCxnSpPr>
        <p:spPr>
          <a:xfrm flipV="1">
            <a:off x="5315274" y="1461812"/>
            <a:ext cx="399407" cy="3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8D4457-A464-7F24-5784-67D24FBC18EB}"/>
              </a:ext>
            </a:extLst>
          </p:cNvPr>
          <p:cNvCxnSpPr>
            <a:stCxn id="11" idx="3"/>
          </p:cNvCxnSpPr>
          <p:nvPr/>
        </p:nvCxnSpPr>
        <p:spPr>
          <a:xfrm flipV="1">
            <a:off x="5479338" y="2182108"/>
            <a:ext cx="260160" cy="34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DCA3C60-711A-27D7-BA37-39CC6AC9C0E3}"/>
              </a:ext>
            </a:extLst>
          </p:cNvPr>
          <p:cNvCxnSpPr>
            <a:endCxn id="41" idx="1"/>
          </p:cNvCxnSpPr>
          <p:nvPr/>
        </p:nvCxnSpPr>
        <p:spPr>
          <a:xfrm flipV="1">
            <a:off x="5315274" y="2748871"/>
            <a:ext cx="427333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180F58A-D87B-9F2F-D73C-BC4F51D9957B}"/>
              </a:ext>
            </a:extLst>
          </p:cNvPr>
          <p:cNvCxnSpPr/>
          <p:nvPr/>
        </p:nvCxnSpPr>
        <p:spPr>
          <a:xfrm>
            <a:off x="5393933" y="3211549"/>
            <a:ext cx="367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018C1FB-ED66-8E7F-4C48-6D5E51C8FB27}"/>
              </a:ext>
            </a:extLst>
          </p:cNvPr>
          <p:cNvCxnSpPr>
            <a:cxnSpLocks/>
          </p:cNvCxnSpPr>
          <p:nvPr/>
        </p:nvCxnSpPr>
        <p:spPr>
          <a:xfrm flipV="1">
            <a:off x="5436989" y="3971416"/>
            <a:ext cx="324152" cy="58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BBDCE6B-F2A3-32F6-C422-F53A3095967D}"/>
              </a:ext>
            </a:extLst>
          </p:cNvPr>
          <p:cNvCxnSpPr/>
          <p:nvPr/>
        </p:nvCxnSpPr>
        <p:spPr>
          <a:xfrm>
            <a:off x="5514977" y="4742844"/>
            <a:ext cx="246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5">
            <a:extLst>
              <a:ext uri="{FF2B5EF4-FFF2-40B4-BE49-F238E27FC236}">
                <a16:creationId xmlns:a16="http://schemas.microsoft.com/office/drawing/2014/main" id="{A0A91FAA-C36B-C6F3-8C6A-9A8EA4A7AC1C}"/>
              </a:ext>
            </a:extLst>
          </p:cNvPr>
          <p:cNvGraphicFramePr>
            <a:graphicFrameLocks noGrp="1"/>
          </p:cNvGraphicFramePr>
          <p:nvPr/>
        </p:nvGraphicFramePr>
        <p:xfrm>
          <a:off x="8665563" y="1941058"/>
          <a:ext cx="3416455" cy="2240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5293">
                  <a:extLst>
                    <a:ext uri="{9D8B030D-6E8A-4147-A177-3AD203B41FA5}">
                      <a16:colId xmlns:a16="http://schemas.microsoft.com/office/drawing/2014/main" val="571131833"/>
                    </a:ext>
                  </a:extLst>
                </a:gridCol>
                <a:gridCol w="626723">
                  <a:extLst>
                    <a:ext uri="{9D8B030D-6E8A-4147-A177-3AD203B41FA5}">
                      <a16:colId xmlns:a16="http://schemas.microsoft.com/office/drawing/2014/main" val="3311677347"/>
                    </a:ext>
                  </a:extLst>
                </a:gridCol>
                <a:gridCol w="2384439">
                  <a:extLst>
                    <a:ext uri="{9D8B030D-6E8A-4147-A177-3AD203B41FA5}">
                      <a16:colId xmlns:a16="http://schemas.microsoft.com/office/drawing/2014/main" val="1543199237"/>
                    </a:ext>
                  </a:extLst>
                </a:gridCol>
              </a:tblGrid>
              <a:tr h="20401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Quarter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Percentage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01889"/>
                  </a:ext>
                </a:extLst>
              </a:tr>
              <a:tr h="20401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(1667 + 1367) / 5668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3271"/>
                  </a:ext>
                </a:extLst>
              </a:tr>
              <a:tr h="33384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   (1667 + 1367</a:t>
                      </a:r>
                    </a:p>
                    <a:p>
                      <a:pPr algn="l"/>
                      <a:r>
                        <a:rPr lang="en-US" sz="1050" dirty="0"/>
                        <a:t>    + 256 + 347) / 5668 * 100%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19098"/>
                  </a:ext>
                </a:extLst>
              </a:tr>
              <a:tr h="33384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(1667 + 1367 + 256</a:t>
                      </a:r>
                    </a:p>
                    <a:p>
                      <a:pPr algn="l"/>
                      <a:r>
                        <a:rPr lang="en-US" sz="1050" dirty="0"/>
                        <a:t>  + 347 + 148 + 237) / 5668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116618"/>
                  </a:ext>
                </a:extLst>
              </a:tr>
              <a:tr h="33384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(1667 + 1367 + 256 + 347</a:t>
                      </a:r>
                    </a:p>
                    <a:p>
                      <a:pPr algn="l"/>
                      <a:r>
                        <a:rPr lang="en-US" sz="1050" dirty="0"/>
                        <a:t>+ 148 + 237 + 556 + 432) / 5668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765021"/>
                  </a:ext>
                </a:extLst>
              </a:tr>
              <a:tr h="20401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(2578 + 1000) / 10541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83892"/>
                  </a:ext>
                </a:extLst>
              </a:tr>
              <a:tr h="20401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229739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94D9D66-B366-22C7-5219-A69E69B8A302}"/>
              </a:ext>
            </a:extLst>
          </p:cNvPr>
          <p:cNvCxnSpPr/>
          <p:nvPr/>
        </p:nvCxnSpPr>
        <p:spPr>
          <a:xfrm flipV="1">
            <a:off x="7493694" y="1708784"/>
            <a:ext cx="278027" cy="19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0A2C3AC-01FC-3F8B-34E3-9088F24989CF}"/>
              </a:ext>
            </a:extLst>
          </p:cNvPr>
          <p:cNvSpPr txBox="1"/>
          <p:nvPr/>
        </p:nvSpPr>
        <p:spPr>
          <a:xfrm>
            <a:off x="7793555" y="143433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D6211F5-DE21-EA50-0B0C-9B03341E5D81}"/>
              </a:ext>
            </a:extLst>
          </p:cNvPr>
          <p:cNvCxnSpPr>
            <a:cxnSpLocks/>
          </p:cNvCxnSpPr>
          <p:nvPr/>
        </p:nvCxnSpPr>
        <p:spPr>
          <a:xfrm flipV="1">
            <a:off x="7736230" y="1708784"/>
            <a:ext cx="867612" cy="71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00F5E26-596C-80B0-AB96-1D58534F3818}"/>
              </a:ext>
            </a:extLst>
          </p:cNvPr>
          <p:cNvCxnSpPr/>
          <p:nvPr/>
        </p:nvCxnSpPr>
        <p:spPr>
          <a:xfrm flipV="1">
            <a:off x="7771721" y="3007856"/>
            <a:ext cx="321662" cy="6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24E81F0-B7A8-EF16-AC86-070436260D52}"/>
              </a:ext>
            </a:extLst>
          </p:cNvPr>
          <p:cNvCxnSpPr/>
          <p:nvPr/>
        </p:nvCxnSpPr>
        <p:spPr>
          <a:xfrm>
            <a:off x="7736230" y="4082297"/>
            <a:ext cx="357153" cy="11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4FCD4DA-2A8C-2AF0-9F1C-B9EA532757E4}"/>
              </a:ext>
            </a:extLst>
          </p:cNvPr>
          <p:cNvSpPr txBox="1"/>
          <p:nvPr/>
        </p:nvSpPr>
        <p:spPr>
          <a:xfrm>
            <a:off x="8087354" y="398398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605F63E-F2A6-181C-8A58-91D53993AF17}"/>
              </a:ext>
            </a:extLst>
          </p:cNvPr>
          <p:cNvSpPr txBox="1"/>
          <p:nvPr/>
        </p:nvSpPr>
        <p:spPr>
          <a:xfrm>
            <a:off x="8111962" y="274802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A995957-4B61-E12D-67B1-1D326EFD4E6B}"/>
              </a:ext>
            </a:extLst>
          </p:cNvPr>
          <p:cNvSpPr txBox="1"/>
          <p:nvPr/>
        </p:nvSpPr>
        <p:spPr>
          <a:xfrm>
            <a:off x="4987076" y="5933291"/>
            <a:ext cx="3661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 ← </a:t>
            </a:r>
            <a:r>
              <a:rPr lang="en-US" sz="1200" dirty="0">
                <a:solidFill>
                  <a:schemeClr val="accent5"/>
                </a:solidFill>
              </a:rPr>
              <a:t>group</a:t>
            </a:r>
            <a:r>
              <a:rPr lang="en-US" sz="1200" dirty="0"/>
              <a:t>(T, [City, Quarter, Population], </a:t>
            </a:r>
            <a:r>
              <a:rPr lang="en-US" sz="1200" dirty="0">
                <a:solidFill>
                  <a:schemeClr val="accent5"/>
                </a:solidFill>
              </a:rPr>
              <a:t>sum</a:t>
            </a:r>
            <a:r>
              <a:rPr lang="en-US" sz="1200" dirty="0"/>
              <a:t>, Enrolled)</a:t>
            </a:r>
          </a:p>
          <a:p>
            <a:r>
              <a:rPr lang="en-US" sz="1200" dirty="0"/>
              <a:t>t2 ← </a:t>
            </a:r>
            <a:r>
              <a:rPr lang="en-US" sz="1200" dirty="0">
                <a:solidFill>
                  <a:schemeClr val="accent5"/>
                </a:solidFill>
              </a:rPr>
              <a:t>partition</a:t>
            </a:r>
            <a:r>
              <a:rPr lang="en-US" sz="1200" dirty="0"/>
              <a:t>(t1, [City], </a:t>
            </a:r>
            <a:r>
              <a:rPr lang="en-US" sz="1200" dirty="0">
                <a:solidFill>
                  <a:schemeClr val="accent5"/>
                </a:solidFill>
              </a:rPr>
              <a:t>sum</a:t>
            </a:r>
            <a:r>
              <a:rPr lang="en-US" sz="1200" dirty="0"/>
              <a:t>, C1)</a:t>
            </a:r>
          </a:p>
          <a:p>
            <a:r>
              <a:rPr lang="en-US" sz="1200" dirty="0"/>
              <a:t>t3 ← </a:t>
            </a:r>
            <a:r>
              <a:rPr lang="en-US" sz="1200" dirty="0">
                <a:solidFill>
                  <a:schemeClr val="accent5"/>
                </a:solidFill>
              </a:rPr>
              <a:t>arithmetic</a:t>
            </a:r>
            <a:r>
              <a:rPr lang="en-US" sz="1200" dirty="0"/>
              <a:t>(t2, □, □)</a:t>
            </a:r>
          </a:p>
          <a:p>
            <a:endParaRPr lang="en-US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31B3B3-4F8F-2D7E-0288-3AEE277B7690}"/>
              </a:ext>
            </a:extLst>
          </p:cNvPr>
          <p:cNvSpPr txBox="1"/>
          <p:nvPr/>
        </p:nvSpPr>
        <p:spPr>
          <a:xfrm>
            <a:off x="8420246" y="5009622"/>
            <a:ext cx="3661772" cy="646331"/>
          </a:xfrm>
          <a:prstGeom prst="rect">
            <a:avLst/>
          </a:prstGeom>
          <a:ln w="28575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t1 ← </a:t>
            </a:r>
            <a:r>
              <a:rPr lang="en-US" sz="1200" dirty="0">
                <a:solidFill>
                  <a:schemeClr val="accent5"/>
                </a:solidFill>
              </a:rPr>
              <a:t>group</a:t>
            </a:r>
            <a:r>
              <a:rPr lang="en-US" sz="1200" dirty="0"/>
              <a:t>(T, [City, Quarter, Population], </a:t>
            </a:r>
            <a:r>
              <a:rPr lang="en-US" sz="1200" dirty="0">
                <a:solidFill>
                  <a:schemeClr val="accent5"/>
                </a:solidFill>
              </a:rPr>
              <a:t>sum</a:t>
            </a:r>
            <a:r>
              <a:rPr lang="en-US" sz="1200" dirty="0"/>
              <a:t>, Enrolled)</a:t>
            </a:r>
          </a:p>
          <a:p>
            <a:r>
              <a:rPr lang="en-US" sz="1200" dirty="0"/>
              <a:t>t2 ← </a:t>
            </a:r>
            <a:r>
              <a:rPr lang="en-US" sz="1200" dirty="0">
                <a:solidFill>
                  <a:schemeClr val="accent5"/>
                </a:solidFill>
              </a:rPr>
              <a:t>partition</a:t>
            </a:r>
            <a:r>
              <a:rPr lang="en-US" sz="1200" dirty="0"/>
              <a:t>(t1, [City], </a:t>
            </a:r>
            <a:r>
              <a:rPr lang="en-US" sz="1200" dirty="0" err="1">
                <a:solidFill>
                  <a:schemeClr val="accent5"/>
                </a:solidFill>
              </a:rPr>
              <a:t>cumsum</a:t>
            </a:r>
            <a:r>
              <a:rPr lang="en-US" sz="1200" dirty="0"/>
              <a:t>, C1)</a:t>
            </a:r>
          </a:p>
          <a:p>
            <a:r>
              <a:rPr lang="en-US" sz="1200" dirty="0"/>
              <a:t>t3 ← </a:t>
            </a:r>
            <a:r>
              <a:rPr lang="en-US" sz="1200" dirty="0">
                <a:solidFill>
                  <a:schemeClr val="accent5"/>
                </a:solidFill>
              </a:rPr>
              <a:t>arithmetic</a:t>
            </a:r>
            <a:r>
              <a:rPr lang="en-US" sz="1200" dirty="0"/>
              <a:t>(t2, </a:t>
            </a:r>
            <a:r>
              <a:rPr lang="el-GR" sz="1200" dirty="0"/>
              <a:t>λ</a:t>
            </a:r>
            <a:r>
              <a:rPr lang="en-US" sz="1200" dirty="0"/>
              <a:t>x, y. x/y * 100%, [C2, Population])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8F24629-6F53-569B-2D79-E575F6F56A61}"/>
              </a:ext>
            </a:extLst>
          </p:cNvPr>
          <p:cNvCxnSpPr/>
          <p:nvPr/>
        </p:nvCxnSpPr>
        <p:spPr>
          <a:xfrm>
            <a:off x="6339155" y="5178175"/>
            <a:ext cx="0" cy="651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73342A7-DB14-1F86-74B6-6D8D9D669A88}"/>
              </a:ext>
            </a:extLst>
          </p:cNvPr>
          <p:cNvCxnSpPr/>
          <p:nvPr/>
        </p:nvCxnSpPr>
        <p:spPr>
          <a:xfrm>
            <a:off x="7914806" y="6430962"/>
            <a:ext cx="551100" cy="8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5705620-F8AD-4793-E783-5A7E86CA534F}"/>
              </a:ext>
            </a:extLst>
          </p:cNvPr>
          <p:cNvSpPr txBox="1"/>
          <p:nvPr/>
        </p:nvSpPr>
        <p:spPr>
          <a:xfrm>
            <a:off x="8562495" y="627908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89605E-F39C-A48A-CC0C-E69434909D9D}"/>
              </a:ext>
            </a:extLst>
          </p:cNvPr>
          <p:cNvCxnSpPr/>
          <p:nvPr/>
        </p:nvCxnSpPr>
        <p:spPr>
          <a:xfrm>
            <a:off x="7493694" y="4957137"/>
            <a:ext cx="401073" cy="14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1D8DB6C-7515-78E4-7033-439A4942A405}"/>
              </a:ext>
            </a:extLst>
          </p:cNvPr>
          <p:cNvSpPr txBox="1"/>
          <p:nvPr/>
        </p:nvSpPr>
        <p:spPr>
          <a:xfrm>
            <a:off x="7738436" y="497865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0C81360-0281-AC03-A5E5-1EBF7E496775}"/>
              </a:ext>
            </a:extLst>
          </p:cNvPr>
          <p:cNvCxnSpPr>
            <a:cxnSpLocks/>
          </p:cNvCxnSpPr>
          <p:nvPr/>
        </p:nvCxnSpPr>
        <p:spPr>
          <a:xfrm>
            <a:off x="8111962" y="5295880"/>
            <a:ext cx="233636" cy="8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row: Down 93">
            <a:extLst>
              <a:ext uri="{FF2B5EF4-FFF2-40B4-BE49-F238E27FC236}">
                <a16:creationId xmlns:a16="http://schemas.microsoft.com/office/drawing/2014/main" id="{A119D895-7217-4CF5-34DB-6E0BB7B38E91}"/>
              </a:ext>
            </a:extLst>
          </p:cNvPr>
          <p:cNvSpPr/>
          <p:nvPr/>
        </p:nvSpPr>
        <p:spPr>
          <a:xfrm rot="10800000">
            <a:off x="10248745" y="4436976"/>
            <a:ext cx="192212" cy="33251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7ABD9C-140C-3DCE-AF71-3F8B014B7601}"/>
              </a:ext>
            </a:extLst>
          </p:cNvPr>
          <p:cNvSpPr txBox="1"/>
          <p:nvPr/>
        </p:nvSpPr>
        <p:spPr>
          <a:xfrm>
            <a:off x="8675011" y="1106258"/>
            <a:ext cx="306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 ← </a:t>
            </a:r>
            <a:r>
              <a:rPr lang="en-US" sz="1200" dirty="0">
                <a:solidFill>
                  <a:schemeClr val="accent5"/>
                </a:solidFill>
              </a:rPr>
              <a:t>group</a:t>
            </a:r>
            <a:r>
              <a:rPr lang="en-US" sz="1200" dirty="0"/>
              <a:t>(T, [City, Quarter, Population], □, □)</a:t>
            </a:r>
          </a:p>
          <a:p>
            <a:r>
              <a:rPr lang="en-US" sz="1200" dirty="0"/>
              <a:t>t2 ← </a:t>
            </a:r>
            <a:r>
              <a:rPr lang="en-US" sz="1200" dirty="0">
                <a:solidFill>
                  <a:schemeClr val="accent5"/>
                </a:solidFill>
              </a:rPr>
              <a:t>arithmetic</a:t>
            </a:r>
            <a:r>
              <a:rPr lang="en-US" sz="1200" dirty="0"/>
              <a:t>(t1, □, □)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568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/>
      <p:bldP spid="17" grpId="0"/>
      <p:bldP spid="22" grpId="0"/>
      <p:bldP spid="39" grpId="0"/>
      <p:bldP spid="40" grpId="0"/>
      <p:bldP spid="41" grpId="0"/>
      <p:bldP spid="42" grpId="0"/>
      <p:bldP spid="44" grpId="0"/>
      <p:bldP spid="45" grpId="0"/>
      <p:bldP spid="66" grpId="0"/>
      <p:bldP spid="76" grpId="0"/>
      <p:bldP spid="77" grpId="0"/>
      <p:bldP spid="78" grpId="0"/>
      <p:bldP spid="80" grpId="0" animBg="1"/>
      <p:bldP spid="85" grpId="0"/>
      <p:bldP spid="88" grpId="0"/>
      <p:bldP spid="9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403E-8B28-3BD8-D361-FF82854B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9643"/>
            <a:ext cx="10853529" cy="795855"/>
          </a:xfrm>
        </p:spPr>
        <p:txBody>
          <a:bodyPr>
            <a:normAutofit/>
          </a:bodyPr>
          <a:lstStyle/>
          <a:p>
            <a:r>
              <a:rPr lang="en-US" sz="2800" b="1" dirty="0"/>
              <a:t>Synthesis Algorithm: Enumerative Search with </a:t>
            </a:r>
            <a:r>
              <a:rPr lang="en-US" sz="2800" b="1" dirty="0">
                <a:solidFill>
                  <a:srgbClr val="00B0F0"/>
                </a:solidFill>
              </a:rPr>
              <a:t>Abstraction-based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B0F0"/>
                </a:solidFill>
              </a:rPr>
              <a:t>Pruning</a:t>
            </a:r>
            <a:endParaRPr lang="en-US" sz="2800" b="1" strike="sngStrike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E28C1-35A3-3477-9085-EDE2360C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>
            <a:noAutofit/>
          </a:bodyPr>
          <a:lstStyle/>
          <a:p>
            <a:fld id="{467D116A-E1CE-4DEA-AE12-778E4BA74282}" type="slidenum">
              <a:rPr lang="en-US" sz="2400" smtClean="0"/>
              <a:t>15</a:t>
            </a:fld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61153B9-F512-196E-D1B2-D518B9C6D844}"/>
              </a:ext>
            </a:extLst>
          </p:cNvPr>
          <p:cNvGraphicFramePr>
            <a:graphicFrameLocks noGrp="1"/>
          </p:cNvGraphicFramePr>
          <p:nvPr/>
        </p:nvGraphicFramePr>
        <p:xfrm>
          <a:off x="150680" y="1939617"/>
          <a:ext cx="3077061" cy="3017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8020">
                  <a:extLst>
                    <a:ext uri="{9D8B030D-6E8A-4147-A177-3AD203B41FA5}">
                      <a16:colId xmlns:a16="http://schemas.microsoft.com/office/drawing/2014/main" val="571131833"/>
                    </a:ext>
                  </a:extLst>
                </a:gridCol>
                <a:gridCol w="625855">
                  <a:extLst>
                    <a:ext uri="{9D8B030D-6E8A-4147-A177-3AD203B41FA5}">
                      <a16:colId xmlns:a16="http://schemas.microsoft.com/office/drawing/2014/main" val="3311677347"/>
                    </a:ext>
                  </a:extLst>
                </a:gridCol>
                <a:gridCol w="544530">
                  <a:extLst>
                    <a:ext uri="{9D8B030D-6E8A-4147-A177-3AD203B41FA5}">
                      <a16:colId xmlns:a16="http://schemas.microsoft.com/office/drawing/2014/main" val="1543199237"/>
                    </a:ext>
                  </a:extLst>
                </a:gridCol>
                <a:gridCol w="646736">
                  <a:extLst>
                    <a:ext uri="{9D8B030D-6E8A-4147-A177-3AD203B41FA5}">
                      <a16:colId xmlns:a16="http://schemas.microsoft.com/office/drawing/2014/main" val="1666720311"/>
                    </a:ext>
                  </a:extLst>
                </a:gridCol>
                <a:gridCol w="801920">
                  <a:extLst>
                    <a:ext uri="{9D8B030D-6E8A-4147-A177-3AD203B41FA5}">
                      <a16:colId xmlns:a16="http://schemas.microsoft.com/office/drawing/2014/main" val="229966281"/>
                    </a:ext>
                  </a:extLst>
                </a:gridCol>
              </a:tblGrid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Quarter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Group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Enrolled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01889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1667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3271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1367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48678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940851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611049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148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03283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237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62257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21149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765021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2578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10541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83892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10541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574913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708198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D9531F00-2B73-A08B-B465-DB9542E1A651}"/>
              </a:ext>
            </a:extLst>
          </p:cNvPr>
          <p:cNvGraphicFramePr>
            <a:graphicFrameLocks noGrp="1"/>
          </p:cNvGraphicFramePr>
          <p:nvPr/>
        </p:nvGraphicFramePr>
        <p:xfrm>
          <a:off x="270657" y="5589775"/>
          <a:ext cx="295708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0967">
                  <a:extLst>
                    <a:ext uri="{9D8B030D-6E8A-4147-A177-3AD203B41FA5}">
                      <a16:colId xmlns:a16="http://schemas.microsoft.com/office/drawing/2014/main" val="571131833"/>
                    </a:ext>
                  </a:extLst>
                </a:gridCol>
                <a:gridCol w="626724">
                  <a:extLst>
                    <a:ext uri="{9D8B030D-6E8A-4147-A177-3AD203B41FA5}">
                      <a16:colId xmlns:a16="http://schemas.microsoft.com/office/drawing/2014/main" val="3311677347"/>
                    </a:ext>
                  </a:extLst>
                </a:gridCol>
                <a:gridCol w="1919393">
                  <a:extLst>
                    <a:ext uri="{9D8B030D-6E8A-4147-A177-3AD203B41FA5}">
                      <a16:colId xmlns:a16="http://schemas.microsoft.com/office/drawing/2014/main" val="1543199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Quarter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Percentage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01889"/>
                  </a:ext>
                </a:extLst>
              </a:tr>
              <a:tr h="15377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(1667 + 1367) / 5668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3271"/>
                  </a:ext>
                </a:extLst>
              </a:tr>
              <a:tr h="15377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(1667 + … + 432) / 5668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765021"/>
                  </a:ext>
                </a:extLst>
              </a:tr>
              <a:tr h="15377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(2578 + 1000) / 10541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838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01020FF-E5A3-738E-04A4-F4CE92B0B95D}"/>
              </a:ext>
            </a:extLst>
          </p:cNvPr>
          <p:cNvSpPr txBox="1"/>
          <p:nvPr/>
        </p:nvSpPr>
        <p:spPr>
          <a:xfrm>
            <a:off x="111773" y="1477952"/>
            <a:ext cx="589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53A71-12AD-0A85-7D1C-072E71172408}"/>
              </a:ext>
            </a:extLst>
          </p:cNvPr>
          <p:cNvSpPr txBox="1"/>
          <p:nvPr/>
        </p:nvSpPr>
        <p:spPr>
          <a:xfrm>
            <a:off x="210670" y="5103002"/>
            <a:ext cx="589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46452A78-45BE-4895-AF18-830230A6B006}"/>
              </a:ext>
            </a:extLst>
          </p:cNvPr>
          <p:cNvSpPr/>
          <p:nvPr/>
        </p:nvSpPr>
        <p:spPr>
          <a:xfrm>
            <a:off x="1593104" y="5103002"/>
            <a:ext cx="192212" cy="33251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F41C3-FDDB-5017-F47D-5285E912567C}"/>
              </a:ext>
            </a:extLst>
          </p:cNvPr>
          <p:cNvSpPr txBox="1"/>
          <p:nvPr/>
        </p:nvSpPr>
        <p:spPr>
          <a:xfrm>
            <a:off x="150680" y="1035688"/>
            <a:ext cx="379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Operators: </a:t>
            </a:r>
            <a:r>
              <a:rPr lang="en-US" dirty="0">
                <a:solidFill>
                  <a:schemeClr val="accent5"/>
                </a:solidFill>
              </a:rPr>
              <a:t>group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partition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arithmetic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BE253B-DDD1-6B98-AB60-C2CB9F2B5AB0}"/>
              </a:ext>
            </a:extLst>
          </p:cNvPr>
          <p:cNvSpPr txBox="1"/>
          <p:nvPr/>
        </p:nvSpPr>
        <p:spPr>
          <a:xfrm>
            <a:off x="3760341" y="1708784"/>
            <a:ext cx="1541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 ← </a:t>
            </a:r>
            <a:r>
              <a:rPr lang="en-US" sz="1200" dirty="0">
                <a:solidFill>
                  <a:schemeClr val="accent5"/>
                </a:solidFill>
              </a:rPr>
              <a:t>group</a:t>
            </a:r>
            <a:r>
              <a:rPr lang="en-US" sz="1200" dirty="0"/>
              <a:t>(T, □, □, □)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267240-B4B2-925B-C1C9-F884B3AAA351}"/>
              </a:ext>
            </a:extLst>
          </p:cNvPr>
          <p:cNvSpPr txBox="1"/>
          <p:nvPr/>
        </p:nvSpPr>
        <p:spPr>
          <a:xfrm>
            <a:off x="3760341" y="2389355"/>
            <a:ext cx="1718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 ← </a:t>
            </a:r>
            <a:r>
              <a:rPr lang="en-US" sz="1200" dirty="0">
                <a:solidFill>
                  <a:schemeClr val="accent5"/>
                </a:solidFill>
              </a:rPr>
              <a:t>partition</a:t>
            </a:r>
            <a:r>
              <a:rPr lang="en-US" sz="1200" dirty="0"/>
              <a:t>(T, □, □, □)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4BF5D6-43E7-216F-9B84-D27D38D1B395}"/>
              </a:ext>
            </a:extLst>
          </p:cNvPr>
          <p:cNvSpPr txBox="1"/>
          <p:nvPr/>
        </p:nvSpPr>
        <p:spPr>
          <a:xfrm>
            <a:off x="3757231" y="2978344"/>
            <a:ext cx="172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 ← </a:t>
            </a:r>
            <a:r>
              <a:rPr lang="en-US" sz="1200" dirty="0">
                <a:solidFill>
                  <a:schemeClr val="accent5"/>
                </a:solidFill>
              </a:rPr>
              <a:t>group</a:t>
            </a:r>
            <a:r>
              <a:rPr lang="en-US" sz="1200" dirty="0"/>
              <a:t>(T, □, □, □)</a:t>
            </a:r>
          </a:p>
          <a:p>
            <a:r>
              <a:rPr lang="en-US" sz="1200" dirty="0"/>
              <a:t>t2 ← </a:t>
            </a:r>
            <a:r>
              <a:rPr lang="en-US" sz="1200" dirty="0">
                <a:solidFill>
                  <a:schemeClr val="accent5"/>
                </a:solidFill>
              </a:rPr>
              <a:t>arithmetic</a:t>
            </a:r>
            <a:r>
              <a:rPr lang="en-US" sz="1200" dirty="0"/>
              <a:t>(t1, □, □)</a:t>
            </a:r>
          </a:p>
          <a:p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26A295-2654-0658-9B8C-CD6BE593002C}"/>
              </a:ext>
            </a:extLst>
          </p:cNvPr>
          <p:cNvSpPr txBox="1"/>
          <p:nvPr/>
        </p:nvSpPr>
        <p:spPr>
          <a:xfrm>
            <a:off x="3754122" y="3759132"/>
            <a:ext cx="172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 ← </a:t>
            </a:r>
            <a:r>
              <a:rPr lang="en-US" sz="1200" dirty="0">
                <a:solidFill>
                  <a:schemeClr val="accent5"/>
                </a:solidFill>
              </a:rPr>
              <a:t>partition</a:t>
            </a:r>
            <a:r>
              <a:rPr lang="en-US" sz="1200" dirty="0"/>
              <a:t>(T, □, □, □)</a:t>
            </a:r>
          </a:p>
          <a:p>
            <a:r>
              <a:rPr lang="en-US" sz="1200" dirty="0"/>
              <a:t>t2 ← </a:t>
            </a:r>
            <a:r>
              <a:rPr lang="en-US" sz="1200" dirty="0">
                <a:solidFill>
                  <a:schemeClr val="accent5"/>
                </a:solidFill>
              </a:rPr>
              <a:t>arithmetic</a:t>
            </a:r>
            <a:r>
              <a:rPr lang="en-US" sz="1200" dirty="0"/>
              <a:t>(t1, □, □)</a:t>
            </a:r>
          </a:p>
          <a:p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195582-7EDF-86F3-26C5-97D40EEE93D5}"/>
              </a:ext>
            </a:extLst>
          </p:cNvPr>
          <p:cNvSpPr txBox="1"/>
          <p:nvPr/>
        </p:nvSpPr>
        <p:spPr>
          <a:xfrm>
            <a:off x="3754122" y="4439703"/>
            <a:ext cx="1789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 ← </a:t>
            </a:r>
            <a:r>
              <a:rPr lang="en-US" sz="1200" dirty="0">
                <a:solidFill>
                  <a:schemeClr val="accent5"/>
                </a:solidFill>
              </a:rPr>
              <a:t>group</a:t>
            </a:r>
            <a:r>
              <a:rPr lang="en-US" sz="1200" dirty="0"/>
              <a:t>(T, □, □, □)</a:t>
            </a:r>
          </a:p>
          <a:p>
            <a:r>
              <a:rPr lang="en-US" sz="1200" dirty="0"/>
              <a:t>t2 ← </a:t>
            </a:r>
            <a:r>
              <a:rPr lang="en-US" sz="1200" dirty="0">
                <a:solidFill>
                  <a:schemeClr val="accent5"/>
                </a:solidFill>
              </a:rPr>
              <a:t>partition</a:t>
            </a:r>
            <a:r>
              <a:rPr lang="en-US" sz="1200" dirty="0"/>
              <a:t>(t1, □, □, □)</a:t>
            </a:r>
          </a:p>
          <a:p>
            <a:r>
              <a:rPr lang="en-US" sz="1200" dirty="0"/>
              <a:t>t3 ← </a:t>
            </a:r>
            <a:r>
              <a:rPr lang="en-US" sz="1200" dirty="0">
                <a:solidFill>
                  <a:schemeClr val="accent5"/>
                </a:solidFill>
              </a:rPr>
              <a:t>arithmetic</a:t>
            </a:r>
            <a:r>
              <a:rPr lang="en-US" sz="1200" dirty="0"/>
              <a:t>(t2, □, □)</a:t>
            </a:r>
          </a:p>
          <a:p>
            <a:endParaRPr lang="en-US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3BBC65-C7EB-A42A-8F2A-2D0718B73AFE}"/>
              </a:ext>
            </a:extLst>
          </p:cNvPr>
          <p:cNvCxnSpPr>
            <a:cxnSpLocks/>
          </p:cNvCxnSpPr>
          <p:nvPr/>
        </p:nvCxnSpPr>
        <p:spPr>
          <a:xfrm flipV="1">
            <a:off x="3266648" y="1917216"/>
            <a:ext cx="487474" cy="54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535620-4F06-D69A-B268-0ACB45D16B13}"/>
              </a:ext>
            </a:extLst>
          </p:cNvPr>
          <p:cNvCxnSpPr>
            <a:cxnSpLocks/>
          </p:cNvCxnSpPr>
          <p:nvPr/>
        </p:nvCxnSpPr>
        <p:spPr>
          <a:xfrm flipV="1">
            <a:off x="3330854" y="2615198"/>
            <a:ext cx="415021" cy="31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5147CE-BA0D-C15D-D939-E597AA99F5B6}"/>
              </a:ext>
            </a:extLst>
          </p:cNvPr>
          <p:cNvCxnSpPr/>
          <p:nvPr/>
        </p:nvCxnSpPr>
        <p:spPr>
          <a:xfrm flipV="1">
            <a:off x="3311799" y="3211549"/>
            <a:ext cx="380678" cy="191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8A89598-7FD1-ED5B-5785-B0AE036921B4}"/>
              </a:ext>
            </a:extLst>
          </p:cNvPr>
          <p:cNvCxnSpPr/>
          <p:nvPr/>
        </p:nvCxnSpPr>
        <p:spPr>
          <a:xfrm>
            <a:off x="3325450" y="3986373"/>
            <a:ext cx="428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309542D-D425-9F2E-F09A-71FB9B5AC5A9}"/>
              </a:ext>
            </a:extLst>
          </p:cNvPr>
          <p:cNvCxnSpPr>
            <a:cxnSpLocks/>
          </p:cNvCxnSpPr>
          <p:nvPr/>
        </p:nvCxnSpPr>
        <p:spPr>
          <a:xfrm>
            <a:off x="3289077" y="4192514"/>
            <a:ext cx="487474" cy="55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6F94AB-D858-C058-6D34-984438C8BF86}"/>
              </a:ext>
            </a:extLst>
          </p:cNvPr>
          <p:cNvSpPr txBox="1"/>
          <p:nvPr/>
        </p:nvSpPr>
        <p:spPr>
          <a:xfrm>
            <a:off x="5714681" y="1187849"/>
            <a:ext cx="1779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 ← </a:t>
            </a:r>
            <a:r>
              <a:rPr lang="en-US" sz="1200" dirty="0">
                <a:solidFill>
                  <a:schemeClr val="accent5"/>
                </a:solidFill>
              </a:rPr>
              <a:t>group</a:t>
            </a:r>
            <a:r>
              <a:rPr lang="en-US" sz="1200" dirty="0"/>
              <a:t>(T, [City], □, □)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BE4E28-8606-0F6F-A7BD-B1E8E24E9E7D}"/>
              </a:ext>
            </a:extLst>
          </p:cNvPr>
          <p:cNvSpPr txBox="1"/>
          <p:nvPr/>
        </p:nvSpPr>
        <p:spPr>
          <a:xfrm>
            <a:off x="5714681" y="1905109"/>
            <a:ext cx="195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 ← </a:t>
            </a:r>
            <a:r>
              <a:rPr lang="en-US" sz="1200" dirty="0">
                <a:solidFill>
                  <a:schemeClr val="accent5"/>
                </a:solidFill>
              </a:rPr>
              <a:t>partition</a:t>
            </a:r>
            <a:r>
              <a:rPr lang="en-US" sz="1200" dirty="0"/>
              <a:t>(T, [City], □, □)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E48F86-7187-E1F9-AAE3-EE3D8BC44AFC}"/>
              </a:ext>
            </a:extLst>
          </p:cNvPr>
          <p:cNvSpPr txBox="1"/>
          <p:nvPr/>
        </p:nvSpPr>
        <p:spPr>
          <a:xfrm>
            <a:off x="5742607" y="2425705"/>
            <a:ext cx="2332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 ← </a:t>
            </a:r>
            <a:r>
              <a:rPr lang="en-US" sz="1200" dirty="0">
                <a:solidFill>
                  <a:schemeClr val="accent5"/>
                </a:solidFill>
              </a:rPr>
              <a:t>group</a:t>
            </a:r>
            <a:r>
              <a:rPr lang="en-US" sz="1200" dirty="0"/>
              <a:t>(T, [City, Quarter], □, □)</a:t>
            </a:r>
          </a:p>
          <a:p>
            <a:r>
              <a:rPr lang="en-US" sz="1200" dirty="0"/>
              <a:t>t2 ← </a:t>
            </a:r>
            <a:r>
              <a:rPr lang="en-US" sz="1200" dirty="0">
                <a:solidFill>
                  <a:schemeClr val="accent5"/>
                </a:solidFill>
              </a:rPr>
              <a:t>arithmetic</a:t>
            </a:r>
            <a:r>
              <a:rPr lang="en-US" sz="1200" dirty="0"/>
              <a:t>(t1, □, □)</a:t>
            </a:r>
          </a:p>
          <a:p>
            <a:endParaRPr 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DCC599-BACC-3DD7-DE10-B6C07C1BDD70}"/>
              </a:ext>
            </a:extLst>
          </p:cNvPr>
          <p:cNvSpPr txBox="1"/>
          <p:nvPr/>
        </p:nvSpPr>
        <p:spPr>
          <a:xfrm>
            <a:off x="5739498" y="3007856"/>
            <a:ext cx="2032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 ← </a:t>
            </a:r>
            <a:r>
              <a:rPr lang="en-US" sz="1200" dirty="0">
                <a:solidFill>
                  <a:schemeClr val="accent5"/>
                </a:solidFill>
              </a:rPr>
              <a:t>group</a:t>
            </a:r>
            <a:r>
              <a:rPr lang="en-US" sz="1200" dirty="0"/>
              <a:t>(T, [Quarter], □, □)</a:t>
            </a:r>
          </a:p>
          <a:p>
            <a:r>
              <a:rPr lang="en-US" sz="1200" dirty="0"/>
              <a:t>t2 ← </a:t>
            </a:r>
            <a:r>
              <a:rPr lang="en-US" sz="1200" dirty="0">
                <a:solidFill>
                  <a:schemeClr val="accent5"/>
                </a:solidFill>
              </a:rPr>
              <a:t>arithmetic</a:t>
            </a:r>
            <a:r>
              <a:rPr lang="en-US" sz="1200" dirty="0"/>
              <a:t>(t1, □, □)</a:t>
            </a:r>
          </a:p>
          <a:p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3B569F-9BBF-1C6A-39D2-DF78A0E053EE}"/>
              </a:ext>
            </a:extLst>
          </p:cNvPr>
          <p:cNvSpPr txBox="1"/>
          <p:nvPr/>
        </p:nvSpPr>
        <p:spPr>
          <a:xfrm>
            <a:off x="5761140" y="4468280"/>
            <a:ext cx="3067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 ← </a:t>
            </a:r>
            <a:r>
              <a:rPr lang="en-US" sz="1200" dirty="0">
                <a:solidFill>
                  <a:schemeClr val="accent5"/>
                </a:solidFill>
              </a:rPr>
              <a:t>group</a:t>
            </a:r>
            <a:r>
              <a:rPr lang="en-US" sz="1200" dirty="0"/>
              <a:t>(T, [City, Quarter, Population], □, □)</a:t>
            </a:r>
          </a:p>
          <a:p>
            <a:r>
              <a:rPr lang="en-US" sz="1200" dirty="0"/>
              <a:t>t2 ← </a:t>
            </a:r>
            <a:r>
              <a:rPr lang="en-US" sz="1200" dirty="0">
                <a:solidFill>
                  <a:schemeClr val="accent5"/>
                </a:solidFill>
              </a:rPr>
              <a:t>partition</a:t>
            </a:r>
            <a:r>
              <a:rPr lang="en-US" sz="1200" dirty="0"/>
              <a:t>(t1, □, □, □)</a:t>
            </a:r>
          </a:p>
          <a:p>
            <a:r>
              <a:rPr lang="en-US" sz="1200" dirty="0"/>
              <a:t>t3 ← </a:t>
            </a:r>
            <a:r>
              <a:rPr lang="en-US" sz="1200" dirty="0">
                <a:solidFill>
                  <a:schemeClr val="accent5"/>
                </a:solidFill>
              </a:rPr>
              <a:t>arithmetic</a:t>
            </a:r>
            <a:r>
              <a:rPr lang="en-US" sz="1200" dirty="0"/>
              <a:t>(t2, □, □)</a:t>
            </a:r>
          </a:p>
          <a:p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1C85F8-0BA6-E974-E70C-BB146882BDE3}"/>
              </a:ext>
            </a:extLst>
          </p:cNvPr>
          <p:cNvSpPr txBox="1"/>
          <p:nvPr/>
        </p:nvSpPr>
        <p:spPr>
          <a:xfrm>
            <a:off x="5761141" y="3650790"/>
            <a:ext cx="2332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 ← </a:t>
            </a:r>
            <a:r>
              <a:rPr lang="en-US" sz="1200" dirty="0">
                <a:solidFill>
                  <a:schemeClr val="accent5"/>
                </a:solidFill>
              </a:rPr>
              <a:t>group</a:t>
            </a:r>
            <a:r>
              <a:rPr lang="en-US" sz="1200" dirty="0"/>
              <a:t>(T, [City, Quarter], □, □)</a:t>
            </a:r>
          </a:p>
          <a:p>
            <a:r>
              <a:rPr lang="en-US" sz="1200" dirty="0"/>
              <a:t>t2 ← </a:t>
            </a:r>
            <a:r>
              <a:rPr lang="en-US" sz="1200" dirty="0">
                <a:solidFill>
                  <a:schemeClr val="accent5"/>
                </a:solidFill>
              </a:rPr>
              <a:t>partition</a:t>
            </a:r>
            <a:r>
              <a:rPr lang="en-US" sz="1200" dirty="0"/>
              <a:t>(t1, □, □, □)</a:t>
            </a:r>
          </a:p>
          <a:p>
            <a:r>
              <a:rPr lang="en-US" sz="1200" dirty="0"/>
              <a:t>t3 ← </a:t>
            </a:r>
            <a:r>
              <a:rPr lang="en-US" sz="1200" dirty="0">
                <a:solidFill>
                  <a:schemeClr val="accent5"/>
                </a:solidFill>
              </a:rPr>
              <a:t>arithmetic</a:t>
            </a:r>
            <a:r>
              <a:rPr lang="en-US" sz="1200" dirty="0"/>
              <a:t>(t2, □, □)</a:t>
            </a:r>
          </a:p>
          <a:p>
            <a:endParaRPr lang="en-US" sz="12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0B69EA-AA68-5C27-4B65-7CD0B8EFDE17}"/>
              </a:ext>
            </a:extLst>
          </p:cNvPr>
          <p:cNvCxnSpPr>
            <a:cxnSpLocks/>
          </p:cNvCxnSpPr>
          <p:nvPr/>
        </p:nvCxnSpPr>
        <p:spPr>
          <a:xfrm flipV="1">
            <a:off x="5315274" y="1461812"/>
            <a:ext cx="399407" cy="3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8D4457-A464-7F24-5784-67D24FBC18EB}"/>
              </a:ext>
            </a:extLst>
          </p:cNvPr>
          <p:cNvCxnSpPr>
            <a:stCxn id="11" idx="3"/>
          </p:cNvCxnSpPr>
          <p:nvPr/>
        </p:nvCxnSpPr>
        <p:spPr>
          <a:xfrm flipV="1">
            <a:off x="5479338" y="2182108"/>
            <a:ext cx="260160" cy="34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DCA3C60-711A-27D7-BA37-39CC6AC9C0E3}"/>
              </a:ext>
            </a:extLst>
          </p:cNvPr>
          <p:cNvCxnSpPr>
            <a:endCxn id="41" idx="1"/>
          </p:cNvCxnSpPr>
          <p:nvPr/>
        </p:nvCxnSpPr>
        <p:spPr>
          <a:xfrm flipV="1">
            <a:off x="5315274" y="2748871"/>
            <a:ext cx="427333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180F58A-D87B-9F2F-D73C-BC4F51D9957B}"/>
              </a:ext>
            </a:extLst>
          </p:cNvPr>
          <p:cNvCxnSpPr/>
          <p:nvPr/>
        </p:nvCxnSpPr>
        <p:spPr>
          <a:xfrm>
            <a:off x="5393933" y="3211549"/>
            <a:ext cx="367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018C1FB-ED66-8E7F-4C48-6D5E51C8FB27}"/>
              </a:ext>
            </a:extLst>
          </p:cNvPr>
          <p:cNvCxnSpPr>
            <a:cxnSpLocks/>
          </p:cNvCxnSpPr>
          <p:nvPr/>
        </p:nvCxnSpPr>
        <p:spPr>
          <a:xfrm flipV="1">
            <a:off x="5436989" y="3971416"/>
            <a:ext cx="324152" cy="58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BBDCE6B-F2A3-32F6-C422-F53A3095967D}"/>
              </a:ext>
            </a:extLst>
          </p:cNvPr>
          <p:cNvCxnSpPr/>
          <p:nvPr/>
        </p:nvCxnSpPr>
        <p:spPr>
          <a:xfrm>
            <a:off x="5514977" y="4742844"/>
            <a:ext cx="246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5">
            <a:extLst>
              <a:ext uri="{FF2B5EF4-FFF2-40B4-BE49-F238E27FC236}">
                <a16:creationId xmlns:a16="http://schemas.microsoft.com/office/drawing/2014/main" id="{A0A91FAA-C36B-C6F3-8C6A-9A8EA4A7AC1C}"/>
              </a:ext>
            </a:extLst>
          </p:cNvPr>
          <p:cNvGraphicFramePr>
            <a:graphicFrameLocks noGrp="1"/>
          </p:cNvGraphicFramePr>
          <p:nvPr/>
        </p:nvGraphicFramePr>
        <p:xfrm>
          <a:off x="8665563" y="1941058"/>
          <a:ext cx="3416455" cy="2240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5293">
                  <a:extLst>
                    <a:ext uri="{9D8B030D-6E8A-4147-A177-3AD203B41FA5}">
                      <a16:colId xmlns:a16="http://schemas.microsoft.com/office/drawing/2014/main" val="571131833"/>
                    </a:ext>
                  </a:extLst>
                </a:gridCol>
                <a:gridCol w="626723">
                  <a:extLst>
                    <a:ext uri="{9D8B030D-6E8A-4147-A177-3AD203B41FA5}">
                      <a16:colId xmlns:a16="http://schemas.microsoft.com/office/drawing/2014/main" val="3311677347"/>
                    </a:ext>
                  </a:extLst>
                </a:gridCol>
                <a:gridCol w="2384439">
                  <a:extLst>
                    <a:ext uri="{9D8B030D-6E8A-4147-A177-3AD203B41FA5}">
                      <a16:colId xmlns:a16="http://schemas.microsoft.com/office/drawing/2014/main" val="1543199237"/>
                    </a:ext>
                  </a:extLst>
                </a:gridCol>
              </a:tblGrid>
              <a:tr h="20401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Quarter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Percentage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01889"/>
                  </a:ext>
                </a:extLst>
              </a:tr>
              <a:tr h="20401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(1667 + 1367) / 5668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3271"/>
                  </a:ext>
                </a:extLst>
              </a:tr>
              <a:tr h="33384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   (1667 + 1367</a:t>
                      </a:r>
                    </a:p>
                    <a:p>
                      <a:pPr algn="l"/>
                      <a:r>
                        <a:rPr lang="en-US" sz="1050" dirty="0"/>
                        <a:t>    + 256 + 347) / 5668 * 100%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19098"/>
                  </a:ext>
                </a:extLst>
              </a:tr>
              <a:tr h="33384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(1667 + 1367 + 256</a:t>
                      </a:r>
                    </a:p>
                    <a:p>
                      <a:pPr algn="l"/>
                      <a:r>
                        <a:rPr lang="en-US" sz="1050" dirty="0"/>
                        <a:t>  + 347 + 148 + 237) / 5668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116618"/>
                  </a:ext>
                </a:extLst>
              </a:tr>
              <a:tr h="33384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(1667 + 1367 + 256 + 347</a:t>
                      </a:r>
                    </a:p>
                    <a:p>
                      <a:pPr algn="l"/>
                      <a:r>
                        <a:rPr lang="en-US" sz="1050" dirty="0"/>
                        <a:t>+ 148 + 237 + 556 + 432) / 5668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765021"/>
                  </a:ext>
                </a:extLst>
              </a:tr>
              <a:tr h="20401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(2578 + 1000) / 10541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83892"/>
                  </a:ext>
                </a:extLst>
              </a:tr>
              <a:tr h="20401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229739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94D9D66-B366-22C7-5219-A69E69B8A302}"/>
              </a:ext>
            </a:extLst>
          </p:cNvPr>
          <p:cNvCxnSpPr/>
          <p:nvPr/>
        </p:nvCxnSpPr>
        <p:spPr>
          <a:xfrm flipV="1">
            <a:off x="7493694" y="1708784"/>
            <a:ext cx="278027" cy="19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0A2C3AC-01FC-3F8B-34E3-9088F24989CF}"/>
              </a:ext>
            </a:extLst>
          </p:cNvPr>
          <p:cNvSpPr txBox="1"/>
          <p:nvPr/>
        </p:nvSpPr>
        <p:spPr>
          <a:xfrm>
            <a:off x="7793555" y="143433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D6211F5-DE21-EA50-0B0C-9B03341E5D81}"/>
              </a:ext>
            </a:extLst>
          </p:cNvPr>
          <p:cNvCxnSpPr>
            <a:cxnSpLocks/>
          </p:cNvCxnSpPr>
          <p:nvPr/>
        </p:nvCxnSpPr>
        <p:spPr>
          <a:xfrm flipV="1">
            <a:off x="7736230" y="1708784"/>
            <a:ext cx="867612" cy="71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00F5E26-596C-80B0-AB96-1D58534F3818}"/>
              </a:ext>
            </a:extLst>
          </p:cNvPr>
          <p:cNvCxnSpPr/>
          <p:nvPr/>
        </p:nvCxnSpPr>
        <p:spPr>
          <a:xfrm flipV="1">
            <a:off x="7771721" y="3007856"/>
            <a:ext cx="321662" cy="6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24E81F0-B7A8-EF16-AC86-070436260D52}"/>
              </a:ext>
            </a:extLst>
          </p:cNvPr>
          <p:cNvCxnSpPr/>
          <p:nvPr/>
        </p:nvCxnSpPr>
        <p:spPr>
          <a:xfrm>
            <a:off x="7736230" y="4082297"/>
            <a:ext cx="357153" cy="11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4FCD4DA-2A8C-2AF0-9F1C-B9EA532757E4}"/>
              </a:ext>
            </a:extLst>
          </p:cNvPr>
          <p:cNvSpPr txBox="1"/>
          <p:nvPr/>
        </p:nvSpPr>
        <p:spPr>
          <a:xfrm>
            <a:off x="8087354" y="398398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605F63E-F2A6-181C-8A58-91D53993AF17}"/>
              </a:ext>
            </a:extLst>
          </p:cNvPr>
          <p:cNvSpPr txBox="1"/>
          <p:nvPr/>
        </p:nvSpPr>
        <p:spPr>
          <a:xfrm>
            <a:off x="8111962" y="274802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A995957-4B61-E12D-67B1-1D326EFD4E6B}"/>
              </a:ext>
            </a:extLst>
          </p:cNvPr>
          <p:cNvSpPr txBox="1"/>
          <p:nvPr/>
        </p:nvSpPr>
        <p:spPr>
          <a:xfrm>
            <a:off x="4987076" y="5933291"/>
            <a:ext cx="3661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 ← </a:t>
            </a:r>
            <a:r>
              <a:rPr lang="en-US" sz="1200" dirty="0">
                <a:solidFill>
                  <a:schemeClr val="accent5"/>
                </a:solidFill>
              </a:rPr>
              <a:t>group</a:t>
            </a:r>
            <a:r>
              <a:rPr lang="en-US" sz="1200" dirty="0"/>
              <a:t>(T, [City, Quarter, Population], </a:t>
            </a:r>
            <a:r>
              <a:rPr lang="en-US" sz="1200" dirty="0">
                <a:solidFill>
                  <a:schemeClr val="accent5"/>
                </a:solidFill>
              </a:rPr>
              <a:t>sum</a:t>
            </a:r>
            <a:r>
              <a:rPr lang="en-US" sz="1200" dirty="0"/>
              <a:t>, Enrolled)</a:t>
            </a:r>
          </a:p>
          <a:p>
            <a:r>
              <a:rPr lang="en-US" sz="1200" dirty="0"/>
              <a:t>t2 ← </a:t>
            </a:r>
            <a:r>
              <a:rPr lang="en-US" sz="1200" dirty="0">
                <a:solidFill>
                  <a:schemeClr val="accent5"/>
                </a:solidFill>
              </a:rPr>
              <a:t>partition</a:t>
            </a:r>
            <a:r>
              <a:rPr lang="en-US" sz="1200" dirty="0"/>
              <a:t>(t1, [City], </a:t>
            </a:r>
            <a:r>
              <a:rPr lang="en-US" sz="1200" dirty="0">
                <a:solidFill>
                  <a:schemeClr val="accent5"/>
                </a:solidFill>
              </a:rPr>
              <a:t>sum</a:t>
            </a:r>
            <a:r>
              <a:rPr lang="en-US" sz="1200" dirty="0"/>
              <a:t>, C1)</a:t>
            </a:r>
          </a:p>
          <a:p>
            <a:r>
              <a:rPr lang="en-US" sz="1200" dirty="0"/>
              <a:t>t3 ← </a:t>
            </a:r>
            <a:r>
              <a:rPr lang="en-US" sz="1200" dirty="0">
                <a:solidFill>
                  <a:schemeClr val="accent5"/>
                </a:solidFill>
              </a:rPr>
              <a:t>arithmetic</a:t>
            </a:r>
            <a:r>
              <a:rPr lang="en-US" sz="1200" dirty="0"/>
              <a:t>(t2, □, □)</a:t>
            </a:r>
          </a:p>
          <a:p>
            <a:endParaRPr lang="en-US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31B3B3-4F8F-2D7E-0288-3AEE277B7690}"/>
              </a:ext>
            </a:extLst>
          </p:cNvPr>
          <p:cNvSpPr txBox="1"/>
          <p:nvPr/>
        </p:nvSpPr>
        <p:spPr>
          <a:xfrm>
            <a:off x="8420246" y="5009622"/>
            <a:ext cx="3661772" cy="646331"/>
          </a:xfrm>
          <a:prstGeom prst="rect">
            <a:avLst/>
          </a:prstGeom>
          <a:ln w="28575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t1 ← </a:t>
            </a:r>
            <a:r>
              <a:rPr lang="en-US" sz="1200" dirty="0">
                <a:solidFill>
                  <a:schemeClr val="accent5"/>
                </a:solidFill>
              </a:rPr>
              <a:t>group</a:t>
            </a:r>
            <a:r>
              <a:rPr lang="en-US" sz="1200" dirty="0"/>
              <a:t>(T, [City, Quarter, Population], </a:t>
            </a:r>
            <a:r>
              <a:rPr lang="en-US" sz="1200" dirty="0">
                <a:solidFill>
                  <a:schemeClr val="accent5"/>
                </a:solidFill>
              </a:rPr>
              <a:t>sum</a:t>
            </a:r>
            <a:r>
              <a:rPr lang="en-US" sz="1200" dirty="0"/>
              <a:t>, Enrolled)</a:t>
            </a:r>
          </a:p>
          <a:p>
            <a:r>
              <a:rPr lang="en-US" sz="1200" dirty="0"/>
              <a:t>t2 ← </a:t>
            </a:r>
            <a:r>
              <a:rPr lang="en-US" sz="1200" dirty="0">
                <a:solidFill>
                  <a:schemeClr val="accent5"/>
                </a:solidFill>
              </a:rPr>
              <a:t>partition</a:t>
            </a:r>
            <a:r>
              <a:rPr lang="en-US" sz="1200" dirty="0"/>
              <a:t>(t1, [City], </a:t>
            </a:r>
            <a:r>
              <a:rPr lang="en-US" sz="1200" dirty="0" err="1">
                <a:solidFill>
                  <a:schemeClr val="accent5"/>
                </a:solidFill>
              </a:rPr>
              <a:t>cumsum</a:t>
            </a:r>
            <a:r>
              <a:rPr lang="en-US" sz="1200" dirty="0"/>
              <a:t>, C1)</a:t>
            </a:r>
          </a:p>
          <a:p>
            <a:r>
              <a:rPr lang="en-US" sz="1200" dirty="0"/>
              <a:t>t3 ← </a:t>
            </a:r>
            <a:r>
              <a:rPr lang="en-US" sz="1200" dirty="0">
                <a:solidFill>
                  <a:schemeClr val="accent5"/>
                </a:solidFill>
              </a:rPr>
              <a:t>arithmetic</a:t>
            </a:r>
            <a:r>
              <a:rPr lang="en-US" sz="1200" dirty="0"/>
              <a:t>(t2, </a:t>
            </a:r>
            <a:r>
              <a:rPr lang="el-GR" sz="1200" dirty="0"/>
              <a:t>λ</a:t>
            </a:r>
            <a:r>
              <a:rPr lang="en-US" sz="1200" dirty="0"/>
              <a:t>x, y. x/y * 100%, [C2, Population])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8F24629-6F53-569B-2D79-E575F6F56A61}"/>
              </a:ext>
            </a:extLst>
          </p:cNvPr>
          <p:cNvCxnSpPr/>
          <p:nvPr/>
        </p:nvCxnSpPr>
        <p:spPr>
          <a:xfrm>
            <a:off x="6339155" y="5178175"/>
            <a:ext cx="0" cy="651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73342A7-DB14-1F86-74B6-6D8D9D669A88}"/>
              </a:ext>
            </a:extLst>
          </p:cNvPr>
          <p:cNvCxnSpPr/>
          <p:nvPr/>
        </p:nvCxnSpPr>
        <p:spPr>
          <a:xfrm>
            <a:off x="7914806" y="6430962"/>
            <a:ext cx="551100" cy="8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5705620-F8AD-4793-E783-5A7E86CA534F}"/>
              </a:ext>
            </a:extLst>
          </p:cNvPr>
          <p:cNvSpPr txBox="1"/>
          <p:nvPr/>
        </p:nvSpPr>
        <p:spPr>
          <a:xfrm>
            <a:off x="8562495" y="627908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89605E-F39C-A48A-CC0C-E69434909D9D}"/>
              </a:ext>
            </a:extLst>
          </p:cNvPr>
          <p:cNvCxnSpPr/>
          <p:nvPr/>
        </p:nvCxnSpPr>
        <p:spPr>
          <a:xfrm>
            <a:off x="7493694" y="4957137"/>
            <a:ext cx="401073" cy="14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1D8DB6C-7515-78E4-7033-439A4942A405}"/>
              </a:ext>
            </a:extLst>
          </p:cNvPr>
          <p:cNvSpPr txBox="1"/>
          <p:nvPr/>
        </p:nvSpPr>
        <p:spPr>
          <a:xfrm>
            <a:off x="7738436" y="497865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0C81360-0281-AC03-A5E5-1EBF7E496775}"/>
              </a:ext>
            </a:extLst>
          </p:cNvPr>
          <p:cNvCxnSpPr>
            <a:cxnSpLocks/>
          </p:cNvCxnSpPr>
          <p:nvPr/>
        </p:nvCxnSpPr>
        <p:spPr>
          <a:xfrm>
            <a:off x="8111962" y="5295880"/>
            <a:ext cx="233636" cy="8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row: Down 93">
            <a:extLst>
              <a:ext uri="{FF2B5EF4-FFF2-40B4-BE49-F238E27FC236}">
                <a16:creationId xmlns:a16="http://schemas.microsoft.com/office/drawing/2014/main" id="{A119D895-7217-4CF5-34DB-6E0BB7B38E91}"/>
              </a:ext>
            </a:extLst>
          </p:cNvPr>
          <p:cNvSpPr/>
          <p:nvPr/>
        </p:nvSpPr>
        <p:spPr>
          <a:xfrm rot="10800000">
            <a:off x="10248745" y="4436976"/>
            <a:ext cx="192212" cy="33251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Speech Bubble: Rectangle with Corners Rounded 94">
            <a:extLst>
              <a:ext uri="{FF2B5EF4-FFF2-40B4-BE49-F238E27FC236}">
                <a16:creationId xmlns:a16="http://schemas.microsoft.com/office/drawing/2014/main" id="{038F3F29-2743-9D6A-6E93-E8181480424D}"/>
              </a:ext>
            </a:extLst>
          </p:cNvPr>
          <p:cNvSpPr/>
          <p:nvPr/>
        </p:nvSpPr>
        <p:spPr>
          <a:xfrm>
            <a:off x="3820955" y="1685864"/>
            <a:ext cx="2332242" cy="678927"/>
          </a:xfrm>
          <a:prstGeom prst="wedgeRoundRectCallout">
            <a:avLst>
              <a:gd name="adj1" fmla="val 31162"/>
              <a:gd name="adj2" fmla="val -80559"/>
              <a:gd name="adj3" fmla="val 16667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Type: t</a:t>
            </a:r>
            <a:r>
              <a:rPr lang="en-US" i="1" dirty="0">
                <a:solidFill>
                  <a:srgbClr val="FF0000"/>
                </a:solidFill>
              </a:rPr>
              <a:t>he output has only 2 columns, not 3!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47F093B-12FF-DDE6-DB0C-04DFD3D80A52}"/>
              </a:ext>
            </a:extLst>
          </p:cNvPr>
          <p:cNvSpPr/>
          <p:nvPr/>
        </p:nvSpPr>
        <p:spPr>
          <a:xfrm>
            <a:off x="3544149" y="3796858"/>
            <a:ext cx="2772432" cy="945913"/>
          </a:xfrm>
          <a:prstGeom prst="wedgeRoundRectCallout">
            <a:avLst>
              <a:gd name="adj1" fmla="val 31162"/>
              <a:gd name="adj2" fmla="val -80559"/>
              <a:gd name="adj3" fmla="val 16667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Value: </a:t>
            </a:r>
            <a:r>
              <a:rPr lang="en-US" i="1" dirty="0">
                <a:solidFill>
                  <a:srgbClr val="FF0000"/>
                </a:solidFill>
              </a:rPr>
              <a:t>the output can not produce values “A”, “B” required by </a:t>
            </a:r>
            <a:r>
              <a:rPr lang="en-US" i="1" dirty="0">
                <a:solidFill>
                  <a:srgbClr val="00B0F0"/>
                </a:solidFill>
              </a:rPr>
              <a:t>E</a:t>
            </a:r>
            <a:r>
              <a:rPr lang="en-US" i="1" dirty="0">
                <a:solidFill>
                  <a:srgbClr val="FF0000"/>
                </a:solidFill>
              </a:rPr>
              <a:t>! 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FBDB2DF1-6E65-185F-1467-A308F7A279BF}"/>
              </a:ext>
            </a:extLst>
          </p:cNvPr>
          <p:cNvSpPr/>
          <p:nvPr/>
        </p:nvSpPr>
        <p:spPr>
          <a:xfrm>
            <a:off x="7307856" y="135867"/>
            <a:ext cx="2316100" cy="721556"/>
          </a:xfrm>
          <a:prstGeom prst="wedgeRoundRectCallout">
            <a:avLst>
              <a:gd name="adj1" fmla="val 37139"/>
              <a:gd name="adj2" fmla="val 72252"/>
              <a:gd name="adj3" fmla="val 16667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Looks incorrect, how can we tell?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7ABD9C-140C-3DCE-AF71-3F8B014B7601}"/>
              </a:ext>
            </a:extLst>
          </p:cNvPr>
          <p:cNvSpPr txBox="1"/>
          <p:nvPr/>
        </p:nvSpPr>
        <p:spPr>
          <a:xfrm>
            <a:off x="8675011" y="1106258"/>
            <a:ext cx="306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 ← </a:t>
            </a:r>
            <a:r>
              <a:rPr lang="en-US" sz="1200" dirty="0">
                <a:solidFill>
                  <a:schemeClr val="accent5"/>
                </a:solidFill>
              </a:rPr>
              <a:t>group</a:t>
            </a:r>
            <a:r>
              <a:rPr lang="en-US" sz="1200" dirty="0"/>
              <a:t>(T, [City, Quarter, Population], □, □)</a:t>
            </a:r>
          </a:p>
          <a:p>
            <a:r>
              <a:rPr lang="en-US" sz="1200" dirty="0"/>
              <a:t>t2 ← </a:t>
            </a:r>
            <a:r>
              <a:rPr lang="en-US" sz="1200" dirty="0">
                <a:solidFill>
                  <a:schemeClr val="accent5"/>
                </a:solidFill>
              </a:rPr>
              <a:t>arithmetic</a:t>
            </a:r>
            <a:r>
              <a:rPr lang="en-US" sz="1200" dirty="0"/>
              <a:t>(t1, □, □)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154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8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1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4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7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0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3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6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9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2" dur="indefinite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5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8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4" dur="indefinite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7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0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3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6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9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2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5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8" dur="indefinite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24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31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38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/>
      <p:bldP spid="17" grpId="0"/>
      <p:bldP spid="22" grpId="0"/>
      <p:bldP spid="39" grpId="0"/>
      <p:bldP spid="40" grpId="0"/>
      <p:bldP spid="41" grpId="0"/>
      <p:bldP spid="42" grpId="0"/>
      <p:bldP spid="42" grpId="1"/>
      <p:bldP spid="44" grpId="0"/>
      <p:bldP spid="45" grpId="0"/>
      <p:bldP spid="66" grpId="0"/>
      <p:bldP spid="76" grpId="0"/>
      <p:bldP spid="77" grpId="0"/>
      <p:bldP spid="78" grpId="0"/>
      <p:bldP spid="80" grpId="0" animBg="1"/>
      <p:bldP spid="85" grpId="0"/>
      <p:bldP spid="88" grpId="0"/>
      <p:bldP spid="94" grpId="0" animBg="1"/>
      <p:bldP spid="95" grpId="0" animBg="1"/>
      <p:bldP spid="10" grpId="0" animBg="1"/>
      <p:bldP spid="12" grpId="0" animBg="1"/>
      <p:bldP spid="15" grpId="0"/>
      <p:bldP spid="1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403E-8B28-3BD8-D361-FF82854B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9643"/>
            <a:ext cx="10853529" cy="795855"/>
          </a:xfrm>
        </p:spPr>
        <p:txBody>
          <a:bodyPr>
            <a:normAutofit/>
          </a:bodyPr>
          <a:lstStyle/>
          <a:p>
            <a:r>
              <a:rPr lang="en-US" sz="2800" b="1" dirty="0"/>
              <a:t>Pruning with Abstract Provenance Analysis</a:t>
            </a:r>
            <a:endParaRPr lang="en-US" sz="2800" b="1" strike="sngStrike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E28C1-35A3-3477-9085-EDE2360C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>
            <a:noAutofit/>
          </a:bodyPr>
          <a:lstStyle/>
          <a:p>
            <a:fld id="{467D116A-E1CE-4DEA-AE12-778E4BA74282}" type="slidenum">
              <a:rPr lang="en-US" sz="2400" smtClean="0"/>
              <a:t>16</a:t>
            </a:fld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61153B9-F512-196E-D1B2-D518B9C6D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777479"/>
              </p:ext>
            </p:extLst>
          </p:nvPr>
        </p:nvGraphicFramePr>
        <p:xfrm>
          <a:off x="2667848" y="1527311"/>
          <a:ext cx="3077061" cy="3017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8020">
                  <a:extLst>
                    <a:ext uri="{9D8B030D-6E8A-4147-A177-3AD203B41FA5}">
                      <a16:colId xmlns:a16="http://schemas.microsoft.com/office/drawing/2014/main" val="571131833"/>
                    </a:ext>
                  </a:extLst>
                </a:gridCol>
                <a:gridCol w="625855">
                  <a:extLst>
                    <a:ext uri="{9D8B030D-6E8A-4147-A177-3AD203B41FA5}">
                      <a16:colId xmlns:a16="http://schemas.microsoft.com/office/drawing/2014/main" val="3311677347"/>
                    </a:ext>
                  </a:extLst>
                </a:gridCol>
                <a:gridCol w="544530">
                  <a:extLst>
                    <a:ext uri="{9D8B030D-6E8A-4147-A177-3AD203B41FA5}">
                      <a16:colId xmlns:a16="http://schemas.microsoft.com/office/drawing/2014/main" val="1543199237"/>
                    </a:ext>
                  </a:extLst>
                </a:gridCol>
                <a:gridCol w="646736">
                  <a:extLst>
                    <a:ext uri="{9D8B030D-6E8A-4147-A177-3AD203B41FA5}">
                      <a16:colId xmlns:a16="http://schemas.microsoft.com/office/drawing/2014/main" val="1666720311"/>
                    </a:ext>
                  </a:extLst>
                </a:gridCol>
                <a:gridCol w="801920">
                  <a:extLst>
                    <a:ext uri="{9D8B030D-6E8A-4147-A177-3AD203B41FA5}">
                      <a16:colId xmlns:a16="http://schemas.microsoft.com/office/drawing/2014/main" val="229966281"/>
                    </a:ext>
                  </a:extLst>
                </a:gridCol>
              </a:tblGrid>
              <a:tr h="14131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Quarter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Group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Enrolled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01889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1667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3271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1367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48678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940851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611049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148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03283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237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62257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21149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765021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2578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10541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83892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10541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574913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708198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D9531F00-2B73-A08B-B465-DB9542E1A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096805"/>
              </p:ext>
            </p:extLst>
          </p:nvPr>
        </p:nvGraphicFramePr>
        <p:xfrm>
          <a:off x="2787825" y="5067321"/>
          <a:ext cx="295708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0967">
                  <a:extLst>
                    <a:ext uri="{9D8B030D-6E8A-4147-A177-3AD203B41FA5}">
                      <a16:colId xmlns:a16="http://schemas.microsoft.com/office/drawing/2014/main" val="571131833"/>
                    </a:ext>
                  </a:extLst>
                </a:gridCol>
                <a:gridCol w="626724">
                  <a:extLst>
                    <a:ext uri="{9D8B030D-6E8A-4147-A177-3AD203B41FA5}">
                      <a16:colId xmlns:a16="http://schemas.microsoft.com/office/drawing/2014/main" val="3311677347"/>
                    </a:ext>
                  </a:extLst>
                </a:gridCol>
                <a:gridCol w="1919393">
                  <a:extLst>
                    <a:ext uri="{9D8B030D-6E8A-4147-A177-3AD203B41FA5}">
                      <a16:colId xmlns:a16="http://schemas.microsoft.com/office/drawing/2014/main" val="1543199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Quarter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Percentage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01889"/>
                  </a:ext>
                </a:extLst>
              </a:tr>
              <a:tr h="15377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(1667 + 1367) / 5668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3271"/>
                  </a:ext>
                </a:extLst>
              </a:tr>
              <a:tr h="15377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(1667 + … + 432) / 5668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765021"/>
                  </a:ext>
                </a:extLst>
              </a:tr>
              <a:tr h="15377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(2578 + 1000) / 10541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838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01020FF-E5A3-738E-04A4-F4CE92B0B95D}"/>
              </a:ext>
            </a:extLst>
          </p:cNvPr>
          <p:cNvSpPr txBox="1"/>
          <p:nvPr/>
        </p:nvSpPr>
        <p:spPr>
          <a:xfrm>
            <a:off x="2628941" y="955498"/>
            <a:ext cx="589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53A71-12AD-0A85-7D1C-072E71172408}"/>
              </a:ext>
            </a:extLst>
          </p:cNvPr>
          <p:cNvSpPr txBox="1"/>
          <p:nvPr/>
        </p:nvSpPr>
        <p:spPr>
          <a:xfrm>
            <a:off x="2727838" y="4580548"/>
            <a:ext cx="589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46452A78-45BE-4895-AF18-830230A6B006}"/>
              </a:ext>
            </a:extLst>
          </p:cNvPr>
          <p:cNvSpPr/>
          <p:nvPr/>
        </p:nvSpPr>
        <p:spPr>
          <a:xfrm>
            <a:off x="4110272" y="4580548"/>
            <a:ext cx="192212" cy="33251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783398-0ECF-EA53-0CB3-FD44E5BC3015}"/>
              </a:ext>
            </a:extLst>
          </p:cNvPr>
          <p:cNvSpPr txBox="1"/>
          <p:nvPr/>
        </p:nvSpPr>
        <p:spPr>
          <a:xfrm>
            <a:off x="8438298" y="382462"/>
            <a:ext cx="3870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t1 ← </a:t>
            </a:r>
            <a:r>
              <a:rPr lang="en-US" sz="1400" dirty="0">
                <a:solidFill>
                  <a:schemeClr val="accent5"/>
                </a:solidFill>
              </a:rPr>
              <a:t>group</a:t>
            </a:r>
            <a:r>
              <a:rPr lang="en-US" sz="1400" dirty="0"/>
              <a:t>(T, [City, Quarter, Population], □, □)</a:t>
            </a:r>
          </a:p>
          <a:p>
            <a:r>
              <a:rPr lang="en-US" sz="1400" dirty="0"/>
              <a:t>t2 ← </a:t>
            </a:r>
            <a:r>
              <a:rPr lang="en-US" sz="1400" dirty="0">
                <a:solidFill>
                  <a:schemeClr val="accent5"/>
                </a:solidFill>
              </a:rPr>
              <a:t>arithmetic</a:t>
            </a:r>
            <a:r>
              <a:rPr lang="en-US" sz="1400" dirty="0"/>
              <a:t>(t1, □, □)</a:t>
            </a:r>
          </a:p>
          <a:p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EAB7D-CA7C-5A09-04D0-4C6C40179E79}"/>
              </a:ext>
            </a:extLst>
          </p:cNvPr>
          <p:cNvSpPr txBox="1"/>
          <p:nvPr/>
        </p:nvSpPr>
        <p:spPr>
          <a:xfrm>
            <a:off x="8131804" y="4167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q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2EFB8034-85BD-0C57-B39E-89FB5D959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206549"/>
              </p:ext>
            </p:extLst>
          </p:nvPr>
        </p:nvGraphicFramePr>
        <p:xfrm>
          <a:off x="7276328" y="1417163"/>
          <a:ext cx="3634825" cy="17602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8020">
                  <a:extLst>
                    <a:ext uri="{9D8B030D-6E8A-4147-A177-3AD203B41FA5}">
                      <a16:colId xmlns:a16="http://schemas.microsoft.com/office/drawing/2014/main" val="571131833"/>
                    </a:ext>
                  </a:extLst>
                </a:gridCol>
                <a:gridCol w="625855">
                  <a:extLst>
                    <a:ext uri="{9D8B030D-6E8A-4147-A177-3AD203B41FA5}">
                      <a16:colId xmlns:a16="http://schemas.microsoft.com/office/drawing/2014/main" val="3311677347"/>
                    </a:ext>
                  </a:extLst>
                </a:gridCol>
                <a:gridCol w="819467">
                  <a:extLst>
                    <a:ext uri="{9D8B030D-6E8A-4147-A177-3AD203B41FA5}">
                      <a16:colId xmlns:a16="http://schemas.microsoft.com/office/drawing/2014/main" val="1543199237"/>
                    </a:ext>
                  </a:extLst>
                </a:gridCol>
                <a:gridCol w="1731483">
                  <a:extLst>
                    <a:ext uri="{9D8B030D-6E8A-4147-A177-3AD203B41FA5}">
                      <a16:colId xmlns:a16="http://schemas.microsoft.com/office/drawing/2014/main" val="229966281"/>
                    </a:ext>
                  </a:extLst>
                </a:gridCol>
              </a:tblGrid>
              <a:tr h="14131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Quarter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Aggregated 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01889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{Youth, 1667, Adult, 1367}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3271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{Youth, 256, Adult, 347}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940851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{Youth, 148, Adult, 237}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03283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{Youth, 556, Adult, 432}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21149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10541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{Youth, 2578, Adult, 1000}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83892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708198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1898B7D8-94D1-58FF-3BE3-C61E652FF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345540"/>
              </p:ext>
            </p:extLst>
          </p:nvPr>
        </p:nvGraphicFramePr>
        <p:xfrm>
          <a:off x="6166392" y="3936089"/>
          <a:ext cx="5854699" cy="17602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5767">
                  <a:extLst>
                    <a:ext uri="{9D8B030D-6E8A-4147-A177-3AD203B41FA5}">
                      <a16:colId xmlns:a16="http://schemas.microsoft.com/office/drawing/2014/main" val="571131833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3311677347"/>
                    </a:ext>
                  </a:extLst>
                </a:gridCol>
                <a:gridCol w="819467">
                  <a:extLst>
                    <a:ext uri="{9D8B030D-6E8A-4147-A177-3AD203B41FA5}">
                      <a16:colId xmlns:a16="http://schemas.microsoft.com/office/drawing/2014/main" val="1543199237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val="229966281"/>
                    </a:ext>
                  </a:extLst>
                </a:gridCol>
                <a:gridCol w="2316480">
                  <a:extLst>
                    <a:ext uri="{9D8B030D-6E8A-4147-A177-3AD203B41FA5}">
                      <a16:colId xmlns:a16="http://schemas.microsoft.com/office/drawing/2014/main" val="1028870268"/>
                    </a:ext>
                  </a:extLst>
                </a:gridCol>
              </a:tblGrid>
              <a:tr h="14131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Quarter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Aggregated 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Arithmetic Output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01889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{Youth, 1667, Adult, 1367}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{A, 1, 5668, Youth, 1667, Adult, 1367}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3271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{Youth, 256, Adult, 347}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{A, 2, 5668, Youth, 256, Adult, 347}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940851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{Youth, 148, Adult, 237}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{A, 3, 5668, Youth, 148, Adult, 237}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03283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{Youth, 556, Adult, 432}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{A, 4, 5668, Youth, 556, Adult, 432}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21149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10541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{Youth, 2578, Adult, 1000}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{B, 1, 10541, Youth, 2578, Adult, 1000}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83892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708198"/>
                  </a:ext>
                </a:extLst>
              </a:tr>
            </a:tbl>
          </a:graphicData>
        </a:graphic>
      </p:graphicFrame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23F47D0-AD22-91A3-9B9F-BCF8F14CD355}"/>
              </a:ext>
            </a:extLst>
          </p:cNvPr>
          <p:cNvSpPr/>
          <p:nvPr/>
        </p:nvSpPr>
        <p:spPr>
          <a:xfrm>
            <a:off x="127998" y="1634468"/>
            <a:ext cx="2305694" cy="99659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Observation</a:t>
            </a:r>
          </a:p>
          <a:p>
            <a:pPr algn="ctr"/>
            <a:r>
              <a:rPr lang="en-US" i="1" dirty="0">
                <a:solidFill>
                  <a:srgbClr val="00B0F0"/>
                </a:solidFill>
              </a:rPr>
              <a:t>E</a:t>
            </a:r>
            <a:r>
              <a:rPr lang="en-US" i="1" dirty="0">
                <a:solidFill>
                  <a:srgbClr val="FF0000"/>
                </a:solidFill>
              </a:rPr>
              <a:t> demonstrates how values in </a:t>
            </a:r>
            <a:r>
              <a:rPr lang="en-US" i="1" dirty="0">
                <a:solidFill>
                  <a:srgbClr val="00B0F0"/>
                </a:solidFill>
              </a:rPr>
              <a:t>T</a:t>
            </a:r>
            <a:r>
              <a:rPr lang="en-US" i="1" dirty="0">
                <a:solidFill>
                  <a:srgbClr val="FF0000"/>
                </a:solidFill>
              </a:rPr>
              <a:t> flows to </a:t>
            </a:r>
            <a:r>
              <a:rPr lang="en-US" i="1" dirty="0">
                <a:solidFill>
                  <a:srgbClr val="00B0F0"/>
                </a:solidFill>
              </a:rPr>
              <a:t>E</a:t>
            </a:r>
            <a:r>
              <a:rPr lang="en-US" i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34E8CD4E-D5ED-5F87-B281-DF2BD3BF89B1}"/>
              </a:ext>
            </a:extLst>
          </p:cNvPr>
          <p:cNvSpPr/>
          <p:nvPr/>
        </p:nvSpPr>
        <p:spPr>
          <a:xfrm>
            <a:off x="60896" y="3177383"/>
            <a:ext cx="2489874" cy="1190869"/>
          </a:xfrm>
          <a:prstGeom prst="wedgeRoundRectCallout">
            <a:avLst>
              <a:gd name="adj1" fmla="val -17947"/>
              <a:gd name="adj2" fmla="val -71225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Let’s analyze if </a:t>
            </a:r>
            <a:r>
              <a:rPr lang="en-US" dirty="0">
                <a:solidFill>
                  <a:srgbClr val="00B0F0"/>
                </a:solidFill>
              </a:rPr>
              <a:t>q(T)</a:t>
            </a:r>
            <a:r>
              <a:rPr lang="en-US" dirty="0">
                <a:solidFill>
                  <a:srgbClr val="FF0000"/>
                </a:solidFill>
              </a:rPr>
              <a:t>’s data provenance (flow) is consistent with </a:t>
            </a:r>
            <a:r>
              <a:rPr lang="en-US" dirty="0">
                <a:solidFill>
                  <a:srgbClr val="00B0F0"/>
                </a:solidFill>
              </a:rPr>
              <a:t>E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FA43454F-910B-D17D-A815-9056AB18C0BE}"/>
              </a:ext>
            </a:extLst>
          </p:cNvPr>
          <p:cNvSpPr/>
          <p:nvPr/>
        </p:nvSpPr>
        <p:spPr>
          <a:xfrm>
            <a:off x="87210" y="4840103"/>
            <a:ext cx="2463560" cy="759313"/>
          </a:xfrm>
          <a:prstGeom prst="wedgeRoundRectCallout">
            <a:avLst>
              <a:gd name="adj1" fmla="val -5520"/>
              <a:gd name="adj2" fmla="val -82658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Over-approximates data provenance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649F8A7-43D0-BB31-5F88-3A6CAB4BBED7}"/>
              </a:ext>
            </a:extLst>
          </p:cNvPr>
          <p:cNvSpPr/>
          <p:nvPr/>
        </p:nvSpPr>
        <p:spPr>
          <a:xfrm>
            <a:off x="6010382" y="2147299"/>
            <a:ext cx="996593" cy="11301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4DF558-29C8-0584-7CCA-B86252F24875}"/>
              </a:ext>
            </a:extLst>
          </p:cNvPr>
          <p:cNvSpPr txBox="1"/>
          <p:nvPr/>
        </p:nvSpPr>
        <p:spPr>
          <a:xfrm>
            <a:off x="6166392" y="1777967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group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A876CAF9-9508-7107-6576-9D78A1038CD6}"/>
              </a:ext>
            </a:extLst>
          </p:cNvPr>
          <p:cNvSpPr/>
          <p:nvPr/>
        </p:nvSpPr>
        <p:spPr>
          <a:xfrm>
            <a:off x="8778211" y="3262638"/>
            <a:ext cx="153247" cy="58819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924CB3-39D0-4A8A-764D-0F17CF698887}"/>
              </a:ext>
            </a:extLst>
          </p:cNvPr>
          <p:cNvSpPr txBox="1"/>
          <p:nvPr/>
        </p:nvSpPr>
        <p:spPr>
          <a:xfrm>
            <a:off x="7624947" y="3336895"/>
            <a:ext cx="115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arithmetic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D2C022-5493-3D9A-4F40-51384D2AA367}"/>
              </a:ext>
            </a:extLst>
          </p:cNvPr>
          <p:cNvSpPr txBox="1"/>
          <p:nvPr/>
        </p:nvSpPr>
        <p:spPr>
          <a:xfrm>
            <a:off x="6099037" y="3452116"/>
            <a:ext cx="69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q(T)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0F50555-EEE5-400E-2297-388A1794FFCE}"/>
              </a:ext>
            </a:extLst>
          </p:cNvPr>
          <p:cNvSpPr/>
          <p:nvPr/>
        </p:nvSpPr>
        <p:spPr>
          <a:xfrm>
            <a:off x="6038977" y="5946445"/>
            <a:ext cx="4979542" cy="67986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Contradiction! </a:t>
            </a:r>
            <a:r>
              <a:rPr lang="en-US" i="1" dirty="0">
                <a:solidFill>
                  <a:srgbClr val="00B0F0"/>
                </a:solidFill>
              </a:rPr>
              <a:t>q(T) </a:t>
            </a:r>
            <a:r>
              <a:rPr lang="en-US" i="1" dirty="0">
                <a:solidFill>
                  <a:srgbClr val="FF0000"/>
                </a:solidFill>
              </a:rPr>
              <a:t>does not allow 1667 to flow into the arithmetic output for city A quarter 4!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A6EB0FE-496B-0E8C-D919-18B22C3E731E}"/>
                  </a:ext>
                </a:extLst>
              </p14:cNvPr>
              <p14:cNvContentPartPr/>
              <p14:nvPr/>
            </p14:nvContentPartPr>
            <p14:xfrm>
              <a:off x="10969303" y="5233244"/>
              <a:ext cx="258120" cy="729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A6EB0FE-496B-0E8C-D919-18B22C3E731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954183" y="5218124"/>
                <a:ext cx="28872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7" name="Ink 37">
                <a:extLst>
                  <a:ext uri="{FF2B5EF4-FFF2-40B4-BE49-F238E27FC236}">
                    <a16:creationId xmlns:a16="http://schemas.microsoft.com/office/drawing/2014/main" id="{A652A377-B46E-306D-BBBD-9749663FD3B8}"/>
                  </a:ext>
                </a:extLst>
              </p14:cNvPr>
              <p14:cNvContentPartPr/>
              <p14:nvPr/>
            </p14:nvContentPartPr>
            <p14:xfrm>
              <a:off x="3808543" y="5528804"/>
              <a:ext cx="2295000" cy="515880"/>
            </p14:xfrm>
          </p:contentPart>
        </mc:Choice>
        <mc:Fallback xmlns="">
          <p:pic>
            <p:nvPicPr>
              <p:cNvPr id="37" name="Ink 37">
                <a:extLst>
                  <a:ext uri="{FF2B5EF4-FFF2-40B4-BE49-F238E27FC236}">
                    <a16:creationId xmlns:a16="http://schemas.microsoft.com/office/drawing/2014/main" id="{A652A377-B46E-306D-BBBD-9749663FD3B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93063" y="5513684"/>
                <a:ext cx="2330640" cy="5515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B23BADE-FA4E-EA1A-04C2-1202C1E10770}"/>
              </a:ext>
            </a:extLst>
          </p:cNvPr>
          <p:cNvSpPr/>
          <p:nvPr/>
        </p:nvSpPr>
        <p:spPr>
          <a:xfrm>
            <a:off x="3600680" y="1736870"/>
            <a:ext cx="1364175" cy="574815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E6C3D2-07D4-2B21-63C8-06A0C39881CB}"/>
              </a:ext>
            </a:extLst>
          </p:cNvPr>
          <p:cNvSpPr/>
          <p:nvPr/>
        </p:nvSpPr>
        <p:spPr>
          <a:xfrm>
            <a:off x="9226193" y="1693317"/>
            <a:ext cx="1684960" cy="228521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2E9F925-FE9E-61F8-C701-D25D61045977}"/>
              </a:ext>
            </a:extLst>
          </p:cNvPr>
          <p:cNvSpPr/>
          <p:nvPr/>
        </p:nvSpPr>
        <p:spPr>
          <a:xfrm>
            <a:off x="4750267" y="1047358"/>
            <a:ext cx="4771666" cy="738664"/>
          </a:xfrm>
          <a:custGeom>
            <a:avLst/>
            <a:gdLst>
              <a:gd name="connsiteX0" fmla="*/ 0 w 5332288"/>
              <a:gd name="connsiteY0" fmla="*/ 791645 h 791645"/>
              <a:gd name="connsiteX1" fmla="*/ 3503488 w 5332288"/>
              <a:gd name="connsiteY1" fmla="*/ 535 h 791645"/>
              <a:gd name="connsiteX2" fmla="*/ 5332288 w 5332288"/>
              <a:gd name="connsiteY2" fmla="*/ 658081 h 791645"/>
              <a:gd name="connsiteX3" fmla="*/ 5332288 w 5332288"/>
              <a:gd name="connsiteY3" fmla="*/ 658081 h 791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288" h="791645">
                <a:moveTo>
                  <a:pt x="0" y="791645"/>
                </a:moveTo>
                <a:cubicBezTo>
                  <a:pt x="1307386" y="407220"/>
                  <a:pt x="2614773" y="22796"/>
                  <a:pt x="3503488" y="535"/>
                </a:cubicBezTo>
                <a:cubicBezTo>
                  <a:pt x="4392203" y="-21726"/>
                  <a:pt x="5332288" y="658081"/>
                  <a:pt x="5332288" y="658081"/>
                </a:cubicBezTo>
                <a:lnTo>
                  <a:pt x="5332288" y="658081"/>
                </a:lnTo>
              </a:path>
            </a:pathLst>
          </a:custGeom>
          <a:ln w="1905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D7958C-FE93-5490-B149-5FF5FEE8BACF}"/>
              </a:ext>
            </a:extLst>
          </p:cNvPr>
          <p:cNvSpPr/>
          <p:nvPr/>
        </p:nvSpPr>
        <p:spPr>
          <a:xfrm>
            <a:off x="7276328" y="2358978"/>
            <a:ext cx="3549064" cy="373853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5B1126E-786D-75D2-F739-FE3EC416FEE8}"/>
              </a:ext>
            </a:extLst>
          </p:cNvPr>
          <p:cNvSpPr/>
          <p:nvPr/>
        </p:nvSpPr>
        <p:spPr>
          <a:xfrm>
            <a:off x="9822094" y="4913065"/>
            <a:ext cx="2198997" cy="320179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E84C45A-CDA4-EA8F-4785-08AA38178E35}"/>
              </a:ext>
            </a:extLst>
          </p:cNvPr>
          <p:cNvSpPr/>
          <p:nvPr/>
        </p:nvSpPr>
        <p:spPr>
          <a:xfrm>
            <a:off x="10849510" y="2537717"/>
            <a:ext cx="1107169" cy="2455523"/>
          </a:xfrm>
          <a:custGeom>
            <a:avLst/>
            <a:gdLst>
              <a:gd name="connsiteX0" fmla="*/ 0 w 1107169"/>
              <a:gd name="connsiteY0" fmla="*/ 0 h 2455523"/>
              <a:gd name="connsiteX1" fmla="*/ 1006868 w 1107169"/>
              <a:gd name="connsiteY1" fmla="*/ 1315092 h 2455523"/>
              <a:gd name="connsiteX2" fmla="*/ 1017142 w 1107169"/>
              <a:gd name="connsiteY2" fmla="*/ 2455523 h 245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7169" h="2455523">
                <a:moveTo>
                  <a:pt x="0" y="0"/>
                </a:moveTo>
                <a:cubicBezTo>
                  <a:pt x="418672" y="452919"/>
                  <a:pt x="837344" y="905838"/>
                  <a:pt x="1006868" y="1315092"/>
                </a:cubicBezTo>
                <a:cubicBezTo>
                  <a:pt x="1176392" y="1724346"/>
                  <a:pt x="1096767" y="2089934"/>
                  <a:pt x="1017142" y="2455523"/>
                </a:cubicBez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1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4" grpId="0" animBg="1"/>
      <p:bldP spid="25" grpId="0"/>
      <p:bldP spid="27" grpId="0" animBg="1"/>
      <p:bldP spid="29" grpId="0"/>
      <p:bldP spid="31" grpId="0"/>
      <p:bldP spid="32" grpId="0" animBg="1"/>
      <p:bldP spid="11" grpId="0" animBg="1"/>
      <p:bldP spid="12" grpId="0" animBg="1"/>
      <p:bldP spid="17" grpId="0" animBg="1"/>
      <p:bldP spid="22" grpId="0" animBg="1"/>
      <p:bldP spid="23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403E-8B28-3BD8-D361-FF82854B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9643"/>
            <a:ext cx="10853529" cy="795855"/>
          </a:xfrm>
        </p:spPr>
        <p:txBody>
          <a:bodyPr>
            <a:normAutofit/>
          </a:bodyPr>
          <a:lstStyle/>
          <a:p>
            <a:r>
              <a:rPr lang="en-US" sz="2800" b="1" dirty="0"/>
              <a:t>Synthesizing Analytical SQL from </a:t>
            </a:r>
            <a:r>
              <a:rPr lang="en-US" sz="2800" b="1" dirty="0">
                <a:solidFill>
                  <a:srgbClr val="00B0F0"/>
                </a:solidFill>
              </a:rPr>
              <a:t>Computation Demonstration</a:t>
            </a:r>
            <a:endParaRPr lang="en-US" sz="2800" b="1" strike="sngStrike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E28C1-35A3-3477-9085-EDE2360C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>
            <a:noAutofit/>
          </a:bodyPr>
          <a:lstStyle/>
          <a:p>
            <a:fld id="{467D116A-E1CE-4DEA-AE12-778E4BA74282}" type="slidenum">
              <a:rPr lang="en-US" sz="2400" smtClean="0"/>
              <a:t>17</a:t>
            </a:fld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50C78F-548B-2363-825D-05537004E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29" y="5359965"/>
            <a:ext cx="909102" cy="10709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587A8B-8CFB-A31E-D882-462E2BE5FE08}"/>
              </a:ext>
            </a:extLst>
          </p:cNvPr>
          <p:cNvSpPr txBox="1"/>
          <p:nvPr/>
        </p:nvSpPr>
        <p:spPr>
          <a:xfrm>
            <a:off x="1597516" y="3731426"/>
            <a:ext cx="232818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t1 ← </a:t>
            </a:r>
            <a:r>
              <a:rPr lang="en-US" sz="1600" dirty="0">
                <a:solidFill>
                  <a:schemeClr val="accent5"/>
                </a:solidFill>
              </a:rPr>
              <a:t>group</a:t>
            </a:r>
            <a:r>
              <a:rPr lang="en-US" sz="1600" dirty="0"/>
              <a:t>(T, □, □, □)</a:t>
            </a:r>
          </a:p>
          <a:p>
            <a:r>
              <a:rPr lang="en-US" sz="1600" dirty="0"/>
              <a:t>t2 ← </a:t>
            </a:r>
            <a:r>
              <a:rPr lang="en-US" sz="1600" dirty="0">
                <a:solidFill>
                  <a:schemeClr val="accent5"/>
                </a:solidFill>
              </a:rPr>
              <a:t>partition</a:t>
            </a:r>
            <a:r>
              <a:rPr lang="en-US" sz="1600" dirty="0"/>
              <a:t>(t1, □, □, □)</a:t>
            </a:r>
          </a:p>
          <a:p>
            <a:r>
              <a:rPr lang="en-US" sz="1600" dirty="0"/>
              <a:t>t3 ← </a:t>
            </a:r>
            <a:r>
              <a:rPr lang="en-US" sz="1600" dirty="0">
                <a:solidFill>
                  <a:schemeClr val="accent5"/>
                </a:solidFill>
              </a:rPr>
              <a:t>arithmetic</a:t>
            </a:r>
            <a:r>
              <a:rPr lang="en-US" sz="1600" dirty="0"/>
              <a:t>(t2, □, □)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B83775-FC53-54DB-44BB-4D7C6E6D3299}"/>
              </a:ext>
            </a:extLst>
          </p:cNvPr>
          <p:cNvSpPr txBox="1"/>
          <p:nvPr/>
        </p:nvSpPr>
        <p:spPr>
          <a:xfrm>
            <a:off x="1597516" y="2302920"/>
            <a:ext cx="2228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t1 ← </a:t>
            </a:r>
            <a:r>
              <a:rPr lang="en-US" sz="1600" dirty="0">
                <a:solidFill>
                  <a:schemeClr val="accent5"/>
                </a:solidFill>
              </a:rPr>
              <a:t>partition</a:t>
            </a:r>
            <a:r>
              <a:rPr lang="en-US" sz="1600" dirty="0"/>
              <a:t>(T, □, □, □)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F4A3AD-3D41-17F4-A028-E89ADC09684C}"/>
              </a:ext>
            </a:extLst>
          </p:cNvPr>
          <p:cNvSpPr txBox="1"/>
          <p:nvPr/>
        </p:nvSpPr>
        <p:spPr>
          <a:xfrm>
            <a:off x="1597516" y="2900429"/>
            <a:ext cx="2237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t1 ← </a:t>
            </a:r>
            <a:r>
              <a:rPr lang="en-US" sz="1600" dirty="0">
                <a:solidFill>
                  <a:schemeClr val="accent5"/>
                </a:solidFill>
              </a:rPr>
              <a:t>group</a:t>
            </a:r>
            <a:r>
              <a:rPr lang="en-US" sz="1600" dirty="0"/>
              <a:t>(T, □, □, □)</a:t>
            </a:r>
          </a:p>
          <a:p>
            <a:r>
              <a:rPr lang="en-US" sz="1600" dirty="0"/>
              <a:t>t2 ← </a:t>
            </a:r>
            <a:r>
              <a:rPr lang="en-US" sz="1600" dirty="0">
                <a:solidFill>
                  <a:schemeClr val="accent5"/>
                </a:solidFill>
              </a:rPr>
              <a:t>arithmetic</a:t>
            </a:r>
            <a:r>
              <a:rPr lang="en-US" sz="1600" dirty="0"/>
              <a:t>(t1, □, □)</a:t>
            </a:r>
          </a:p>
          <a:p>
            <a:endParaRPr lang="en-US" sz="16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7DDFDC9-69BA-C0E0-E511-985BB506B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376" y="958956"/>
            <a:ext cx="5256108" cy="5592925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EC5ADC2-10B5-AD42-AEFE-0206439F95A9}"/>
              </a:ext>
            </a:extLst>
          </p:cNvPr>
          <p:cNvSpPr/>
          <p:nvPr/>
        </p:nvSpPr>
        <p:spPr>
          <a:xfrm>
            <a:off x="5541591" y="2508716"/>
            <a:ext cx="4150759" cy="3327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6E23F01-B351-E057-9FB2-A752E439CC9F}"/>
              </a:ext>
            </a:extLst>
          </p:cNvPr>
          <p:cNvSpPr/>
          <p:nvPr/>
        </p:nvSpPr>
        <p:spPr>
          <a:xfrm>
            <a:off x="5541590" y="3529071"/>
            <a:ext cx="4150759" cy="3327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1BD8F2-1598-BBE8-264F-8DFB148E20A6}"/>
              </a:ext>
            </a:extLst>
          </p:cNvPr>
          <p:cNvSpPr txBox="1"/>
          <p:nvPr/>
        </p:nvSpPr>
        <p:spPr>
          <a:xfrm>
            <a:off x="1113563" y="3372300"/>
            <a:ext cx="3661772" cy="646331"/>
          </a:xfrm>
          <a:prstGeom prst="rect">
            <a:avLst/>
          </a:prstGeom>
          <a:noFill/>
          <a:ln w="28575"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t1 ← </a:t>
            </a:r>
            <a:r>
              <a:rPr lang="en-US" sz="1200" dirty="0">
                <a:solidFill>
                  <a:schemeClr val="accent5"/>
                </a:solidFill>
              </a:rPr>
              <a:t>group</a:t>
            </a:r>
            <a:r>
              <a:rPr lang="en-US" sz="1200" dirty="0"/>
              <a:t>(T, [City, Quarter, Population], </a:t>
            </a:r>
            <a:r>
              <a:rPr lang="en-US" sz="1200" dirty="0">
                <a:solidFill>
                  <a:schemeClr val="accent5"/>
                </a:solidFill>
              </a:rPr>
              <a:t>sum</a:t>
            </a:r>
            <a:r>
              <a:rPr lang="en-US" sz="1200" dirty="0"/>
              <a:t>, Enrolled)</a:t>
            </a:r>
          </a:p>
          <a:p>
            <a:r>
              <a:rPr lang="en-US" sz="1200" dirty="0"/>
              <a:t>t2 ← </a:t>
            </a:r>
            <a:r>
              <a:rPr lang="en-US" sz="1200" dirty="0">
                <a:solidFill>
                  <a:schemeClr val="accent5"/>
                </a:solidFill>
              </a:rPr>
              <a:t>partition</a:t>
            </a:r>
            <a:r>
              <a:rPr lang="en-US" sz="1200" dirty="0"/>
              <a:t>(t1, [City], </a:t>
            </a:r>
            <a:r>
              <a:rPr lang="en-US" sz="1200" dirty="0" err="1">
                <a:solidFill>
                  <a:schemeClr val="accent5"/>
                </a:solidFill>
              </a:rPr>
              <a:t>cumsum</a:t>
            </a:r>
            <a:r>
              <a:rPr lang="en-US" sz="1200" dirty="0"/>
              <a:t>, C1)</a:t>
            </a:r>
          </a:p>
          <a:p>
            <a:r>
              <a:rPr lang="en-US" sz="1200" dirty="0"/>
              <a:t>t3 ← </a:t>
            </a:r>
            <a:r>
              <a:rPr lang="en-US" sz="1200" dirty="0">
                <a:solidFill>
                  <a:schemeClr val="accent5"/>
                </a:solidFill>
              </a:rPr>
              <a:t>arithmetic</a:t>
            </a:r>
            <a:r>
              <a:rPr lang="en-US" sz="1200" dirty="0"/>
              <a:t>(t2, </a:t>
            </a:r>
            <a:r>
              <a:rPr lang="el-GR" sz="1200" dirty="0"/>
              <a:t>λ</a:t>
            </a:r>
            <a:r>
              <a:rPr lang="en-US" sz="1200" dirty="0"/>
              <a:t>x, y. x/y * 100%, [C2, Population])</a:t>
            </a:r>
          </a:p>
        </p:txBody>
      </p:sp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8999EDBE-D708-5C65-FB18-F76BAB461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070901"/>
              </p:ext>
            </p:extLst>
          </p:nvPr>
        </p:nvGraphicFramePr>
        <p:xfrm>
          <a:off x="1053378" y="1583934"/>
          <a:ext cx="3416455" cy="2240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5293">
                  <a:extLst>
                    <a:ext uri="{9D8B030D-6E8A-4147-A177-3AD203B41FA5}">
                      <a16:colId xmlns:a16="http://schemas.microsoft.com/office/drawing/2014/main" val="571131833"/>
                    </a:ext>
                  </a:extLst>
                </a:gridCol>
                <a:gridCol w="626723">
                  <a:extLst>
                    <a:ext uri="{9D8B030D-6E8A-4147-A177-3AD203B41FA5}">
                      <a16:colId xmlns:a16="http://schemas.microsoft.com/office/drawing/2014/main" val="3311677347"/>
                    </a:ext>
                  </a:extLst>
                </a:gridCol>
                <a:gridCol w="2384439">
                  <a:extLst>
                    <a:ext uri="{9D8B030D-6E8A-4147-A177-3AD203B41FA5}">
                      <a16:colId xmlns:a16="http://schemas.microsoft.com/office/drawing/2014/main" val="1543199237"/>
                    </a:ext>
                  </a:extLst>
                </a:gridCol>
              </a:tblGrid>
              <a:tr h="20401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Quarter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Percentage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01889"/>
                  </a:ext>
                </a:extLst>
              </a:tr>
              <a:tr h="20401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(1667 + 1367) / 5668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3271"/>
                  </a:ext>
                </a:extLst>
              </a:tr>
              <a:tr h="33384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   (1667 + 1367</a:t>
                      </a:r>
                    </a:p>
                    <a:p>
                      <a:pPr algn="l"/>
                      <a:r>
                        <a:rPr lang="en-US" sz="1050" dirty="0"/>
                        <a:t>    + 256 + 347) / 5668 * 100%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19098"/>
                  </a:ext>
                </a:extLst>
              </a:tr>
              <a:tr h="33384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(1667 + 1367 + 256</a:t>
                      </a:r>
                    </a:p>
                    <a:p>
                      <a:pPr algn="l"/>
                      <a:r>
                        <a:rPr lang="en-US" sz="1050" dirty="0"/>
                        <a:t>  + 347 + 148 + 237) / 5668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116618"/>
                  </a:ext>
                </a:extLst>
              </a:tr>
              <a:tr h="33384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(1667 + 1367 + 256 + 347</a:t>
                      </a:r>
                    </a:p>
                    <a:p>
                      <a:pPr algn="l"/>
                      <a:r>
                        <a:rPr lang="en-US" sz="1050" dirty="0"/>
                        <a:t>+ 148 + 237 + 556 + 432) / 5668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765021"/>
                  </a:ext>
                </a:extLst>
              </a:tr>
              <a:tr h="20401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(2578 + 1000) / 10541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83892"/>
                  </a:ext>
                </a:extLst>
              </a:tr>
              <a:tr h="20401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229739"/>
                  </a:ext>
                </a:extLst>
              </a:tr>
            </a:tbl>
          </a:graphicData>
        </a:graphic>
      </p:graphicFrame>
      <p:graphicFrame>
        <p:nvGraphicFramePr>
          <p:cNvPr id="32" name="Table 5">
            <a:extLst>
              <a:ext uri="{FF2B5EF4-FFF2-40B4-BE49-F238E27FC236}">
                <a16:creationId xmlns:a16="http://schemas.microsoft.com/office/drawing/2014/main" id="{2776F0B5-ADF6-41AA-308F-873D16A65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241562"/>
              </p:ext>
            </p:extLst>
          </p:nvPr>
        </p:nvGraphicFramePr>
        <p:xfrm>
          <a:off x="1263168" y="4090552"/>
          <a:ext cx="295708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0967">
                  <a:extLst>
                    <a:ext uri="{9D8B030D-6E8A-4147-A177-3AD203B41FA5}">
                      <a16:colId xmlns:a16="http://schemas.microsoft.com/office/drawing/2014/main" val="571131833"/>
                    </a:ext>
                  </a:extLst>
                </a:gridCol>
                <a:gridCol w="626724">
                  <a:extLst>
                    <a:ext uri="{9D8B030D-6E8A-4147-A177-3AD203B41FA5}">
                      <a16:colId xmlns:a16="http://schemas.microsoft.com/office/drawing/2014/main" val="3311677347"/>
                    </a:ext>
                  </a:extLst>
                </a:gridCol>
                <a:gridCol w="1919393">
                  <a:extLst>
                    <a:ext uri="{9D8B030D-6E8A-4147-A177-3AD203B41FA5}">
                      <a16:colId xmlns:a16="http://schemas.microsoft.com/office/drawing/2014/main" val="1543199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Quarter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Percentage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01889"/>
                  </a:ext>
                </a:extLst>
              </a:tr>
              <a:tr h="15377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(1667 + 1367) / 5668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3271"/>
                  </a:ext>
                </a:extLst>
              </a:tr>
              <a:tr h="15377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(1667 + … + 432) / 5668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765021"/>
                  </a:ext>
                </a:extLst>
              </a:tr>
              <a:tr h="15377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(2578 + 1000) / 10541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83892"/>
                  </a:ext>
                </a:extLst>
              </a:tr>
            </a:tbl>
          </a:graphicData>
        </a:graphic>
      </p:graphicFrame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297AFED-6EEF-82F9-28E5-C6F673657FFB}"/>
              </a:ext>
            </a:extLst>
          </p:cNvPr>
          <p:cNvSpPr/>
          <p:nvPr/>
        </p:nvSpPr>
        <p:spPr>
          <a:xfrm>
            <a:off x="5541590" y="3807183"/>
            <a:ext cx="4150759" cy="3327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D297114-7EF9-E925-A563-813FDDA220F3}"/>
              </a:ext>
            </a:extLst>
          </p:cNvPr>
          <p:cNvSpPr/>
          <p:nvPr/>
        </p:nvSpPr>
        <p:spPr>
          <a:xfrm>
            <a:off x="5514192" y="4846742"/>
            <a:ext cx="4150759" cy="3327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D3157D-41C2-27FB-4E92-26ACDB1BB0DB}"/>
              </a:ext>
            </a:extLst>
          </p:cNvPr>
          <p:cNvSpPr txBox="1"/>
          <p:nvPr/>
        </p:nvSpPr>
        <p:spPr>
          <a:xfrm>
            <a:off x="1053378" y="4810200"/>
            <a:ext cx="426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Pruning with Abstract Provenance Analysis</a:t>
            </a:r>
          </a:p>
        </p:txBody>
      </p:sp>
    </p:spTree>
    <p:extLst>
      <p:ext uri="{BB962C8B-B14F-4D97-AF65-F5344CB8AC3E}">
        <p14:creationId xmlns:p14="http://schemas.microsoft.com/office/powerpoint/2010/main" val="279672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0" grpId="0"/>
      <p:bldP spid="20" grpId="1"/>
      <p:bldP spid="21" grpId="0"/>
      <p:bldP spid="21" grpId="1"/>
      <p:bldP spid="28" grpId="0" animBg="1"/>
      <p:bldP spid="28" grpId="1" animBg="1"/>
      <p:bldP spid="29" grpId="0" animBg="1"/>
      <p:bldP spid="29" grpId="1" animBg="1"/>
      <p:bldP spid="30" grpId="0" animBg="1"/>
      <p:bldP spid="30" grpId="1"/>
      <p:bldP spid="33" grpId="0" animBg="1"/>
      <p:bldP spid="33" grpId="1" animBg="1"/>
      <p:bldP spid="34" grpId="0" animBg="1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403E-8B28-3BD8-D361-FF82854B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12002" cy="795855"/>
          </a:xfrm>
        </p:spPr>
        <p:txBody>
          <a:bodyPr/>
          <a:lstStyle/>
          <a:p>
            <a:r>
              <a:rPr lang="en-US" sz="2800" b="1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E28C1-35A3-3477-9085-EDE2360C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>
            <a:noAutofit/>
          </a:bodyPr>
          <a:lstStyle/>
          <a:p>
            <a:fld id="{467D116A-E1CE-4DEA-AE12-778E4BA74282}" type="slidenum">
              <a:rPr lang="en-US" sz="2400" smtClean="0"/>
              <a:t>18</a:t>
            </a:fld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8F9E7-690B-5F77-C00C-D3D34C21B3DE}"/>
              </a:ext>
            </a:extLst>
          </p:cNvPr>
          <p:cNvSpPr txBox="1"/>
          <p:nvPr/>
        </p:nvSpPr>
        <p:spPr>
          <a:xfrm>
            <a:off x="838200" y="1967869"/>
            <a:ext cx="5616859" cy="4280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  <a:alpha val="20000"/>
                  </a:schemeClr>
                </a:solidFill>
              </a:rPr>
              <a:t>Motivation and Problem Statement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  <a:alpha val="20000"/>
                  </a:schemeClr>
                </a:solidFill>
              </a:rPr>
              <a:t>Algorithm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Experiments and Results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  <a:alpha val="20000"/>
                  </a:schemeClr>
                </a:solidFill>
              </a:rPr>
              <a:t>Recap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100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403E-8B28-3BD8-D361-FF82854B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9643"/>
            <a:ext cx="10853529" cy="795855"/>
          </a:xfrm>
        </p:spPr>
        <p:txBody>
          <a:bodyPr>
            <a:normAutofit/>
          </a:bodyPr>
          <a:lstStyle/>
          <a:p>
            <a:r>
              <a:rPr lang="en-US" sz="2800" b="1" dirty="0"/>
              <a:t>Experiment: Synthesis Efficiency</a:t>
            </a:r>
            <a:endParaRPr lang="en-US" sz="2800" b="1" strike="sngStrike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E28C1-35A3-3477-9085-EDE2360C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>
            <a:noAutofit/>
          </a:bodyPr>
          <a:lstStyle/>
          <a:p>
            <a:fld id="{467D116A-E1CE-4DEA-AE12-778E4BA74282}" type="slidenum">
              <a:rPr lang="en-US" sz="2400" smtClean="0"/>
              <a:t>19</a:t>
            </a:fld>
            <a:endParaRPr lang="en-US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72B7B32-88A3-252C-217D-91474D8A36A9}"/>
              </a:ext>
            </a:extLst>
          </p:cNvPr>
          <p:cNvSpPr/>
          <p:nvPr/>
        </p:nvSpPr>
        <p:spPr>
          <a:xfrm>
            <a:off x="708918" y="1458930"/>
            <a:ext cx="3082246" cy="1623317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00B0F0"/>
                </a:solidFill>
              </a:rPr>
              <a:t>Benchmarks</a:t>
            </a:r>
          </a:p>
          <a:p>
            <a:pPr algn="ctr"/>
            <a:r>
              <a:rPr lang="en-US" i="1" dirty="0">
                <a:solidFill>
                  <a:srgbClr val="00B0F0"/>
                </a:solidFill>
              </a:rPr>
              <a:t>60 online posts + 20 queries extracted from TPC-DS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B0F0"/>
                </a:solidFill>
              </a:rPr>
              <a:t>43 easy (1-3 operators)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B0F0"/>
                </a:solidFill>
              </a:rPr>
              <a:t>37 hard (4-6 operators)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9AA2CC-1882-B85C-4F78-029D1C6DCD80}"/>
              </a:ext>
            </a:extLst>
          </p:cNvPr>
          <p:cNvSpPr/>
          <p:nvPr/>
        </p:nvSpPr>
        <p:spPr>
          <a:xfrm>
            <a:off x="708918" y="3585679"/>
            <a:ext cx="3082246" cy="89813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00B0F0"/>
                </a:solidFill>
              </a:rPr>
              <a:t>Pruning Abstraction</a:t>
            </a:r>
          </a:p>
          <a:p>
            <a:pPr algn="ctr"/>
            <a:r>
              <a:rPr lang="en-US" i="1" dirty="0">
                <a:solidFill>
                  <a:srgbClr val="00B0F0"/>
                </a:solidFill>
              </a:rPr>
              <a:t>Type, Value, Provenance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6D8997-3854-5773-5F9C-C77E40528092}"/>
              </a:ext>
            </a:extLst>
          </p:cNvPr>
          <p:cNvSpPr/>
          <p:nvPr/>
        </p:nvSpPr>
        <p:spPr>
          <a:xfrm>
            <a:off x="708918" y="5071153"/>
            <a:ext cx="3082246" cy="1072794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00B0F0"/>
                </a:solidFill>
              </a:rPr>
              <a:t>Setup</a:t>
            </a:r>
          </a:p>
          <a:p>
            <a:pPr algn="ctr"/>
            <a:r>
              <a:rPr lang="en-US" i="1" dirty="0">
                <a:solidFill>
                  <a:srgbClr val="00B0F0"/>
                </a:solidFill>
              </a:rPr>
              <a:t>Demonstration generated by sampling from query output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22C545B-5B45-7859-E505-0D35974EB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265" y="955498"/>
            <a:ext cx="6525536" cy="5582429"/>
          </a:xfrm>
          <a:prstGeom prst="rect">
            <a:avLst/>
          </a:prstGeom>
        </p:spPr>
      </p:pic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D0AAAC75-02B6-15F2-2860-85DF76B4AB76}"/>
              </a:ext>
            </a:extLst>
          </p:cNvPr>
          <p:cNvSpPr/>
          <p:nvPr/>
        </p:nvSpPr>
        <p:spPr>
          <a:xfrm>
            <a:off x="9228065" y="539003"/>
            <a:ext cx="2255017" cy="1160980"/>
          </a:xfrm>
          <a:prstGeom prst="wedgeRoundRectCallout">
            <a:avLst>
              <a:gd name="adj1" fmla="val -67500"/>
              <a:gd name="adj2" fmla="val 41261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Observation 1:</a:t>
            </a:r>
          </a:p>
          <a:p>
            <a:pPr algn="ctr"/>
            <a:r>
              <a:rPr lang="en-US" i="1" dirty="0">
                <a:solidFill>
                  <a:srgbClr val="FF0000"/>
                </a:solidFill>
              </a:rPr>
              <a:t>Sickle is slightly faster on easier task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1F4A06-2F26-2265-0C8F-5DF0F185DF0C}"/>
              </a:ext>
            </a:extLst>
          </p:cNvPr>
          <p:cNvCxnSpPr/>
          <p:nvPr/>
        </p:nvCxnSpPr>
        <p:spPr>
          <a:xfrm>
            <a:off x="7859731" y="1592495"/>
            <a:ext cx="863029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3EA58236-E6F5-C61F-FF1B-6B2CCD06E2FE}"/>
              </a:ext>
            </a:extLst>
          </p:cNvPr>
          <p:cNvSpPr/>
          <p:nvPr/>
        </p:nvSpPr>
        <p:spPr>
          <a:xfrm>
            <a:off x="5917916" y="3896900"/>
            <a:ext cx="2433102" cy="1160980"/>
          </a:xfrm>
          <a:prstGeom prst="wedgeRoundRectCallout">
            <a:avLst>
              <a:gd name="adj1" fmla="val 91053"/>
              <a:gd name="adj2" fmla="val 29757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Observation 2: </a:t>
            </a:r>
            <a:r>
              <a:rPr lang="en-US" i="1" dirty="0">
                <a:solidFill>
                  <a:srgbClr val="FF0000"/>
                </a:solidFill>
              </a:rPr>
              <a:t>Sickle is faster and solve much more hard tasks!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8E113E-30FC-5A37-8D9A-6979689538C2}"/>
              </a:ext>
            </a:extLst>
          </p:cNvPr>
          <p:cNvCxnSpPr>
            <a:cxnSpLocks/>
          </p:cNvCxnSpPr>
          <p:nvPr/>
        </p:nvCxnSpPr>
        <p:spPr>
          <a:xfrm>
            <a:off x="8291245" y="5186737"/>
            <a:ext cx="1551398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89BD4D-9906-414C-8835-4C0ADEEA0F03}"/>
              </a:ext>
            </a:extLst>
          </p:cNvPr>
          <p:cNvCxnSpPr>
            <a:cxnSpLocks/>
          </p:cNvCxnSpPr>
          <p:nvPr/>
        </p:nvCxnSpPr>
        <p:spPr>
          <a:xfrm flipV="1">
            <a:off x="10705672" y="3896900"/>
            <a:ext cx="0" cy="983325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66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8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403E-8B28-3BD8-D361-FF82854B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12002" cy="795855"/>
          </a:xfrm>
        </p:spPr>
        <p:txBody>
          <a:bodyPr/>
          <a:lstStyle/>
          <a:p>
            <a:r>
              <a:rPr lang="en-US" sz="2800" b="1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E28C1-35A3-3477-9085-EDE2360C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>
            <a:noAutofit/>
          </a:bodyPr>
          <a:lstStyle/>
          <a:p>
            <a:fld id="{467D116A-E1CE-4DEA-AE12-778E4BA74282}" type="slidenum">
              <a:rPr lang="en-US" sz="2400" smtClean="0"/>
              <a:t>2</a:t>
            </a:fld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8F9E7-690B-5F77-C00C-D3D34C21B3DE}"/>
              </a:ext>
            </a:extLst>
          </p:cNvPr>
          <p:cNvSpPr txBox="1"/>
          <p:nvPr/>
        </p:nvSpPr>
        <p:spPr>
          <a:xfrm>
            <a:off x="838200" y="1967869"/>
            <a:ext cx="5616859" cy="4280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Motivation and Problem Statement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Algorithm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Experiments and Results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Recap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20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403E-8B28-3BD8-D361-FF82854B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9643"/>
            <a:ext cx="10853529" cy="795855"/>
          </a:xfrm>
        </p:spPr>
        <p:txBody>
          <a:bodyPr>
            <a:normAutofit/>
          </a:bodyPr>
          <a:lstStyle/>
          <a:p>
            <a:r>
              <a:rPr lang="en-US" sz="2800" b="1" dirty="0"/>
              <a:t>Experiment: Number of Queries Visited</a:t>
            </a:r>
            <a:endParaRPr lang="en-US" sz="2800" b="1" strike="sngStrike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E28C1-35A3-3477-9085-EDE2360C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>
            <a:noAutofit/>
          </a:bodyPr>
          <a:lstStyle/>
          <a:p>
            <a:fld id="{467D116A-E1CE-4DEA-AE12-778E4BA74282}" type="slidenum">
              <a:rPr lang="en-US" sz="2400" smtClean="0"/>
              <a:t>20</a:t>
            </a:fld>
            <a:endParaRPr lang="en-US" sz="24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D0AAAC75-02B6-15F2-2860-85DF76B4AB76}"/>
              </a:ext>
            </a:extLst>
          </p:cNvPr>
          <p:cNvSpPr/>
          <p:nvPr/>
        </p:nvSpPr>
        <p:spPr>
          <a:xfrm>
            <a:off x="8190375" y="2562942"/>
            <a:ext cx="2859614" cy="1330964"/>
          </a:xfrm>
          <a:prstGeom prst="wedgeRoundRectCallout">
            <a:avLst>
              <a:gd name="adj1" fmla="val -67500"/>
              <a:gd name="adj2" fmla="val 41261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Observation 3:</a:t>
            </a:r>
          </a:p>
          <a:p>
            <a:pPr algn="ctr"/>
            <a:r>
              <a:rPr lang="en-US" i="1" dirty="0">
                <a:solidFill>
                  <a:srgbClr val="FF0000"/>
                </a:solidFill>
              </a:rPr>
              <a:t>Provenance abstraction significantly reduces programs to be visited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1D4E0-739F-050F-B8A7-4763AE8BF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011" y="1199445"/>
            <a:ext cx="6496957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2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403E-8B28-3BD8-D361-FF82854B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9643"/>
            <a:ext cx="10853529" cy="795855"/>
          </a:xfrm>
        </p:spPr>
        <p:txBody>
          <a:bodyPr>
            <a:normAutofit/>
          </a:bodyPr>
          <a:lstStyle/>
          <a:p>
            <a:r>
              <a:rPr lang="en-US" sz="2800" b="1" dirty="0"/>
              <a:t>User Experience Study: 6 analytical tasks with 13 participants</a:t>
            </a:r>
            <a:endParaRPr lang="en-US" sz="2800" b="1" strike="sngStrike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E28C1-35A3-3477-9085-EDE2360C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>
            <a:noAutofit/>
          </a:bodyPr>
          <a:lstStyle/>
          <a:p>
            <a:fld id="{467D116A-E1CE-4DEA-AE12-778E4BA74282}" type="slidenum">
              <a:rPr lang="en-US" sz="2400" smtClean="0"/>
              <a:t>21</a:t>
            </a:fld>
            <a:endParaRPr lang="en-US" sz="24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D0AAAC75-02B6-15F2-2860-85DF76B4AB76}"/>
              </a:ext>
            </a:extLst>
          </p:cNvPr>
          <p:cNvSpPr/>
          <p:nvPr/>
        </p:nvSpPr>
        <p:spPr>
          <a:xfrm>
            <a:off x="3739793" y="1605503"/>
            <a:ext cx="6282780" cy="1330964"/>
          </a:xfrm>
          <a:prstGeom prst="wedgeRoundRectCallout">
            <a:avLst>
              <a:gd name="adj1" fmla="val -57852"/>
              <a:gd name="adj2" fmla="val -15090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00B0F0"/>
                </a:solidFill>
              </a:rPr>
              <a:t>User Specification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B0F0"/>
                </a:solidFill>
              </a:rPr>
              <a:t>Concrete values (PBE)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B0F0"/>
                </a:solidFill>
              </a:rPr>
              <a:t>Computation demonstration without partial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B0F0"/>
                </a:solidFill>
              </a:rPr>
              <a:t>Computation demonstration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2C8E39-FD91-BCA9-87C7-D4292B0A077D}"/>
              </a:ext>
            </a:extLst>
          </p:cNvPr>
          <p:cNvSpPr txBox="1"/>
          <p:nvPr/>
        </p:nvSpPr>
        <p:spPr>
          <a:xfrm>
            <a:off x="3739793" y="4089115"/>
            <a:ext cx="626479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/>
              <a:t>Computation demonstration: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B0F0"/>
                </a:solidFill>
              </a:rPr>
              <a:t>Is faster to create for harder tasks, slower for easier tasks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B0F0"/>
                </a:solidFill>
              </a:rPr>
              <a:t>Increases user confidence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</a:rPr>
              <a:t>Does not suit all operators (RANK, COUNT)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/>
              <a:t>Partial expression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B0F0"/>
                </a:solidFill>
              </a:rPr>
              <a:t>Reduces spec effort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</a:rPr>
              <a:t>Some participants find it hard to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20">
                <a:extLst>
                  <a:ext uri="{FF2B5EF4-FFF2-40B4-BE49-F238E27FC236}">
                    <a16:creationId xmlns:a16="http://schemas.microsoft.com/office/drawing/2014/main" id="{C0301F80-D0AA-3408-892D-4D8C01B15E56}"/>
                  </a:ext>
                </a:extLst>
              </p14:cNvPr>
              <p14:cNvContentPartPr/>
              <p14:nvPr/>
            </p14:nvContentPartPr>
            <p14:xfrm>
              <a:off x="2169427" y="1698778"/>
              <a:ext cx="635400" cy="1144413"/>
            </p14:xfrm>
          </p:contentPart>
        </mc:Choice>
        <mc:Fallback xmlns="">
          <p:pic>
            <p:nvPicPr>
              <p:cNvPr id="7" name="Ink 20">
                <a:extLst>
                  <a:ext uri="{FF2B5EF4-FFF2-40B4-BE49-F238E27FC236}">
                    <a16:creationId xmlns:a16="http://schemas.microsoft.com/office/drawing/2014/main" id="{C0301F80-D0AA-3408-892D-4D8C01B15E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3947" y="1683298"/>
                <a:ext cx="666000" cy="11750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226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403E-8B28-3BD8-D361-FF82854B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12002" cy="795855"/>
          </a:xfrm>
        </p:spPr>
        <p:txBody>
          <a:bodyPr/>
          <a:lstStyle/>
          <a:p>
            <a:r>
              <a:rPr lang="en-US" sz="2800" b="1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E28C1-35A3-3477-9085-EDE2360C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>
            <a:noAutofit/>
          </a:bodyPr>
          <a:lstStyle/>
          <a:p>
            <a:fld id="{467D116A-E1CE-4DEA-AE12-778E4BA74282}" type="slidenum">
              <a:rPr lang="en-US" sz="2400" smtClean="0"/>
              <a:t>22</a:t>
            </a:fld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8F9E7-690B-5F77-C00C-D3D34C21B3DE}"/>
              </a:ext>
            </a:extLst>
          </p:cNvPr>
          <p:cNvSpPr txBox="1"/>
          <p:nvPr/>
        </p:nvSpPr>
        <p:spPr>
          <a:xfrm>
            <a:off x="838200" y="1967869"/>
            <a:ext cx="5616859" cy="4280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  <a:alpha val="20000"/>
                  </a:schemeClr>
                </a:solidFill>
              </a:rPr>
              <a:t>Motivation and Problem Statement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  <a:alpha val="20000"/>
                  </a:schemeClr>
                </a:solidFill>
              </a:rPr>
              <a:t>Algorithm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  <a:alpha val="20000"/>
                  </a:schemeClr>
                </a:solidFill>
              </a:rPr>
              <a:t>Experiments and Results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Recap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836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403E-8B28-3BD8-D361-FF82854B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9643"/>
            <a:ext cx="10853529" cy="795855"/>
          </a:xfrm>
        </p:spPr>
        <p:txBody>
          <a:bodyPr>
            <a:normAutofit/>
          </a:bodyPr>
          <a:lstStyle/>
          <a:p>
            <a:r>
              <a:rPr lang="en-US" sz="2800" b="1" dirty="0"/>
              <a:t>Recap</a:t>
            </a:r>
            <a:endParaRPr lang="en-US" sz="2800" b="1" strike="sngStrike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E28C1-35A3-3477-9085-EDE2360C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>
            <a:noAutofit/>
          </a:bodyPr>
          <a:lstStyle/>
          <a:p>
            <a:fld id="{467D116A-E1CE-4DEA-AE12-778E4BA74282}" type="slidenum">
              <a:rPr lang="en-US" sz="2400" smtClean="0"/>
              <a:t>23</a:t>
            </a:fld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61153B9-F512-196E-D1B2-D518B9C6D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955633"/>
              </p:ext>
            </p:extLst>
          </p:nvPr>
        </p:nvGraphicFramePr>
        <p:xfrm>
          <a:off x="281959" y="1548383"/>
          <a:ext cx="3077061" cy="3017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8020">
                  <a:extLst>
                    <a:ext uri="{9D8B030D-6E8A-4147-A177-3AD203B41FA5}">
                      <a16:colId xmlns:a16="http://schemas.microsoft.com/office/drawing/2014/main" val="571131833"/>
                    </a:ext>
                  </a:extLst>
                </a:gridCol>
                <a:gridCol w="625855">
                  <a:extLst>
                    <a:ext uri="{9D8B030D-6E8A-4147-A177-3AD203B41FA5}">
                      <a16:colId xmlns:a16="http://schemas.microsoft.com/office/drawing/2014/main" val="3311677347"/>
                    </a:ext>
                  </a:extLst>
                </a:gridCol>
                <a:gridCol w="544530">
                  <a:extLst>
                    <a:ext uri="{9D8B030D-6E8A-4147-A177-3AD203B41FA5}">
                      <a16:colId xmlns:a16="http://schemas.microsoft.com/office/drawing/2014/main" val="1543199237"/>
                    </a:ext>
                  </a:extLst>
                </a:gridCol>
                <a:gridCol w="646736">
                  <a:extLst>
                    <a:ext uri="{9D8B030D-6E8A-4147-A177-3AD203B41FA5}">
                      <a16:colId xmlns:a16="http://schemas.microsoft.com/office/drawing/2014/main" val="1666720311"/>
                    </a:ext>
                  </a:extLst>
                </a:gridCol>
                <a:gridCol w="801920">
                  <a:extLst>
                    <a:ext uri="{9D8B030D-6E8A-4147-A177-3AD203B41FA5}">
                      <a16:colId xmlns:a16="http://schemas.microsoft.com/office/drawing/2014/main" val="229966281"/>
                    </a:ext>
                  </a:extLst>
                </a:gridCol>
              </a:tblGrid>
              <a:tr h="14131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Quarter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Group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Enrolled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01889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1667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3271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1367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48678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940851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611049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148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03283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237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62257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21149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765021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2578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10541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83892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10541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574913"/>
                  </a:ext>
                </a:extLst>
              </a:tr>
              <a:tr h="2051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708198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D9531F00-2B73-A08B-B465-DB9542E1A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403643"/>
              </p:ext>
            </p:extLst>
          </p:nvPr>
        </p:nvGraphicFramePr>
        <p:xfrm>
          <a:off x="390036" y="5050413"/>
          <a:ext cx="295708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0967">
                  <a:extLst>
                    <a:ext uri="{9D8B030D-6E8A-4147-A177-3AD203B41FA5}">
                      <a16:colId xmlns:a16="http://schemas.microsoft.com/office/drawing/2014/main" val="571131833"/>
                    </a:ext>
                  </a:extLst>
                </a:gridCol>
                <a:gridCol w="626724">
                  <a:extLst>
                    <a:ext uri="{9D8B030D-6E8A-4147-A177-3AD203B41FA5}">
                      <a16:colId xmlns:a16="http://schemas.microsoft.com/office/drawing/2014/main" val="3311677347"/>
                    </a:ext>
                  </a:extLst>
                </a:gridCol>
                <a:gridCol w="1919393">
                  <a:extLst>
                    <a:ext uri="{9D8B030D-6E8A-4147-A177-3AD203B41FA5}">
                      <a16:colId xmlns:a16="http://schemas.microsoft.com/office/drawing/2014/main" val="1543199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Quarter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Percentage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01889"/>
                  </a:ext>
                </a:extLst>
              </a:tr>
              <a:tr h="15377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(1667 + 1367) / 5668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3271"/>
                  </a:ext>
                </a:extLst>
              </a:tr>
              <a:tr h="15377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(1667 + … + 432) / 5668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765021"/>
                  </a:ext>
                </a:extLst>
              </a:tr>
              <a:tr h="15377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(2578 + 1000) / 10541 * 100%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838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01020FF-E5A3-738E-04A4-F4CE92B0B95D}"/>
              </a:ext>
            </a:extLst>
          </p:cNvPr>
          <p:cNvSpPr txBox="1"/>
          <p:nvPr/>
        </p:nvSpPr>
        <p:spPr>
          <a:xfrm>
            <a:off x="248292" y="1092909"/>
            <a:ext cx="589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53A71-12AD-0A85-7D1C-072E71172408}"/>
              </a:ext>
            </a:extLst>
          </p:cNvPr>
          <p:cNvSpPr txBox="1"/>
          <p:nvPr/>
        </p:nvSpPr>
        <p:spPr>
          <a:xfrm>
            <a:off x="299226" y="4588747"/>
            <a:ext cx="589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A6D13-FFE2-92C8-24BF-AD61CB4A65CD}"/>
              </a:ext>
            </a:extLst>
          </p:cNvPr>
          <p:cNvSpPr txBox="1"/>
          <p:nvPr/>
        </p:nvSpPr>
        <p:spPr>
          <a:xfrm>
            <a:off x="6486372" y="4505168"/>
            <a:ext cx="4251164" cy="7386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t1 ← </a:t>
            </a:r>
            <a:r>
              <a:rPr lang="en-US" sz="1400" dirty="0">
                <a:solidFill>
                  <a:schemeClr val="accent5"/>
                </a:solidFill>
              </a:rPr>
              <a:t>group</a:t>
            </a:r>
            <a:r>
              <a:rPr lang="en-US" sz="1400" dirty="0"/>
              <a:t>(T, [City, Quarter, Population], </a:t>
            </a:r>
            <a:r>
              <a:rPr lang="en-US" sz="1400" dirty="0">
                <a:solidFill>
                  <a:schemeClr val="accent5"/>
                </a:solidFill>
              </a:rPr>
              <a:t>sum</a:t>
            </a:r>
            <a:r>
              <a:rPr lang="en-US" sz="1400" dirty="0"/>
              <a:t>, Enrolled)</a:t>
            </a:r>
          </a:p>
          <a:p>
            <a:r>
              <a:rPr lang="en-US" sz="1400" dirty="0"/>
              <a:t>t2 ← </a:t>
            </a:r>
            <a:r>
              <a:rPr lang="en-US" sz="1400" dirty="0">
                <a:solidFill>
                  <a:schemeClr val="accent5"/>
                </a:solidFill>
              </a:rPr>
              <a:t>partition</a:t>
            </a:r>
            <a:r>
              <a:rPr lang="en-US" sz="1400" dirty="0"/>
              <a:t>(t1, [City], </a:t>
            </a:r>
            <a:r>
              <a:rPr lang="en-US" sz="1400" dirty="0" err="1">
                <a:solidFill>
                  <a:schemeClr val="accent5"/>
                </a:solidFill>
              </a:rPr>
              <a:t>cumsum</a:t>
            </a:r>
            <a:r>
              <a:rPr lang="en-US" sz="1400" dirty="0"/>
              <a:t>, C1)</a:t>
            </a:r>
          </a:p>
          <a:p>
            <a:r>
              <a:rPr lang="en-US" sz="1400" dirty="0"/>
              <a:t>t3 ← </a:t>
            </a:r>
            <a:r>
              <a:rPr lang="en-US" sz="1400" dirty="0">
                <a:solidFill>
                  <a:schemeClr val="accent5"/>
                </a:solidFill>
              </a:rPr>
              <a:t>arithmetic</a:t>
            </a:r>
            <a:r>
              <a:rPr lang="en-US" sz="1400" dirty="0"/>
              <a:t>(t2, </a:t>
            </a:r>
            <a:r>
              <a:rPr lang="el-GR" sz="1400" dirty="0"/>
              <a:t>λ</a:t>
            </a:r>
            <a:r>
              <a:rPr lang="en-US" sz="1400" dirty="0"/>
              <a:t>x, y. x/y * 100%, [C2, Population])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396A84-5A35-73DA-B9D6-133968C7CF75}"/>
              </a:ext>
            </a:extLst>
          </p:cNvPr>
          <p:cNvCxnSpPr>
            <a:cxnSpLocks/>
          </p:cNvCxnSpPr>
          <p:nvPr/>
        </p:nvCxnSpPr>
        <p:spPr>
          <a:xfrm flipV="1">
            <a:off x="3522577" y="5960818"/>
            <a:ext cx="6447862" cy="5234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20">
                <a:extLst>
                  <a:ext uri="{FF2B5EF4-FFF2-40B4-BE49-F238E27FC236}">
                    <a16:creationId xmlns:a16="http://schemas.microsoft.com/office/drawing/2014/main" id="{2063092F-4641-2C8B-C05E-4F59783A42BD}"/>
                  </a:ext>
                </a:extLst>
              </p14:cNvPr>
              <p14:cNvContentPartPr/>
              <p14:nvPr/>
            </p14:nvContentPartPr>
            <p14:xfrm>
              <a:off x="3906062" y="3663964"/>
              <a:ext cx="635400" cy="1144413"/>
            </p14:xfrm>
          </p:contentPart>
        </mc:Choice>
        <mc:Fallback xmlns="">
          <p:pic>
            <p:nvPicPr>
              <p:cNvPr id="16" name="Ink 20">
                <a:extLst>
                  <a:ext uri="{FF2B5EF4-FFF2-40B4-BE49-F238E27FC236}">
                    <a16:creationId xmlns:a16="http://schemas.microsoft.com/office/drawing/2014/main" id="{2063092F-4641-2C8B-C05E-4F59783A42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0582" y="3648484"/>
                <a:ext cx="666000" cy="1175012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AC92F7AF-34A0-066F-2ED1-660B14584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8827" y="5618438"/>
            <a:ext cx="909102" cy="1070997"/>
          </a:xfrm>
          <a:prstGeom prst="rect">
            <a:avLst/>
          </a:prstGeom>
        </p:spPr>
      </p:pic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4ED6DC25-FCFE-EBF0-FFD1-E98C01BC2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066039"/>
              </p:ext>
            </p:extLst>
          </p:nvPr>
        </p:nvGraphicFramePr>
        <p:xfrm>
          <a:off x="3906062" y="1433817"/>
          <a:ext cx="1909127" cy="17602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5767">
                  <a:extLst>
                    <a:ext uri="{9D8B030D-6E8A-4147-A177-3AD203B41FA5}">
                      <a16:colId xmlns:a16="http://schemas.microsoft.com/office/drawing/2014/main" val="571131833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3311677347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229966281"/>
                    </a:ext>
                  </a:extLst>
                </a:gridCol>
              </a:tblGrid>
              <a:tr h="16692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Quarter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Percentage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01889"/>
                  </a:ext>
                </a:extLst>
              </a:tr>
              <a:tr h="19657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53.5%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3271"/>
                  </a:ext>
                </a:extLst>
              </a:tr>
              <a:tr h="19657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64.1%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940851"/>
                  </a:ext>
                </a:extLst>
              </a:tr>
              <a:tr h="19657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70.9%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03283"/>
                  </a:ext>
                </a:extLst>
              </a:tr>
              <a:tr h="19657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88.3%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21149"/>
                  </a:ext>
                </a:extLst>
              </a:tr>
              <a:tr h="19657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33.9%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83892"/>
                  </a:ext>
                </a:extLst>
              </a:tr>
              <a:tr h="16692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708198"/>
                  </a:ext>
                </a:extLst>
              </a:tr>
            </a:tbl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433B5B4-77F6-0D44-7240-FB2A12122B38}"/>
              </a:ext>
            </a:extLst>
          </p:cNvPr>
          <p:cNvSpPr/>
          <p:nvPr/>
        </p:nvSpPr>
        <p:spPr>
          <a:xfrm>
            <a:off x="6264963" y="137893"/>
            <a:ext cx="5755424" cy="6938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rgbClr val="FF0000"/>
                </a:solidFill>
              </a:rPr>
              <a:t>P1. require a lot of manual calculation and it is error-prone</a:t>
            </a:r>
          </a:p>
          <a:p>
            <a:r>
              <a:rPr lang="en-US" i="1" dirty="0">
                <a:solidFill>
                  <a:srgbClr val="FF0000"/>
                </a:solidFill>
              </a:rPr>
              <a:t>P2. make the task ambiguous and hard to solve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8015C5-149B-116F-D1C4-D35016A0FAF4}"/>
              </a:ext>
            </a:extLst>
          </p:cNvPr>
          <p:cNvCxnSpPr/>
          <p:nvPr/>
        </p:nvCxnSpPr>
        <p:spPr>
          <a:xfrm flipH="1">
            <a:off x="3939710" y="1433817"/>
            <a:ext cx="1875479" cy="1695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CF90EE-C4FA-347D-094F-3914B1AB23F1}"/>
              </a:ext>
            </a:extLst>
          </p:cNvPr>
          <p:cNvCxnSpPr>
            <a:cxnSpLocks/>
          </p:cNvCxnSpPr>
          <p:nvPr/>
        </p:nvCxnSpPr>
        <p:spPr>
          <a:xfrm>
            <a:off x="3906062" y="1433817"/>
            <a:ext cx="1840530" cy="1695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16EA20A-3C33-57EF-FB7B-90C4E8D6A019}"/>
              </a:ext>
            </a:extLst>
          </p:cNvPr>
          <p:cNvSpPr/>
          <p:nvPr/>
        </p:nvSpPr>
        <p:spPr>
          <a:xfrm>
            <a:off x="8445702" y="933566"/>
            <a:ext cx="3574685" cy="73866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00B0F0"/>
                </a:solidFill>
              </a:rPr>
              <a:t>design new specifications for better user-synthesizer communication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0ACDE2E-5B62-9398-81FB-EE7120E550EB}"/>
              </a:ext>
            </a:extLst>
          </p:cNvPr>
          <p:cNvSpPr/>
          <p:nvPr/>
        </p:nvSpPr>
        <p:spPr>
          <a:xfrm>
            <a:off x="65459" y="924620"/>
            <a:ext cx="3486259" cy="5520169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B5D2323-71CC-7643-7BE9-3C7F6E015BA6}"/>
              </a:ext>
            </a:extLst>
          </p:cNvPr>
          <p:cNvSpPr/>
          <p:nvPr/>
        </p:nvSpPr>
        <p:spPr>
          <a:xfrm>
            <a:off x="5954453" y="2967285"/>
            <a:ext cx="5983478" cy="25350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</a:rPr>
              <a:t>Enumerative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</a:rPr>
              <a:t>Pruning with abstract provenance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</a:rPr>
              <a:t>Find </a:t>
            </a:r>
            <a:r>
              <a:rPr lang="en-US" i="1" dirty="0">
                <a:solidFill>
                  <a:srgbClr val="00B0F0"/>
                </a:solidFill>
              </a:rPr>
              <a:t>q</a:t>
            </a:r>
            <a:r>
              <a:rPr lang="en-US" i="1" dirty="0">
                <a:solidFill>
                  <a:srgbClr val="FF0000"/>
                </a:solidFill>
              </a:rPr>
              <a:t> such that</a:t>
            </a:r>
            <a:r>
              <a:rPr lang="en-US" i="1" dirty="0">
                <a:solidFill>
                  <a:srgbClr val="00B0F0"/>
                </a:solidFill>
              </a:rPr>
              <a:t> q(T)</a:t>
            </a:r>
            <a:r>
              <a:rPr lang="en-US" i="1" dirty="0">
                <a:solidFill>
                  <a:srgbClr val="FF0000"/>
                </a:solidFill>
              </a:rPr>
              <a:t> is computationally consistent with </a:t>
            </a:r>
            <a:r>
              <a:rPr lang="en-US" i="1" dirty="0">
                <a:solidFill>
                  <a:srgbClr val="00B0F0"/>
                </a:solidFill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rgbClr val="00B0F0"/>
              </a:solidFill>
            </a:endParaRPr>
          </a:p>
          <a:p>
            <a:endParaRPr lang="en-US" i="1" dirty="0">
              <a:solidFill>
                <a:srgbClr val="00B0F0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0851D0F-6D1D-A60D-C766-2B460590F515}"/>
              </a:ext>
            </a:extLst>
          </p:cNvPr>
          <p:cNvSpPr/>
          <p:nvPr/>
        </p:nvSpPr>
        <p:spPr>
          <a:xfrm>
            <a:off x="6334588" y="4357639"/>
            <a:ext cx="4402947" cy="1007003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56CBBD6-2A75-EA0E-FA2F-C582540AE429}"/>
              </a:ext>
            </a:extLst>
          </p:cNvPr>
          <p:cNvCxnSpPr/>
          <p:nvPr/>
        </p:nvCxnSpPr>
        <p:spPr>
          <a:xfrm flipH="1">
            <a:off x="4705421" y="4532929"/>
            <a:ext cx="1629167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37A3F4B-D510-1DAA-9EEA-7409EB515DCE}"/>
                  </a:ext>
                </a:extLst>
              </p14:cNvPr>
              <p14:cNvContentPartPr/>
              <p14:nvPr/>
            </p14:nvContentPartPr>
            <p14:xfrm>
              <a:off x="4157029" y="3737009"/>
              <a:ext cx="203400" cy="198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37A3F4B-D510-1DAA-9EEA-7409EB515D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39389" y="3719009"/>
                <a:ext cx="2390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453543A-75D6-3D82-5E01-487F465B829B}"/>
                  </a:ext>
                </a:extLst>
              </p14:cNvPr>
              <p14:cNvContentPartPr/>
              <p14:nvPr/>
            </p14:nvContentPartPr>
            <p14:xfrm>
              <a:off x="4210309" y="3752849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453543A-75D6-3D82-5E01-487F465B829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92309" y="373484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4C68F44-DD58-1475-13E8-3FFC3BC1CDA9}"/>
                  </a:ext>
                </a:extLst>
              </p14:cNvPr>
              <p14:cNvContentPartPr/>
              <p14:nvPr/>
            </p14:nvContentPartPr>
            <p14:xfrm>
              <a:off x="4263229" y="3742049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4C68F44-DD58-1475-13E8-3FFC3BC1CD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45589" y="3724049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947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6" grpId="0" animBg="1"/>
      <p:bldP spid="15" grpId="0" animBg="1"/>
      <p:bldP spid="15" grpId="1" animBg="1"/>
      <p:bldP spid="24" grpId="0" animBg="1"/>
      <p:bldP spid="24" grpId="1" animBg="1"/>
      <p:bldP spid="25" grpId="0" animBg="1"/>
      <p:bldP spid="27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F788-D305-591D-D937-F295C291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B0F0"/>
                </a:solidFill>
              </a:rPr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ACB8BB-4F3C-9B91-2CE5-2A942232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116A-E1CE-4DEA-AE12-778E4BA742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9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403E-8B28-3BD8-D361-FF82854B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12002" cy="795855"/>
          </a:xfrm>
        </p:spPr>
        <p:txBody>
          <a:bodyPr/>
          <a:lstStyle/>
          <a:p>
            <a:r>
              <a:rPr lang="en-US" sz="2800" b="1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E28C1-35A3-3477-9085-EDE2360C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>
            <a:noAutofit/>
          </a:bodyPr>
          <a:lstStyle/>
          <a:p>
            <a:fld id="{467D116A-E1CE-4DEA-AE12-778E4BA74282}" type="slidenum">
              <a:rPr lang="en-US" sz="2400" smtClean="0"/>
              <a:t>3</a:t>
            </a:fld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8F9E7-690B-5F77-C00C-D3D34C21B3DE}"/>
              </a:ext>
            </a:extLst>
          </p:cNvPr>
          <p:cNvSpPr txBox="1"/>
          <p:nvPr/>
        </p:nvSpPr>
        <p:spPr>
          <a:xfrm>
            <a:off x="838200" y="1967869"/>
            <a:ext cx="5616859" cy="4280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Motivation and Problem Statement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  <a:alpha val="20000"/>
                  </a:schemeClr>
                </a:solidFill>
              </a:rPr>
              <a:t>Algorithm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  <a:alpha val="20000"/>
                  </a:schemeClr>
                </a:solidFill>
              </a:rPr>
              <a:t>Experiments and Results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  <a:alpha val="20000"/>
                  </a:schemeClr>
                </a:solidFill>
              </a:rPr>
              <a:t>Recap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9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403E-8B28-3BD8-D361-FF82854B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12002" cy="795855"/>
          </a:xfrm>
        </p:spPr>
        <p:txBody>
          <a:bodyPr/>
          <a:lstStyle/>
          <a:p>
            <a:r>
              <a:rPr lang="en-US" sz="2800" b="1" dirty="0"/>
              <a:t>Querying databases with 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E28C1-35A3-3477-9085-EDE2360C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>
            <a:noAutofit/>
          </a:bodyPr>
          <a:lstStyle/>
          <a:p>
            <a:fld id="{467D116A-E1CE-4DEA-AE12-778E4BA74282}" type="slidenum">
              <a:rPr lang="en-US" sz="2400" smtClean="0"/>
              <a:t>4</a:t>
            </a:fld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61153B9-F512-196E-D1B2-D518B9C6D844}"/>
              </a:ext>
            </a:extLst>
          </p:cNvPr>
          <p:cNvGraphicFramePr>
            <a:graphicFrameLocks noGrp="1"/>
          </p:cNvGraphicFramePr>
          <p:nvPr/>
        </p:nvGraphicFramePr>
        <p:xfrm>
          <a:off x="391561" y="2737908"/>
          <a:ext cx="2084512" cy="2133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2017">
                  <a:extLst>
                    <a:ext uri="{9D8B030D-6E8A-4147-A177-3AD203B41FA5}">
                      <a16:colId xmlns:a16="http://schemas.microsoft.com/office/drawing/2014/main" val="571131833"/>
                    </a:ext>
                  </a:extLst>
                </a:gridCol>
                <a:gridCol w="770562">
                  <a:extLst>
                    <a:ext uri="{9D8B030D-6E8A-4147-A177-3AD203B41FA5}">
                      <a16:colId xmlns:a16="http://schemas.microsoft.com/office/drawing/2014/main" val="3311677347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1666720311"/>
                    </a:ext>
                  </a:extLst>
                </a:gridCol>
              </a:tblGrid>
              <a:tr h="2925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Quarter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Enrolled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01889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3271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940851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611049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24677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03283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622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AF2E22E-9F7F-B177-7CB9-9E40DE827551}"/>
                  </a:ext>
                </a:extLst>
              </p14:cNvPr>
              <p14:cNvContentPartPr/>
              <p14:nvPr/>
            </p14:nvContentPartPr>
            <p14:xfrm>
              <a:off x="5681289" y="393424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AF2E22E-9F7F-B177-7CB9-9E40DE8275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72289" y="392524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92F75CFD-CB65-B185-22FD-0E159D573C98}"/>
              </a:ext>
            </a:extLst>
          </p:cNvPr>
          <p:cNvSpPr/>
          <p:nvPr/>
        </p:nvSpPr>
        <p:spPr>
          <a:xfrm>
            <a:off x="4027471" y="1390529"/>
            <a:ext cx="2267708" cy="794774"/>
          </a:xfrm>
          <a:prstGeom prst="wedgeRoundRectCallout">
            <a:avLst>
              <a:gd name="adj1" fmla="val -62406"/>
              <a:gd name="adj2" fmla="val 4069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Arial" panose="020B0604020202020204" pitchFamily="34" charset="0"/>
              </a:rPr>
              <a:t>How many people enrolled in city A each quarter?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A1EF6C-4EFF-DFDB-C1DE-321AD8E286ED}"/>
              </a:ext>
            </a:extLst>
          </p:cNvPr>
          <p:cNvSpPr txBox="1"/>
          <p:nvPr/>
        </p:nvSpPr>
        <p:spPr>
          <a:xfrm>
            <a:off x="6558982" y="1351254"/>
            <a:ext cx="25788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Select</a:t>
            </a:r>
            <a:r>
              <a:rPr lang="en-US" sz="1600" dirty="0"/>
              <a:t> City, Quarter, Enrolled</a:t>
            </a:r>
          </a:p>
          <a:p>
            <a:r>
              <a:rPr lang="en-US" sz="1600" dirty="0">
                <a:solidFill>
                  <a:srgbClr val="00B0F0"/>
                </a:solidFill>
              </a:rPr>
              <a:t>From</a:t>
            </a:r>
            <a:r>
              <a:rPr lang="en-US" sz="1600" dirty="0"/>
              <a:t> T</a:t>
            </a:r>
          </a:p>
          <a:p>
            <a:r>
              <a:rPr lang="en-US" sz="1600" dirty="0">
                <a:solidFill>
                  <a:srgbClr val="00B0F0"/>
                </a:solidFill>
              </a:rPr>
              <a:t>Where</a:t>
            </a:r>
            <a:r>
              <a:rPr lang="en-US" sz="1600" dirty="0"/>
              <a:t> City = “A”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1AE577-20BC-D61E-64F8-07DF0B60E3DE}"/>
              </a:ext>
            </a:extLst>
          </p:cNvPr>
          <p:cNvSpPr/>
          <p:nvPr/>
        </p:nvSpPr>
        <p:spPr>
          <a:xfrm>
            <a:off x="9137796" y="1663988"/>
            <a:ext cx="435784" cy="236306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2D31409B-620F-B6C2-0B75-46699F25C9A8}"/>
              </a:ext>
            </a:extLst>
          </p:cNvPr>
          <p:cNvSpPr/>
          <p:nvPr/>
        </p:nvSpPr>
        <p:spPr>
          <a:xfrm>
            <a:off x="4027471" y="2737908"/>
            <a:ext cx="2266628" cy="686052"/>
          </a:xfrm>
          <a:prstGeom prst="wedgeRoundRectCallout">
            <a:avLst>
              <a:gd name="adj1" fmla="val -59235"/>
              <a:gd name="adj2" fmla="val -4074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Arial" panose="020B0604020202020204" pitchFamily="34" charset="0"/>
              </a:rPr>
              <a:t>What’s each city’s total enrollment number?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EF8CB4-91CB-F334-6BE7-996ED87868E0}"/>
              </a:ext>
            </a:extLst>
          </p:cNvPr>
          <p:cNvSpPr txBox="1"/>
          <p:nvPr/>
        </p:nvSpPr>
        <p:spPr>
          <a:xfrm>
            <a:off x="6558982" y="2651782"/>
            <a:ext cx="25788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Select</a:t>
            </a:r>
            <a:r>
              <a:rPr lang="en-US" sz="1600" dirty="0"/>
              <a:t> City, </a:t>
            </a:r>
            <a:r>
              <a:rPr lang="en-US" sz="1600" dirty="0">
                <a:solidFill>
                  <a:srgbClr val="00B0F0"/>
                </a:solidFill>
              </a:rPr>
              <a:t>Sum</a:t>
            </a:r>
            <a:r>
              <a:rPr lang="en-US" sz="1600" dirty="0"/>
              <a:t>(Enrolled)</a:t>
            </a:r>
          </a:p>
          <a:p>
            <a:r>
              <a:rPr lang="en-US" sz="1600" dirty="0">
                <a:solidFill>
                  <a:srgbClr val="00B0F0"/>
                </a:solidFill>
              </a:rPr>
              <a:t>From</a:t>
            </a:r>
            <a:r>
              <a:rPr lang="en-US" sz="1600" dirty="0"/>
              <a:t> T</a:t>
            </a:r>
          </a:p>
          <a:p>
            <a:r>
              <a:rPr lang="en-US" sz="1600" dirty="0">
                <a:solidFill>
                  <a:srgbClr val="00B0F0"/>
                </a:solidFill>
              </a:rPr>
              <a:t>Group By</a:t>
            </a:r>
            <a:r>
              <a:rPr lang="en-US" sz="1600" dirty="0"/>
              <a:t> City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D9201ED-D59C-B0AD-4396-98D80F55AE1E}"/>
              </a:ext>
            </a:extLst>
          </p:cNvPr>
          <p:cNvSpPr/>
          <p:nvPr/>
        </p:nvSpPr>
        <p:spPr>
          <a:xfrm>
            <a:off x="9135252" y="2962781"/>
            <a:ext cx="435784" cy="236306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5">
            <a:extLst>
              <a:ext uri="{FF2B5EF4-FFF2-40B4-BE49-F238E27FC236}">
                <a16:creationId xmlns:a16="http://schemas.microsoft.com/office/drawing/2014/main" id="{CC172A19-61A4-8862-8160-CAF24598B865}"/>
              </a:ext>
            </a:extLst>
          </p:cNvPr>
          <p:cNvGraphicFramePr>
            <a:graphicFrameLocks noGrp="1"/>
          </p:cNvGraphicFramePr>
          <p:nvPr/>
        </p:nvGraphicFramePr>
        <p:xfrm>
          <a:off x="9787116" y="1172541"/>
          <a:ext cx="2084512" cy="1219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2017">
                  <a:extLst>
                    <a:ext uri="{9D8B030D-6E8A-4147-A177-3AD203B41FA5}">
                      <a16:colId xmlns:a16="http://schemas.microsoft.com/office/drawing/2014/main" val="571131833"/>
                    </a:ext>
                  </a:extLst>
                </a:gridCol>
                <a:gridCol w="770562">
                  <a:extLst>
                    <a:ext uri="{9D8B030D-6E8A-4147-A177-3AD203B41FA5}">
                      <a16:colId xmlns:a16="http://schemas.microsoft.com/office/drawing/2014/main" val="3311677347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1666720311"/>
                    </a:ext>
                  </a:extLst>
                </a:gridCol>
              </a:tblGrid>
              <a:tr h="2925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Quarter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Enrolled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01889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3271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940851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611049"/>
                  </a:ext>
                </a:extLst>
              </a:tr>
            </a:tbl>
          </a:graphicData>
        </a:graphic>
      </p:graphicFrame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F03CE855-96A1-9D3B-3640-803308AD045B}"/>
              </a:ext>
            </a:extLst>
          </p:cNvPr>
          <p:cNvGraphicFramePr>
            <a:graphicFrameLocks noGrp="1"/>
          </p:cNvGraphicFramePr>
          <p:nvPr/>
        </p:nvGraphicFramePr>
        <p:xfrm>
          <a:off x="9909675" y="2622009"/>
          <a:ext cx="1839394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65399">
                  <a:extLst>
                    <a:ext uri="{9D8B030D-6E8A-4147-A177-3AD203B41FA5}">
                      <a16:colId xmlns:a16="http://schemas.microsoft.com/office/drawing/2014/main" val="571131833"/>
                    </a:ext>
                  </a:extLst>
                </a:gridCol>
                <a:gridCol w="1273995">
                  <a:extLst>
                    <a:ext uri="{9D8B030D-6E8A-4147-A177-3AD203B41FA5}">
                      <a16:colId xmlns:a16="http://schemas.microsoft.com/office/drawing/2014/main" val="1666720311"/>
                    </a:ext>
                  </a:extLst>
                </a:gridCol>
              </a:tblGrid>
              <a:tr h="2925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Sum(Enrolled)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01889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3271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24677"/>
                  </a:ext>
                </a:extLst>
              </a:tr>
            </a:tbl>
          </a:graphicData>
        </a:graphic>
      </p:graphicFrame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432777E7-C402-79CA-22AF-CE9FF710DC66}"/>
              </a:ext>
            </a:extLst>
          </p:cNvPr>
          <p:cNvSpPr/>
          <p:nvPr/>
        </p:nvSpPr>
        <p:spPr>
          <a:xfrm>
            <a:off x="4027471" y="3934242"/>
            <a:ext cx="2873522" cy="794774"/>
          </a:xfrm>
          <a:prstGeom prst="wedgeRoundRectCallout">
            <a:avLst>
              <a:gd name="adj1" fmla="val -62406"/>
              <a:gd name="adj2" fmla="val 4069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Arial" panose="020B0604020202020204" pitchFamily="34" charset="0"/>
              </a:rPr>
              <a:t>The total enrollment number at the end of each quarter?</a:t>
            </a:r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56701E88-078A-8231-0C87-651C9C002908}"/>
              </a:ext>
            </a:extLst>
          </p:cNvPr>
          <p:cNvSpPr/>
          <p:nvPr/>
        </p:nvSpPr>
        <p:spPr>
          <a:xfrm>
            <a:off x="4225570" y="5013388"/>
            <a:ext cx="2068529" cy="454083"/>
          </a:xfrm>
          <a:prstGeom prst="wedgeRoundRectCallout">
            <a:avLst>
              <a:gd name="adj1" fmla="val -65386"/>
              <a:gd name="adj2" fmla="val -3849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Arial" panose="020B0604020202020204" pitchFamily="34" charset="0"/>
              </a:rPr>
              <a:t>The moving average?</a:t>
            </a: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7A0410BF-27A3-E900-5B16-BFD2040B40B7}"/>
              </a:ext>
            </a:extLst>
          </p:cNvPr>
          <p:cNvSpPr/>
          <p:nvPr/>
        </p:nvSpPr>
        <p:spPr>
          <a:xfrm>
            <a:off x="4027471" y="5636188"/>
            <a:ext cx="2873522" cy="794774"/>
          </a:xfrm>
          <a:prstGeom prst="wedgeRoundRectCallout">
            <a:avLst>
              <a:gd name="adj1" fmla="val -62764"/>
              <a:gd name="adj2" fmla="val -4979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Arial" panose="020B0604020202020204" pitchFamily="34" charset="0"/>
              </a:rPr>
              <a:t>The quarters with highest enrollment number?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9327CD4-E74C-88A7-9061-616BD3451114}"/>
              </a:ext>
            </a:extLst>
          </p:cNvPr>
          <p:cNvSpPr/>
          <p:nvPr/>
        </p:nvSpPr>
        <p:spPr>
          <a:xfrm>
            <a:off x="7630497" y="5122276"/>
            <a:ext cx="671022" cy="38447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4F976A-BE1D-44C8-D141-A688118CD2B2}"/>
              </a:ext>
            </a:extLst>
          </p:cNvPr>
          <p:cNvSpPr txBox="1"/>
          <p:nvPr/>
        </p:nvSpPr>
        <p:spPr>
          <a:xfrm>
            <a:off x="8682122" y="5022123"/>
            <a:ext cx="453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114B19-30FA-D8BA-F5A5-727E9442FE13}"/>
              </a:ext>
            </a:extLst>
          </p:cNvPr>
          <p:cNvSpPr txBox="1"/>
          <p:nvPr/>
        </p:nvSpPr>
        <p:spPr>
          <a:xfrm>
            <a:off x="9273420" y="4989857"/>
            <a:ext cx="2832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Basic SQL is not sufficient for complex analytical tasks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14159D3-AEF8-D55B-C660-2EC0EAA3A54A}"/>
                  </a:ext>
                </a:extLst>
              </p14:cNvPr>
              <p14:cNvContentPartPr/>
              <p14:nvPr/>
            </p14:nvContentPartPr>
            <p14:xfrm>
              <a:off x="3052903" y="2045804"/>
              <a:ext cx="295920" cy="302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14159D3-AEF8-D55B-C660-2EC0EAA3A5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37423" y="2030342"/>
                <a:ext cx="326520" cy="3326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1">
                <a:extLst>
                  <a:ext uri="{FF2B5EF4-FFF2-40B4-BE49-F238E27FC236}">
                    <a16:creationId xmlns:a16="http://schemas.microsoft.com/office/drawing/2014/main" id="{4991252D-F185-8647-8DE0-A39DBCD19AFB}"/>
                  </a:ext>
                </a:extLst>
              </p14:cNvPr>
              <p14:cNvContentPartPr/>
              <p14:nvPr/>
            </p14:nvContentPartPr>
            <p14:xfrm>
              <a:off x="2864263" y="2372684"/>
              <a:ext cx="560160" cy="817920"/>
            </p14:xfrm>
          </p:contentPart>
        </mc:Choice>
        <mc:Fallback xmlns="">
          <p:pic>
            <p:nvPicPr>
              <p:cNvPr id="11" name="Ink 11">
                <a:extLst>
                  <a:ext uri="{FF2B5EF4-FFF2-40B4-BE49-F238E27FC236}">
                    <a16:creationId xmlns:a16="http://schemas.microsoft.com/office/drawing/2014/main" id="{4991252D-F185-8647-8DE0-A39DBCD19A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48783" y="2357197"/>
                <a:ext cx="590760" cy="848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21">
                <a:extLst>
                  <a:ext uri="{FF2B5EF4-FFF2-40B4-BE49-F238E27FC236}">
                    <a16:creationId xmlns:a16="http://schemas.microsoft.com/office/drawing/2014/main" id="{274DB69B-ECD8-F8E6-8133-15DC6BF18965}"/>
                  </a:ext>
                </a:extLst>
              </p14:cNvPr>
              <p14:cNvContentPartPr/>
              <p14:nvPr/>
            </p14:nvContentPartPr>
            <p14:xfrm>
              <a:off x="2845543" y="2240564"/>
              <a:ext cx="635040" cy="321120"/>
            </p14:xfrm>
          </p:contentPart>
        </mc:Choice>
        <mc:Fallback xmlns="">
          <p:pic>
            <p:nvPicPr>
              <p:cNvPr id="19" name="Ink 21">
                <a:extLst>
                  <a:ext uri="{FF2B5EF4-FFF2-40B4-BE49-F238E27FC236}">
                    <a16:creationId xmlns:a16="http://schemas.microsoft.com/office/drawing/2014/main" id="{274DB69B-ECD8-F8E6-8133-15DC6BF1896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30072" y="2225067"/>
                <a:ext cx="665623" cy="3517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Ink 35">
                <a:extLst>
                  <a:ext uri="{FF2B5EF4-FFF2-40B4-BE49-F238E27FC236}">
                    <a16:creationId xmlns:a16="http://schemas.microsoft.com/office/drawing/2014/main" id="{743DB8E1-BE77-02D0-CE5D-6ADD3DEB9657}"/>
                  </a:ext>
                </a:extLst>
              </p14:cNvPr>
              <p14:cNvContentPartPr/>
              <p14:nvPr/>
            </p14:nvContentPartPr>
            <p14:xfrm>
              <a:off x="3165943" y="1580684"/>
              <a:ext cx="43560" cy="333360"/>
            </p14:xfrm>
          </p:contentPart>
        </mc:Choice>
        <mc:Fallback xmlns="">
          <p:pic>
            <p:nvPicPr>
              <p:cNvPr id="27" name="Ink 35">
                <a:extLst>
                  <a:ext uri="{FF2B5EF4-FFF2-40B4-BE49-F238E27FC236}">
                    <a16:creationId xmlns:a16="http://schemas.microsoft.com/office/drawing/2014/main" id="{743DB8E1-BE77-02D0-CE5D-6ADD3DEB965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50463" y="1565221"/>
                <a:ext cx="74160" cy="363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2DDB4064-83E2-19FE-12D5-E07125087FA1}"/>
                  </a:ext>
                </a:extLst>
              </p14:cNvPr>
              <p14:cNvContentPartPr/>
              <p14:nvPr/>
            </p14:nvContentPartPr>
            <p14:xfrm>
              <a:off x="2789023" y="4455977"/>
              <a:ext cx="635400" cy="1338480"/>
            </p14:xfrm>
          </p:contentPart>
        </mc:Choice>
        <mc:Fallback xmlns=""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2DDB4064-83E2-19FE-12D5-E07125087FA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73543" y="4440497"/>
                <a:ext cx="666000" cy="13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8915AAC-31B6-FE09-368E-25879F26C9BE}"/>
                  </a:ext>
                </a:extLst>
              </p14:cNvPr>
              <p14:cNvContentPartPr/>
              <p14:nvPr/>
            </p14:nvContentPartPr>
            <p14:xfrm>
              <a:off x="3096823" y="4126964"/>
              <a:ext cx="119880" cy="2329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8915AAC-31B6-FE09-368E-25879F26C9B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81296" y="4111484"/>
                <a:ext cx="150572" cy="26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464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21" grpId="0" animBg="1"/>
      <p:bldP spid="23" grpId="0" animBg="1"/>
      <p:bldP spid="24" grpId="0"/>
      <p:bldP spid="25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403E-8B28-3BD8-D361-FF82854B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12002" cy="795855"/>
          </a:xfrm>
        </p:spPr>
        <p:txBody>
          <a:bodyPr/>
          <a:lstStyle/>
          <a:p>
            <a:r>
              <a:rPr lang="en-US" sz="2800" b="1" dirty="0"/>
              <a:t>Analytical SQL: SQL + Analytical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E28C1-35A3-3477-9085-EDE2360C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>
            <a:noAutofit/>
          </a:bodyPr>
          <a:lstStyle/>
          <a:p>
            <a:fld id="{467D116A-E1CE-4DEA-AE12-778E4BA74282}" type="slidenum">
              <a:rPr lang="en-US" sz="2400" smtClean="0"/>
              <a:t>5</a:t>
            </a:fld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61153B9-F512-196E-D1B2-D518B9C6D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024296"/>
              </p:ext>
            </p:extLst>
          </p:nvPr>
        </p:nvGraphicFramePr>
        <p:xfrm>
          <a:off x="2902979" y="1777031"/>
          <a:ext cx="2084512" cy="2133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2017">
                  <a:extLst>
                    <a:ext uri="{9D8B030D-6E8A-4147-A177-3AD203B41FA5}">
                      <a16:colId xmlns:a16="http://schemas.microsoft.com/office/drawing/2014/main" val="571131833"/>
                    </a:ext>
                  </a:extLst>
                </a:gridCol>
                <a:gridCol w="770562">
                  <a:extLst>
                    <a:ext uri="{9D8B030D-6E8A-4147-A177-3AD203B41FA5}">
                      <a16:colId xmlns:a16="http://schemas.microsoft.com/office/drawing/2014/main" val="3311677347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1666720311"/>
                    </a:ext>
                  </a:extLst>
                </a:gridCol>
              </a:tblGrid>
              <a:tr h="2925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Quarter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Enrolled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01889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3271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940851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611049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24677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03283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622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AF2E22E-9F7F-B177-7CB9-9E40DE827551}"/>
                  </a:ext>
                </a:extLst>
              </p14:cNvPr>
              <p14:cNvContentPartPr/>
              <p14:nvPr/>
            </p14:nvContentPartPr>
            <p14:xfrm>
              <a:off x="5681289" y="393424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AF2E22E-9F7F-B177-7CB9-9E40DE8275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72289" y="392524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0A1EF6C-4EFF-DFDB-C1DE-321AD8E286ED}"/>
              </a:ext>
            </a:extLst>
          </p:cNvPr>
          <p:cNvSpPr txBox="1"/>
          <p:nvPr/>
        </p:nvSpPr>
        <p:spPr>
          <a:xfrm>
            <a:off x="5317699" y="1390593"/>
            <a:ext cx="42437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Select</a:t>
            </a:r>
            <a:r>
              <a:rPr lang="en-US" sz="1600" dirty="0"/>
              <a:t> City,</a:t>
            </a:r>
          </a:p>
          <a:p>
            <a:r>
              <a:rPr lang="en-US" sz="1600" dirty="0"/>
              <a:t>            Quarter,</a:t>
            </a:r>
          </a:p>
          <a:p>
            <a:r>
              <a:rPr lang="en-US" sz="1600" dirty="0"/>
              <a:t>            </a:t>
            </a:r>
            <a:r>
              <a:rPr lang="en-US" sz="1600" dirty="0" err="1">
                <a:solidFill>
                  <a:srgbClr val="00B0F0"/>
                </a:solidFill>
              </a:rPr>
              <a:t>CumSum</a:t>
            </a:r>
            <a:r>
              <a:rPr lang="en-US" sz="1600" dirty="0"/>
              <a:t>(Enrolled) </a:t>
            </a:r>
            <a:r>
              <a:rPr lang="en-US" sz="1600" dirty="0">
                <a:solidFill>
                  <a:srgbClr val="00B0F0"/>
                </a:solidFill>
              </a:rPr>
              <a:t>Over</a:t>
            </a:r>
            <a:r>
              <a:rPr lang="en-US" sz="1600" dirty="0"/>
              <a:t> (</a:t>
            </a:r>
            <a:r>
              <a:rPr lang="en-US" sz="1600" dirty="0">
                <a:solidFill>
                  <a:srgbClr val="00B0F0"/>
                </a:solidFill>
              </a:rPr>
              <a:t>Partition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F0"/>
                </a:solidFill>
              </a:rPr>
              <a:t>By</a:t>
            </a:r>
            <a:r>
              <a:rPr lang="en-US" sz="1600" dirty="0"/>
              <a:t> City)</a:t>
            </a:r>
          </a:p>
          <a:p>
            <a:r>
              <a:rPr lang="en-US" sz="1600" dirty="0">
                <a:solidFill>
                  <a:srgbClr val="00B0F0"/>
                </a:solidFill>
              </a:rPr>
              <a:t>From</a:t>
            </a:r>
            <a:r>
              <a:rPr lang="en-US" sz="1600" dirty="0"/>
              <a:t> T</a:t>
            </a:r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432777E7-C402-79CA-22AF-CE9FF710DC66}"/>
              </a:ext>
            </a:extLst>
          </p:cNvPr>
          <p:cNvSpPr/>
          <p:nvPr/>
        </p:nvSpPr>
        <p:spPr>
          <a:xfrm>
            <a:off x="192376" y="1481673"/>
            <a:ext cx="2482882" cy="910068"/>
          </a:xfrm>
          <a:prstGeom prst="wedgeRoundRectCallout">
            <a:avLst>
              <a:gd name="adj1" fmla="val -3233"/>
              <a:gd name="adj2" fmla="val 6779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Arial" panose="020B0604020202020204" pitchFamily="34" charset="0"/>
              </a:rPr>
              <a:t>The total enrollment number at the end of each quarter for each city?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114B19-30FA-D8BA-F5A5-727E9442FE13}"/>
              </a:ext>
            </a:extLst>
          </p:cNvPr>
          <p:cNvSpPr txBox="1"/>
          <p:nvPr/>
        </p:nvSpPr>
        <p:spPr>
          <a:xfrm>
            <a:off x="2423976" y="5846544"/>
            <a:ext cx="7240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Analytical SQL is a rich and expressive language for analytical tasks</a:t>
            </a:r>
          </a:p>
          <a:p>
            <a:pPr algn="ctr"/>
            <a:r>
              <a:rPr lang="en-US" i="1" dirty="0">
                <a:solidFill>
                  <a:srgbClr val="FF0000"/>
                </a:solidFill>
              </a:rPr>
              <a:t>(but it’s also hard to program with)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674E47A-5123-21B9-CC55-E26517902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353723"/>
              </p:ext>
            </p:extLst>
          </p:nvPr>
        </p:nvGraphicFramePr>
        <p:xfrm>
          <a:off x="9787116" y="1777031"/>
          <a:ext cx="2084512" cy="2133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2017">
                  <a:extLst>
                    <a:ext uri="{9D8B030D-6E8A-4147-A177-3AD203B41FA5}">
                      <a16:colId xmlns:a16="http://schemas.microsoft.com/office/drawing/2014/main" val="571131833"/>
                    </a:ext>
                  </a:extLst>
                </a:gridCol>
                <a:gridCol w="770562">
                  <a:extLst>
                    <a:ext uri="{9D8B030D-6E8A-4147-A177-3AD203B41FA5}">
                      <a16:colId xmlns:a16="http://schemas.microsoft.com/office/drawing/2014/main" val="3311677347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1666720311"/>
                    </a:ext>
                  </a:extLst>
                </a:gridCol>
              </a:tblGrid>
              <a:tr h="2925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Quarter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Enrolled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01889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3271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940851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611049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24677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03283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62257"/>
                  </a:ext>
                </a:extLst>
              </a:tr>
            </a:tbl>
          </a:graphicData>
        </a:graphic>
      </p:graphicFrame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3285521-CCBC-C154-4C2F-A43523B2693D}"/>
              </a:ext>
            </a:extLst>
          </p:cNvPr>
          <p:cNvSpPr/>
          <p:nvPr/>
        </p:nvSpPr>
        <p:spPr>
          <a:xfrm>
            <a:off x="2491630" y="4243307"/>
            <a:ext cx="1687411" cy="554804"/>
          </a:xfrm>
          <a:prstGeom prst="wedgeRoundRectCallout">
            <a:avLst>
              <a:gd name="adj1" fmla="val -9264"/>
              <a:gd name="adj2" fmla="val 7916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N-</a:t>
            </a:r>
            <a:r>
              <a:rPr lang="en-US" dirty="0" err="1"/>
              <a:t>th</a:t>
            </a:r>
            <a:r>
              <a:rPr lang="en-US" dirty="0"/>
              <a:t> percentile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8A03A86E-2C96-AB77-2B63-6A9C891F5012}"/>
              </a:ext>
            </a:extLst>
          </p:cNvPr>
          <p:cNvSpPr/>
          <p:nvPr/>
        </p:nvSpPr>
        <p:spPr>
          <a:xfrm>
            <a:off x="1519893" y="4977900"/>
            <a:ext cx="982342" cy="554804"/>
          </a:xfrm>
          <a:prstGeom prst="wedgeRoundRectCallout">
            <a:avLst>
              <a:gd name="adj1" fmla="val 87939"/>
              <a:gd name="adj2" fmla="val 773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Argmax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E8E2A34D-7743-2546-8F1F-6C1BC2196612}"/>
              </a:ext>
            </a:extLst>
          </p:cNvPr>
          <p:cNvSpPr/>
          <p:nvPr/>
        </p:nvSpPr>
        <p:spPr>
          <a:xfrm>
            <a:off x="3439229" y="4951810"/>
            <a:ext cx="1307763" cy="673167"/>
          </a:xfrm>
          <a:prstGeom prst="wedgeRoundRectCallout">
            <a:avLst>
              <a:gd name="adj1" fmla="val 40446"/>
              <a:gd name="adj2" fmla="val 808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Cumulative sum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5AECC556-0D24-BF11-59C5-6BE9327A7148}"/>
              </a:ext>
            </a:extLst>
          </p:cNvPr>
          <p:cNvSpPr/>
          <p:nvPr/>
        </p:nvSpPr>
        <p:spPr>
          <a:xfrm>
            <a:off x="4826528" y="4295298"/>
            <a:ext cx="982342" cy="554804"/>
          </a:xfrm>
          <a:prstGeom prst="wedgeRoundRectCallout">
            <a:avLst>
              <a:gd name="adj1" fmla="val -20833"/>
              <a:gd name="adj2" fmla="val 9583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Rank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31EE8D01-F761-F8AE-F930-9668E5C7EC8B}"/>
              </a:ext>
            </a:extLst>
          </p:cNvPr>
          <p:cNvSpPr/>
          <p:nvPr/>
        </p:nvSpPr>
        <p:spPr>
          <a:xfrm>
            <a:off x="5855848" y="4959064"/>
            <a:ext cx="1756881" cy="554804"/>
          </a:xfrm>
          <a:prstGeom prst="wedgeRoundRectCallout">
            <a:avLst>
              <a:gd name="adj1" fmla="val -44625"/>
              <a:gd name="adj2" fmla="val 7361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Moving average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6BF9B21C-3844-9471-47BD-BF40C946293F}"/>
              </a:ext>
            </a:extLst>
          </p:cNvPr>
          <p:cNvSpPr/>
          <p:nvPr/>
        </p:nvSpPr>
        <p:spPr>
          <a:xfrm>
            <a:off x="7121558" y="4157470"/>
            <a:ext cx="982342" cy="554804"/>
          </a:xfrm>
          <a:prstGeom prst="wedgeRoundRectCallout">
            <a:avLst>
              <a:gd name="adj1" fmla="val 16819"/>
              <a:gd name="adj2" fmla="val 8842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Lead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6F604AE0-9E47-22B4-D2C9-84BF92C78135}"/>
              </a:ext>
            </a:extLst>
          </p:cNvPr>
          <p:cNvSpPr/>
          <p:nvPr/>
        </p:nvSpPr>
        <p:spPr>
          <a:xfrm>
            <a:off x="8242950" y="4540298"/>
            <a:ext cx="1544166" cy="968363"/>
          </a:xfrm>
          <a:prstGeom prst="wedgeRoundRectCallout">
            <a:avLst>
              <a:gd name="adj1" fmla="val -71356"/>
              <a:gd name="adj2" fmla="val 4552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Percentage growth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DABB7AA0-6BAD-924D-C34C-8B12643A7C1C}"/>
              </a:ext>
            </a:extLst>
          </p:cNvPr>
          <p:cNvSpPr/>
          <p:nvPr/>
        </p:nvSpPr>
        <p:spPr>
          <a:xfrm>
            <a:off x="9945328" y="4712274"/>
            <a:ext cx="1185304" cy="666380"/>
          </a:xfrm>
          <a:prstGeom prst="wedgeRoundRectCallout">
            <a:avLst>
              <a:gd name="adj1" fmla="val -38169"/>
              <a:gd name="adj2" fmla="val 7175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Percentile count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20">
                <a:extLst>
                  <a:ext uri="{FF2B5EF4-FFF2-40B4-BE49-F238E27FC236}">
                    <a16:creationId xmlns:a16="http://schemas.microsoft.com/office/drawing/2014/main" id="{90FD1C32-B77D-68EE-BDBC-BE9E1DAFFA99}"/>
                  </a:ext>
                </a:extLst>
              </p14:cNvPr>
              <p14:cNvContentPartPr/>
              <p14:nvPr/>
            </p14:nvContentPartPr>
            <p14:xfrm>
              <a:off x="956357" y="2627805"/>
              <a:ext cx="635400" cy="1667493"/>
            </p14:xfrm>
          </p:contentPart>
        </mc:Choice>
        <mc:Fallback xmlns="">
          <p:pic>
            <p:nvPicPr>
              <p:cNvPr id="17" name="Ink 20">
                <a:extLst>
                  <a:ext uri="{FF2B5EF4-FFF2-40B4-BE49-F238E27FC236}">
                    <a16:creationId xmlns:a16="http://schemas.microsoft.com/office/drawing/2014/main" id="{90FD1C32-B77D-68EE-BDBC-BE9E1DAFFA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0877" y="2612325"/>
                <a:ext cx="666000" cy="1698093"/>
              </a:xfrm>
              <a:prstGeom prst="rect">
                <a:avLst/>
              </a:prstGeom>
            </p:spPr>
          </p:pic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7E48CB-A88D-9E8B-471A-7DC005167ACB}"/>
              </a:ext>
            </a:extLst>
          </p:cNvPr>
          <p:cNvCxnSpPr>
            <a:cxnSpLocks/>
          </p:cNvCxnSpPr>
          <p:nvPr/>
        </p:nvCxnSpPr>
        <p:spPr>
          <a:xfrm>
            <a:off x="5317699" y="2701328"/>
            <a:ext cx="4243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61289F5-C7C8-832D-86A0-E754806A7CF9}"/>
              </a:ext>
            </a:extLst>
          </p:cNvPr>
          <p:cNvSpPr/>
          <p:nvPr/>
        </p:nvSpPr>
        <p:spPr>
          <a:xfrm>
            <a:off x="4354232" y="2034283"/>
            <a:ext cx="480559" cy="667045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6C12773-7081-37DD-6528-634F75A5D562}"/>
              </a:ext>
            </a:extLst>
          </p:cNvPr>
          <p:cNvSpPr/>
          <p:nvPr/>
        </p:nvSpPr>
        <p:spPr>
          <a:xfrm>
            <a:off x="11235643" y="2373206"/>
            <a:ext cx="513708" cy="309587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F35EF38-5BF0-E9CE-3A22-FE3D6AD6D8E8}"/>
              </a:ext>
            </a:extLst>
          </p:cNvPr>
          <p:cNvSpPr/>
          <p:nvPr/>
        </p:nvSpPr>
        <p:spPr>
          <a:xfrm>
            <a:off x="4798031" y="2290094"/>
            <a:ext cx="6452171" cy="247623"/>
          </a:xfrm>
          <a:custGeom>
            <a:avLst/>
            <a:gdLst>
              <a:gd name="connsiteX0" fmla="*/ 0 w 6452171"/>
              <a:gd name="connsiteY0" fmla="*/ 247623 h 247623"/>
              <a:gd name="connsiteX1" fmla="*/ 3986373 w 6452171"/>
              <a:gd name="connsiteY1" fmla="*/ 1043 h 247623"/>
              <a:gd name="connsiteX2" fmla="*/ 6452171 w 6452171"/>
              <a:gd name="connsiteY2" fmla="*/ 175704 h 24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52171" h="247623">
                <a:moveTo>
                  <a:pt x="0" y="247623"/>
                </a:moveTo>
                <a:cubicBezTo>
                  <a:pt x="1455505" y="130326"/>
                  <a:pt x="2911011" y="13029"/>
                  <a:pt x="3986373" y="1043"/>
                </a:cubicBezTo>
                <a:cubicBezTo>
                  <a:pt x="5061735" y="-10944"/>
                  <a:pt x="5756953" y="82380"/>
                  <a:pt x="6452171" y="175704"/>
                </a:cubicBez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351C426-E40B-9D4D-B62F-4A997CDA5D75}"/>
              </a:ext>
            </a:extLst>
          </p:cNvPr>
          <p:cNvSpPr/>
          <p:nvPr/>
        </p:nvSpPr>
        <p:spPr>
          <a:xfrm>
            <a:off x="4278241" y="2957139"/>
            <a:ext cx="632539" cy="977103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964D21D-D34D-12CA-5AB1-09C64E23F7A7}"/>
              </a:ext>
            </a:extLst>
          </p:cNvPr>
          <p:cNvSpPr/>
          <p:nvPr/>
        </p:nvSpPr>
        <p:spPr>
          <a:xfrm>
            <a:off x="11185483" y="3596823"/>
            <a:ext cx="498429" cy="309587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846FA26-B647-D505-2D9E-BFD1B77517D2}"/>
              </a:ext>
            </a:extLst>
          </p:cNvPr>
          <p:cNvSpPr/>
          <p:nvPr/>
        </p:nvSpPr>
        <p:spPr>
          <a:xfrm>
            <a:off x="4921321" y="3369924"/>
            <a:ext cx="6380252" cy="943673"/>
          </a:xfrm>
          <a:custGeom>
            <a:avLst/>
            <a:gdLst>
              <a:gd name="connsiteX0" fmla="*/ 0 w 6380252"/>
              <a:gd name="connsiteY0" fmla="*/ 0 h 943673"/>
              <a:gd name="connsiteX1" fmla="*/ 5085708 w 6380252"/>
              <a:gd name="connsiteY1" fmla="*/ 924674 h 943673"/>
              <a:gd name="connsiteX2" fmla="*/ 6380252 w 6380252"/>
              <a:gd name="connsiteY2" fmla="*/ 534256 h 9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0252" h="943673">
                <a:moveTo>
                  <a:pt x="0" y="0"/>
                </a:moveTo>
                <a:cubicBezTo>
                  <a:pt x="2011166" y="417815"/>
                  <a:pt x="4022333" y="835631"/>
                  <a:pt x="5085708" y="924674"/>
                </a:cubicBezTo>
                <a:cubicBezTo>
                  <a:pt x="6149083" y="1013717"/>
                  <a:pt x="6264667" y="773986"/>
                  <a:pt x="6380252" y="534256"/>
                </a:cubicBez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peech Bubble: Rectangle with Corners Rounded 43">
            <a:extLst>
              <a:ext uri="{FF2B5EF4-FFF2-40B4-BE49-F238E27FC236}">
                <a16:creationId xmlns:a16="http://schemas.microsoft.com/office/drawing/2014/main" id="{8398EB90-CC6E-85B0-F363-3BD3AC5AE085}"/>
              </a:ext>
            </a:extLst>
          </p:cNvPr>
          <p:cNvSpPr/>
          <p:nvPr/>
        </p:nvSpPr>
        <p:spPr>
          <a:xfrm>
            <a:off x="7880279" y="4742838"/>
            <a:ext cx="3355364" cy="882139"/>
          </a:xfrm>
          <a:prstGeom prst="wedgeRoundRectCallout">
            <a:avLst>
              <a:gd name="adj1" fmla="val -29100"/>
              <a:gd name="adj2" fmla="val 71817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Programming by Example?</a:t>
            </a:r>
          </a:p>
        </p:txBody>
      </p:sp>
    </p:spTree>
    <p:extLst>
      <p:ext uri="{BB962C8B-B14F-4D97-AF65-F5344CB8AC3E}">
        <p14:creationId xmlns:p14="http://schemas.microsoft.com/office/powerpoint/2010/main" val="129451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 animBg="1"/>
      <p:bldP spid="35" grpId="0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4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2" grpId="0" animBg="1"/>
      <p:bldP spid="22" grpId="1" animBg="1"/>
      <p:bldP spid="28" grpId="0" animBg="1"/>
      <p:bldP spid="36" grpId="0" animBg="1"/>
      <p:bldP spid="39" grpId="0" animBg="1"/>
      <p:bldP spid="40" grpId="0" animBg="1"/>
      <p:bldP spid="41" grpId="0" animBg="1"/>
      <p:bldP spid="43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403E-8B28-3BD8-D361-FF82854B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12002" cy="795855"/>
          </a:xfrm>
        </p:spPr>
        <p:txBody>
          <a:bodyPr/>
          <a:lstStyle/>
          <a:p>
            <a:r>
              <a:rPr lang="en-US" sz="2800" b="1" dirty="0"/>
              <a:t>Synthesizing Analytical SQL from Input-Output Examples?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E28C1-35A3-3477-9085-EDE2360C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>
            <a:noAutofit/>
          </a:bodyPr>
          <a:lstStyle/>
          <a:p>
            <a:fld id="{467D116A-E1CE-4DEA-AE12-778E4BA74282}" type="slidenum">
              <a:rPr lang="en-US" sz="2400" smtClean="0"/>
              <a:t>6</a:t>
            </a:fld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61153B9-F512-196E-D1B2-D518B9C6D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10924"/>
              </p:ext>
            </p:extLst>
          </p:nvPr>
        </p:nvGraphicFramePr>
        <p:xfrm>
          <a:off x="1382731" y="2590800"/>
          <a:ext cx="3738896" cy="3657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571131833"/>
                    </a:ext>
                  </a:extLst>
                </a:gridCol>
                <a:gridCol w="780836">
                  <a:extLst>
                    <a:ext uri="{9D8B030D-6E8A-4147-A177-3AD203B41FA5}">
                      <a16:colId xmlns:a16="http://schemas.microsoft.com/office/drawing/2014/main" val="3311677347"/>
                    </a:ext>
                  </a:extLst>
                </a:gridCol>
                <a:gridCol w="647272">
                  <a:extLst>
                    <a:ext uri="{9D8B030D-6E8A-4147-A177-3AD203B41FA5}">
                      <a16:colId xmlns:a16="http://schemas.microsoft.com/office/drawing/2014/main" val="1543199237"/>
                    </a:ext>
                  </a:extLst>
                </a:gridCol>
                <a:gridCol w="807465">
                  <a:extLst>
                    <a:ext uri="{9D8B030D-6E8A-4147-A177-3AD203B41FA5}">
                      <a16:colId xmlns:a16="http://schemas.microsoft.com/office/drawing/2014/main" val="1666720311"/>
                    </a:ext>
                  </a:extLst>
                </a:gridCol>
                <a:gridCol w="996593">
                  <a:extLst>
                    <a:ext uri="{9D8B030D-6E8A-4147-A177-3AD203B41FA5}">
                      <a16:colId xmlns:a16="http://schemas.microsoft.com/office/drawing/2014/main" val="229966281"/>
                    </a:ext>
                  </a:extLst>
                </a:gridCol>
              </a:tblGrid>
              <a:tr h="2925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Quarter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Group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Enrolled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01889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3271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48678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940851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611049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03283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62257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21149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765021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10541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83892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10541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574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7081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D81A568-F007-3146-F5E5-5848D5F53160}"/>
              </a:ext>
            </a:extLst>
          </p:cNvPr>
          <p:cNvSpPr txBox="1"/>
          <p:nvPr/>
        </p:nvSpPr>
        <p:spPr>
          <a:xfrm>
            <a:off x="1382731" y="2129135"/>
            <a:ext cx="589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A7640EF-D5CA-6CCF-45FA-929FB9E62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20748"/>
              </p:ext>
            </p:extLst>
          </p:nvPr>
        </p:nvGraphicFramePr>
        <p:xfrm>
          <a:off x="8408542" y="3069032"/>
          <a:ext cx="2400727" cy="2133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2590">
                  <a:extLst>
                    <a:ext uri="{9D8B030D-6E8A-4147-A177-3AD203B41FA5}">
                      <a16:colId xmlns:a16="http://schemas.microsoft.com/office/drawing/2014/main" val="571131833"/>
                    </a:ext>
                  </a:extLst>
                </a:gridCol>
                <a:gridCol w="820685">
                  <a:extLst>
                    <a:ext uri="{9D8B030D-6E8A-4147-A177-3AD203B41FA5}">
                      <a16:colId xmlns:a16="http://schemas.microsoft.com/office/drawing/2014/main" val="3311677347"/>
                    </a:ext>
                  </a:extLst>
                </a:gridCol>
                <a:gridCol w="1047452">
                  <a:extLst>
                    <a:ext uri="{9D8B030D-6E8A-4147-A177-3AD203B41FA5}">
                      <a16:colId xmlns:a16="http://schemas.microsoft.com/office/drawing/2014/main" val="229966281"/>
                    </a:ext>
                  </a:extLst>
                </a:gridCol>
              </a:tblGrid>
              <a:tr h="2925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Quarter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Percentage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01889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53.5%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3271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64.1%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940851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70.9%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03283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88.3%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21149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33.9%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83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708198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AE3908-A7B8-2CBC-3D40-83932575DF21}"/>
              </a:ext>
            </a:extLst>
          </p:cNvPr>
          <p:cNvCxnSpPr/>
          <p:nvPr/>
        </p:nvCxnSpPr>
        <p:spPr>
          <a:xfrm>
            <a:off x="5363110" y="4068567"/>
            <a:ext cx="27740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D71A08-733E-6DE9-D152-3821E63F03D0}"/>
              </a:ext>
            </a:extLst>
          </p:cNvPr>
          <p:cNvSpPr txBox="1"/>
          <p:nvPr/>
        </p:nvSpPr>
        <p:spPr>
          <a:xfrm>
            <a:off x="6581443" y="3422147"/>
            <a:ext cx="678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6F01C1-303A-783F-519B-349FFB73F34C}"/>
              </a:ext>
            </a:extLst>
          </p:cNvPr>
          <p:cNvSpPr txBox="1"/>
          <p:nvPr/>
        </p:nvSpPr>
        <p:spPr>
          <a:xfrm>
            <a:off x="4171308" y="1398250"/>
            <a:ext cx="5671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Find a query </a:t>
            </a:r>
            <a:r>
              <a:rPr lang="en-US" sz="2000" i="1" dirty="0">
                <a:solidFill>
                  <a:srgbClr val="00B0F0"/>
                </a:solidFill>
              </a:rPr>
              <a:t>q</a:t>
            </a:r>
            <a:r>
              <a:rPr lang="en-US" sz="2000" i="1" dirty="0"/>
              <a:t> such that </a:t>
            </a:r>
            <a:r>
              <a:rPr lang="en-US" sz="2000" i="1" dirty="0">
                <a:solidFill>
                  <a:srgbClr val="00B0F0"/>
                </a:solidFill>
              </a:rPr>
              <a:t>q(T) = 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57BB81-A239-65D6-7934-09DF4504CE27}"/>
              </a:ext>
            </a:extLst>
          </p:cNvPr>
          <p:cNvSpPr txBox="1"/>
          <p:nvPr/>
        </p:nvSpPr>
        <p:spPr>
          <a:xfrm>
            <a:off x="8408542" y="2590800"/>
            <a:ext cx="589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20">
                <a:extLst>
                  <a:ext uri="{FF2B5EF4-FFF2-40B4-BE49-F238E27FC236}">
                    <a16:creationId xmlns:a16="http://schemas.microsoft.com/office/drawing/2014/main" id="{D61B1329-0B75-D1FB-CDB5-C9CEF9564442}"/>
                  </a:ext>
                </a:extLst>
              </p14:cNvPr>
              <p14:cNvContentPartPr/>
              <p14:nvPr/>
            </p14:nvContentPartPr>
            <p14:xfrm>
              <a:off x="308890" y="3282939"/>
              <a:ext cx="635400" cy="1667493"/>
            </p14:xfrm>
          </p:contentPart>
        </mc:Choice>
        <mc:Fallback xmlns="">
          <p:pic>
            <p:nvPicPr>
              <p:cNvPr id="11" name="Ink 20">
                <a:extLst>
                  <a:ext uri="{FF2B5EF4-FFF2-40B4-BE49-F238E27FC236}">
                    <a16:creationId xmlns:a16="http://schemas.microsoft.com/office/drawing/2014/main" id="{D61B1329-0B75-D1FB-CDB5-C9CEF95644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410" y="3267459"/>
                <a:ext cx="666000" cy="169809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072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7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403E-8B28-3BD8-D361-FF82854B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12002" cy="795855"/>
          </a:xfrm>
        </p:spPr>
        <p:txBody>
          <a:bodyPr/>
          <a:lstStyle/>
          <a:p>
            <a:r>
              <a:rPr lang="en-US" sz="2800" b="1" dirty="0"/>
              <a:t>Synthesizing Analytical SQL from Input-Output Examples?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E28C1-35A3-3477-9085-EDE2360C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>
            <a:noAutofit/>
          </a:bodyPr>
          <a:lstStyle/>
          <a:p>
            <a:fld id="{467D116A-E1CE-4DEA-AE12-778E4BA74282}" type="slidenum">
              <a:rPr lang="en-US" sz="2400" smtClean="0"/>
              <a:t>7</a:t>
            </a:fld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61153B9-F512-196E-D1B2-D518B9C6D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632457"/>
              </p:ext>
            </p:extLst>
          </p:nvPr>
        </p:nvGraphicFramePr>
        <p:xfrm>
          <a:off x="100405" y="2672627"/>
          <a:ext cx="3738896" cy="3657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571131833"/>
                    </a:ext>
                  </a:extLst>
                </a:gridCol>
                <a:gridCol w="780836">
                  <a:extLst>
                    <a:ext uri="{9D8B030D-6E8A-4147-A177-3AD203B41FA5}">
                      <a16:colId xmlns:a16="http://schemas.microsoft.com/office/drawing/2014/main" val="3311677347"/>
                    </a:ext>
                  </a:extLst>
                </a:gridCol>
                <a:gridCol w="647272">
                  <a:extLst>
                    <a:ext uri="{9D8B030D-6E8A-4147-A177-3AD203B41FA5}">
                      <a16:colId xmlns:a16="http://schemas.microsoft.com/office/drawing/2014/main" val="1543199237"/>
                    </a:ext>
                  </a:extLst>
                </a:gridCol>
                <a:gridCol w="807465">
                  <a:extLst>
                    <a:ext uri="{9D8B030D-6E8A-4147-A177-3AD203B41FA5}">
                      <a16:colId xmlns:a16="http://schemas.microsoft.com/office/drawing/2014/main" val="1666720311"/>
                    </a:ext>
                  </a:extLst>
                </a:gridCol>
                <a:gridCol w="996593">
                  <a:extLst>
                    <a:ext uri="{9D8B030D-6E8A-4147-A177-3AD203B41FA5}">
                      <a16:colId xmlns:a16="http://schemas.microsoft.com/office/drawing/2014/main" val="229966281"/>
                    </a:ext>
                  </a:extLst>
                </a:gridCol>
              </a:tblGrid>
              <a:tr h="2869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Quarter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Group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Enrolled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01889"/>
                  </a:ext>
                </a:extLst>
              </a:tr>
              <a:tr h="2869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3271"/>
                  </a:ext>
                </a:extLst>
              </a:tr>
              <a:tr h="2869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48678"/>
                  </a:ext>
                </a:extLst>
              </a:tr>
              <a:tr h="2869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940851"/>
                  </a:ext>
                </a:extLst>
              </a:tr>
              <a:tr h="2869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611049"/>
                  </a:ext>
                </a:extLst>
              </a:tr>
              <a:tr h="2869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03283"/>
                  </a:ext>
                </a:extLst>
              </a:tr>
              <a:tr h="2869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62257"/>
                  </a:ext>
                </a:extLst>
              </a:tr>
              <a:tr h="2869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21149"/>
                  </a:ext>
                </a:extLst>
              </a:tr>
              <a:tr h="2869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765021"/>
                  </a:ext>
                </a:extLst>
              </a:tr>
              <a:tr h="2869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10541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83892"/>
                  </a:ext>
                </a:extLst>
              </a:tr>
              <a:tr h="2869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10541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574913"/>
                  </a:ext>
                </a:extLst>
              </a:tr>
              <a:tr h="2869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70819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A7640EF-D5CA-6CCF-45FA-929FB9E62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24409"/>
              </p:ext>
            </p:extLst>
          </p:nvPr>
        </p:nvGraphicFramePr>
        <p:xfrm>
          <a:off x="4293175" y="4620039"/>
          <a:ext cx="2400727" cy="2133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2590">
                  <a:extLst>
                    <a:ext uri="{9D8B030D-6E8A-4147-A177-3AD203B41FA5}">
                      <a16:colId xmlns:a16="http://schemas.microsoft.com/office/drawing/2014/main" val="571131833"/>
                    </a:ext>
                  </a:extLst>
                </a:gridCol>
                <a:gridCol w="820685">
                  <a:extLst>
                    <a:ext uri="{9D8B030D-6E8A-4147-A177-3AD203B41FA5}">
                      <a16:colId xmlns:a16="http://schemas.microsoft.com/office/drawing/2014/main" val="3311677347"/>
                    </a:ext>
                  </a:extLst>
                </a:gridCol>
                <a:gridCol w="1047452">
                  <a:extLst>
                    <a:ext uri="{9D8B030D-6E8A-4147-A177-3AD203B41FA5}">
                      <a16:colId xmlns:a16="http://schemas.microsoft.com/office/drawing/2014/main" val="229966281"/>
                    </a:ext>
                  </a:extLst>
                </a:gridCol>
              </a:tblGrid>
              <a:tr h="2925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Quarter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Percentage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01889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53.5%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3271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64.1%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940851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70.9%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03283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88.3%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21149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33.9%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83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70819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96F01C1-303A-783F-519B-349FFB73F34C}"/>
              </a:ext>
            </a:extLst>
          </p:cNvPr>
          <p:cNvSpPr txBox="1"/>
          <p:nvPr/>
        </p:nvSpPr>
        <p:spPr>
          <a:xfrm>
            <a:off x="2022296" y="1171161"/>
            <a:ext cx="8147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Task: calculate the percentage of cumulative enrollment over city population</a:t>
            </a:r>
            <a:endParaRPr lang="en-US" sz="2000" i="1" dirty="0">
              <a:solidFill>
                <a:srgbClr val="00B0F0"/>
              </a:solidFill>
            </a:endParaRP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878396C3-485B-2370-1C7F-F29A4A303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341347"/>
              </p:ext>
            </p:extLst>
          </p:nvPr>
        </p:nvGraphicFramePr>
        <p:xfrm>
          <a:off x="5431490" y="1834249"/>
          <a:ext cx="2921213" cy="2133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2959">
                  <a:extLst>
                    <a:ext uri="{9D8B030D-6E8A-4147-A177-3AD203B41FA5}">
                      <a16:colId xmlns:a16="http://schemas.microsoft.com/office/drawing/2014/main" val="571131833"/>
                    </a:ext>
                  </a:extLst>
                </a:gridCol>
                <a:gridCol w="784302">
                  <a:extLst>
                    <a:ext uri="{9D8B030D-6E8A-4147-A177-3AD203B41FA5}">
                      <a16:colId xmlns:a16="http://schemas.microsoft.com/office/drawing/2014/main" val="3311677347"/>
                    </a:ext>
                  </a:extLst>
                </a:gridCol>
                <a:gridCol w="616449">
                  <a:extLst>
                    <a:ext uri="{9D8B030D-6E8A-4147-A177-3AD203B41FA5}">
                      <a16:colId xmlns:a16="http://schemas.microsoft.com/office/drawing/2014/main" val="3609891868"/>
                    </a:ext>
                  </a:extLst>
                </a:gridCol>
                <a:gridCol w="1037503">
                  <a:extLst>
                    <a:ext uri="{9D8B030D-6E8A-4147-A177-3AD203B41FA5}">
                      <a16:colId xmlns:a16="http://schemas.microsoft.com/office/drawing/2014/main" val="229966281"/>
                    </a:ext>
                  </a:extLst>
                </a:gridCol>
              </a:tblGrid>
              <a:tr h="2925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Quarter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01889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3034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3271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940851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385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03283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21149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10541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83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708198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1A063C-78E9-9312-2288-12AB8A98BD74}"/>
              </a:ext>
            </a:extLst>
          </p:cNvPr>
          <p:cNvCxnSpPr/>
          <p:nvPr/>
        </p:nvCxnSpPr>
        <p:spPr>
          <a:xfrm>
            <a:off x="4014456" y="3296566"/>
            <a:ext cx="122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0D9F87-F816-910D-0134-000C7EB98632}"/>
              </a:ext>
            </a:extLst>
          </p:cNvPr>
          <p:cNvSpPr txBox="1"/>
          <p:nvPr/>
        </p:nvSpPr>
        <p:spPr>
          <a:xfrm>
            <a:off x="4029294" y="2608661"/>
            <a:ext cx="124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B0F0"/>
                </a:solidFill>
              </a:rPr>
              <a:t>Group by</a:t>
            </a:r>
          </a:p>
          <a:p>
            <a:pPr algn="ctr"/>
            <a:r>
              <a:rPr lang="en-US" sz="1600" dirty="0"/>
              <a:t>City, Quarter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76054A-67DB-D3CF-E33E-6280D0618950}"/>
              </a:ext>
            </a:extLst>
          </p:cNvPr>
          <p:cNvSpPr txBox="1"/>
          <p:nvPr/>
        </p:nvSpPr>
        <p:spPr>
          <a:xfrm>
            <a:off x="3968059" y="3392157"/>
            <a:ext cx="1364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Sum</a:t>
            </a:r>
            <a:r>
              <a:rPr lang="en-US" sz="1600" dirty="0"/>
              <a:t>(Enrolled)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A92D54-3704-1C2C-8117-1E51AA34D048}"/>
              </a:ext>
            </a:extLst>
          </p:cNvPr>
          <p:cNvSpPr txBox="1"/>
          <p:nvPr/>
        </p:nvSpPr>
        <p:spPr>
          <a:xfrm>
            <a:off x="8943007" y="2189326"/>
            <a:ext cx="1149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B0F0"/>
                </a:solidFill>
              </a:rPr>
              <a:t>Partition by</a:t>
            </a:r>
          </a:p>
          <a:p>
            <a:pPr algn="ctr"/>
            <a:r>
              <a:rPr lang="en-US" sz="1600" dirty="0"/>
              <a:t>City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992BB9-1B23-9F65-3021-DCE33B7A2C19}"/>
              </a:ext>
            </a:extLst>
          </p:cNvPr>
          <p:cNvSpPr txBox="1"/>
          <p:nvPr/>
        </p:nvSpPr>
        <p:spPr>
          <a:xfrm>
            <a:off x="8806577" y="2983145"/>
            <a:ext cx="1455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B0F0"/>
                </a:solidFill>
              </a:rPr>
              <a:t>CumSum</a:t>
            </a:r>
            <a:r>
              <a:rPr lang="en-US" sz="1600" dirty="0"/>
              <a:t>(Total)</a:t>
            </a:r>
          </a:p>
        </p:txBody>
      </p: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258FBF13-722C-BB7C-57BC-91219080E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247810"/>
              </p:ext>
            </p:extLst>
          </p:nvPr>
        </p:nvGraphicFramePr>
        <p:xfrm>
          <a:off x="8806577" y="3730711"/>
          <a:ext cx="3208889" cy="2133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2885">
                  <a:extLst>
                    <a:ext uri="{9D8B030D-6E8A-4147-A177-3AD203B41FA5}">
                      <a16:colId xmlns:a16="http://schemas.microsoft.com/office/drawing/2014/main" val="571131833"/>
                    </a:ext>
                  </a:extLst>
                </a:gridCol>
                <a:gridCol w="770562">
                  <a:extLst>
                    <a:ext uri="{9D8B030D-6E8A-4147-A177-3AD203B41FA5}">
                      <a16:colId xmlns:a16="http://schemas.microsoft.com/office/drawing/2014/main" val="3311677347"/>
                    </a:ext>
                  </a:extLst>
                </a:gridCol>
                <a:gridCol w="873303">
                  <a:extLst>
                    <a:ext uri="{9D8B030D-6E8A-4147-A177-3AD203B41FA5}">
                      <a16:colId xmlns:a16="http://schemas.microsoft.com/office/drawing/2014/main" val="3609891868"/>
                    </a:ext>
                  </a:extLst>
                </a:gridCol>
                <a:gridCol w="1082139">
                  <a:extLst>
                    <a:ext uri="{9D8B030D-6E8A-4147-A177-3AD203B41FA5}">
                      <a16:colId xmlns:a16="http://schemas.microsoft.com/office/drawing/2014/main" val="229966281"/>
                    </a:ext>
                  </a:extLst>
                </a:gridCol>
              </a:tblGrid>
              <a:tr h="2925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Quarter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CumSum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01889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3034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3271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3637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940851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03283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21149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10541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83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708198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F83AC4-199C-7164-E7F2-B75BFA7A77FA}"/>
              </a:ext>
            </a:extLst>
          </p:cNvPr>
          <p:cNvCxnSpPr>
            <a:cxnSpLocks/>
          </p:cNvCxnSpPr>
          <p:nvPr/>
        </p:nvCxnSpPr>
        <p:spPr>
          <a:xfrm>
            <a:off x="8504038" y="2487809"/>
            <a:ext cx="2026973" cy="664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B038FF-FD30-351C-1638-6E24C1BEC94F}"/>
              </a:ext>
            </a:extLst>
          </p:cNvPr>
          <p:cNvCxnSpPr/>
          <p:nvPr/>
        </p:nvCxnSpPr>
        <p:spPr>
          <a:xfrm flipH="1">
            <a:off x="6892096" y="5818170"/>
            <a:ext cx="1779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C80ADA-1B65-5563-C830-DFA4B46408A2}"/>
              </a:ext>
            </a:extLst>
          </p:cNvPr>
          <p:cNvSpPr txBox="1"/>
          <p:nvPr/>
        </p:nvSpPr>
        <p:spPr>
          <a:xfrm flipH="1">
            <a:off x="6798110" y="5991673"/>
            <a:ext cx="2719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CumSum</a:t>
            </a:r>
            <a:r>
              <a:rPr lang="en-US" sz="1600" dirty="0"/>
              <a:t> / Population * 100%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D1B05D-E0B6-FB22-6915-6722AF377471}"/>
              </a:ext>
            </a:extLst>
          </p:cNvPr>
          <p:cNvSpPr/>
          <p:nvPr/>
        </p:nvSpPr>
        <p:spPr>
          <a:xfrm>
            <a:off x="1347667" y="5329944"/>
            <a:ext cx="1448656" cy="790340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B020590-8CEA-FA69-F252-650BC1BF888A}"/>
              </a:ext>
            </a:extLst>
          </p:cNvPr>
          <p:cNvSpPr/>
          <p:nvPr/>
        </p:nvSpPr>
        <p:spPr>
          <a:xfrm>
            <a:off x="6709308" y="3321699"/>
            <a:ext cx="559120" cy="409012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B2207C8-B6B3-E62B-F4A1-F37EB52E95A7}"/>
              </a:ext>
            </a:extLst>
          </p:cNvPr>
          <p:cNvSpPr/>
          <p:nvPr/>
        </p:nvSpPr>
        <p:spPr>
          <a:xfrm>
            <a:off x="2558265" y="3616503"/>
            <a:ext cx="4150760" cy="1797978"/>
          </a:xfrm>
          <a:custGeom>
            <a:avLst/>
            <a:gdLst>
              <a:gd name="connsiteX0" fmla="*/ 0 w 4150760"/>
              <a:gd name="connsiteY0" fmla="*/ 1797978 h 1797978"/>
              <a:gd name="connsiteX1" fmla="*/ 1767155 w 4150760"/>
              <a:gd name="connsiteY1" fmla="*/ 565079 h 1797978"/>
              <a:gd name="connsiteX2" fmla="*/ 4150760 w 4150760"/>
              <a:gd name="connsiteY2" fmla="*/ 0 h 1797978"/>
              <a:gd name="connsiteX3" fmla="*/ 4150760 w 4150760"/>
              <a:gd name="connsiteY3" fmla="*/ 0 h 179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0760" h="1797978">
                <a:moveTo>
                  <a:pt x="0" y="1797978"/>
                </a:moveTo>
                <a:cubicBezTo>
                  <a:pt x="537681" y="1331360"/>
                  <a:pt x="1075362" y="864742"/>
                  <a:pt x="1767155" y="565079"/>
                </a:cubicBezTo>
                <a:cubicBezTo>
                  <a:pt x="2458948" y="265416"/>
                  <a:pt x="4150760" y="0"/>
                  <a:pt x="4150760" y="0"/>
                </a:cubicBezTo>
                <a:lnTo>
                  <a:pt x="4150760" y="0"/>
                </a:ln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53B7EB6-10C6-2667-B8F8-8B092A0F2EF7}"/>
              </a:ext>
            </a:extLst>
          </p:cNvPr>
          <p:cNvSpPr/>
          <p:nvPr/>
        </p:nvSpPr>
        <p:spPr>
          <a:xfrm>
            <a:off x="6592389" y="2121566"/>
            <a:ext cx="914400" cy="937321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0564F96-AD2A-15E3-69F6-CE543987ECC5}"/>
              </a:ext>
            </a:extLst>
          </p:cNvPr>
          <p:cNvSpPr/>
          <p:nvPr/>
        </p:nvSpPr>
        <p:spPr>
          <a:xfrm>
            <a:off x="10230154" y="4609710"/>
            <a:ext cx="548350" cy="336725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52F41C9-36C2-91CE-54E3-B00A0BAEB2B9}"/>
              </a:ext>
            </a:extLst>
          </p:cNvPr>
          <p:cNvSpPr/>
          <p:nvPr/>
        </p:nvSpPr>
        <p:spPr>
          <a:xfrm>
            <a:off x="7520683" y="2722652"/>
            <a:ext cx="2784297" cy="1900719"/>
          </a:xfrm>
          <a:custGeom>
            <a:avLst/>
            <a:gdLst>
              <a:gd name="connsiteX0" fmla="*/ 0 w 2784297"/>
              <a:gd name="connsiteY0" fmla="*/ 0 h 1900719"/>
              <a:gd name="connsiteX1" fmla="*/ 1931542 w 2784297"/>
              <a:gd name="connsiteY1" fmla="*/ 914400 h 1900719"/>
              <a:gd name="connsiteX2" fmla="*/ 2784297 w 2784297"/>
              <a:gd name="connsiteY2" fmla="*/ 1900719 h 1900719"/>
              <a:gd name="connsiteX3" fmla="*/ 2784297 w 2784297"/>
              <a:gd name="connsiteY3" fmla="*/ 1900719 h 190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4297" h="1900719">
                <a:moveTo>
                  <a:pt x="0" y="0"/>
                </a:moveTo>
                <a:cubicBezTo>
                  <a:pt x="733746" y="298807"/>
                  <a:pt x="1467493" y="597614"/>
                  <a:pt x="1931542" y="914400"/>
                </a:cubicBezTo>
                <a:cubicBezTo>
                  <a:pt x="2395591" y="1231186"/>
                  <a:pt x="2784297" y="1900719"/>
                  <a:pt x="2784297" y="1900719"/>
                </a:cubicBezTo>
                <a:lnTo>
                  <a:pt x="2784297" y="1900719"/>
                </a:ln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29253BE-CE2A-AAFC-2C70-F51F30658EB0}"/>
              </a:ext>
            </a:extLst>
          </p:cNvPr>
          <p:cNvSpPr/>
          <p:nvPr/>
        </p:nvSpPr>
        <p:spPr>
          <a:xfrm>
            <a:off x="10197782" y="4890554"/>
            <a:ext cx="1641474" cy="383509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E24ECD-90BC-4EC3-5C43-321DDAAF829F}"/>
              </a:ext>
            </a:extLst>
          </p:cNvPr>
          <p:cNvSpPr/>
          <p:nvPr/>
        </p:nvSpPr>
        <p:spPr>
          <a:xfrm>
            <a:off x="5792241" y="5831256"/>
            <a:ext cx="725845" cy="342780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8A221CA-7376-39E2-3618-F21B8EDB2CFE}"/>
              </a:ext>
            </a:extLst>
          </p:cNvPr>
          <p:cNvSpPr/>
          <p:nvPr/>
        </p:nvSpPr>
        <p:spPr>
          <a:xfrm>
            <a:off x="6421348" y="5116530"/>
            <a:ext cx="3750068" cy="739740"/>
          </a:xfrm>
          <a:custGeom>
            <a:avLst/>
            <a:gdLst>
              <a:gd name="connsiteX0" fmla="*/ 3750068 w 3750068"/>
              <a:gd name="connsiteY0" fmla="*/ 0 h 739740"/>
              <a:gd name="connsiteX1" fmla="*/ 1243173 w 3750068"/>
              <a:gd name="connsiteY1" fmla="*/ 226032 h 739740"/>
              <a:gd name="connsiteX2" fmla="*/ 0 w 3750068"/>
              <a:gd name="connsiteY2" fmla="*/ 739740 h 73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0068" h="739740">
                <a:moveTo>
                  <a:pt x="3750068" y="0"/>
                </a:moveTo>
                <a:cubicBezTo>
                  <a:pt x="2809126" y="51371"/>
                  <a:pt x="1868184" y="102742"/>
                  <a:pt x="1243173" y="226032"/>
                </a:cubicBezTo>
                <a:cubicBezTo>
                  <a:pt x="618162" y="349322"/>
                  <a:pt x="309081" y="544531"/>
                  <a:pt x="0" y="739740"/>
                </a:cubicBez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" grpId="0"/>
      <p:bldP spid="14" grpId="0"/>
      <p:bldP spid="18" grpId="0"/>
      <p:bldP spid="19" grpId="0"/>
      <p:bldP spid="27" grpId="0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403E-8B28-3BD8-D361-FF82854B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12002" cy="795855"/>
          </a:xfrm>
        </p:spPr>
        <p:txBody>
          <a:bodyPr/>
          <a:lstStyle/>
          <a:p>
            <a:r>
              <a:rPr lang="en-US" sz="2800" b="1" dirty="0"/>
              <a:t>Synthesizing Analytical SQL from Input-Output Examples?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E28C1-35A3-3477-9085-EDE2360C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>
            <a:noAutofit/>
          </a:bodyPr>
          <a:lstStyle/>
          <a:p>
            <a:fld id="{467D116A-E1CE-4DEA-AE12-778E4BA74282}" type="slidenum">
              <a:rPr lang="en-US" sz="2400" smtClean="0"/>
              <a:t>8</a:t>
            </a:fld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61153B9-F512-196E-D1B2-D518B9C6D844}"/>
              </a:ext>
            </a:extLst>
          </p:cNvPr>
          <p:cNvGraphicFramePr>
            <a:graphicFrameLocks noGrp="1"/>
          </p:cNvGraphicFramePr>
          <p:nvPr/>
        </p:nvGraphicFramePr>
        <p:xfrm>
          <a:off x="1382731" y="2590800"/>
          <a:ext cx="3738896" cy="3657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571131833"/>
                    </a:ext>
                  </a:extLst>
                </a:gridCol>
                <a:gridCol w="780836">
                  <a:extLst>
                    <a:ext uri="{9D8B030D-6E8A-4147-A177-3AD203B41FA5}">
                      <a16:colId xmlns:a16="http://schemas.microsoft.com/office/drawing/2014/main" val="3311677347"/>
                    </a:ext>
                  </a:extLst>
                </a:gridCol>
                <a:gridCol w="647272">
                  <a:extLst>
                    <a:ext uri="{9D8B030D-6E8A-4147-A177-3AD203B41FA5}">
                      <a16:colId xmlns:a16="http://schemas.microsoft.com/office/drawing/2014/main" val="1543199237"/>
                    </a:ext>
                  </a:extLst>
                </a:gridCol>
                <a:gridCol w="807465">
                  <a:extLst>
                    <a:ext uri="{9D8B030D-6E8A-4147-A177-3AD203B41FA5}">
                      <a16:colId xmlns:a16="http://schemas.microsoft.com/office/drawing/2014/main" val="1666720311"/>
                    </a:ext>
                  </a:extLst>
                </a:gridCol>
                <a:gridCol w="996593">
                  <a:extLst>
                    <a:ext uri="{9D8B030D-6E8A-4147-A177-3AD203B41FA5}">
                      <a16:colId xmlns:a16="http://schemas.microsoft.com/office/drawing/2014/main" val="229966281"/>
                    </a:ext>
                  </a:extLst>
                </a:gridCol>
              </a:tblGrid>
              <a:tr h="2925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Quarter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Group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Enrolled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01889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3271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48678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940851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611049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03283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62257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21149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765021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Youth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10541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83892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10541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574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70819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A7640EF-D5CA-6CCF-45FA-929FB9E629F9}"/>
              </a:ext>
            </a:extLst>
          </p:cNvPr>
          <p:cNvGraphicFramePr>
            <a:graphicFrameLocks noGrp="1"/>
          </p:cNvGraphicFramePr>
          <p:nvPr/>
        </p:nvGraphicFramePr>
        <p:xfrm>
          <a:off x="8441065" y="2816832"/>
          <a:ext cx="2400727" cy="2133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2590">
                  <a:extLst>
                    <a:ext uri="{9D8B030D-6E8A-4147-A177-3AD203B41FA5}">
                      <a16:colId xmlns:a16="http://schemas.microsoft.com/office/drawing/2014/main" val="571131833"/>
                    </a:ext>
                  </a:extLst>
                </a:gridCol>
                <a:gridCol w="820685">
                  <a:extLst>
                    <a:ext uri="{9D8B030D-6E8A-4147-A177-3AD203B41FA5}">
                      <a16:colId xmlns:a16="http://schemas.microsoft.com/office/drawing/2014/main" val="3311677347"/>
                    </a:ext>
                  </a:extLst>
                </a:gridCol>
                <a:gridCol w="1047452">
                  <a:extLst>
                    <a:ext uri="{9D8B030D-6E8A-4147-A177-3AD203B41FA5}">
                      <a16:colId xmlns:a16="http://schemas.microsoft.com/office/drawing/2014/main" val="229966281"/>
                    </a:ext>
                  </a:extLst>
                </a:gridCol>
              </a:tblGrid>
              <a:tr h="2925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Quarter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Percentage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01889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53.5%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93271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64.1%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940851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70.9%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03283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88.3%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21149"/>
                  </a:ext>
                </a:extLst>
              </a:tr>
              <a:tr h="296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33.9%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83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708198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AE3908-A7B8-2CBC-3D40-83932575DF21}"/>
              </a:ext>
            </a:extLst>
          </p:cNvPr>
          <p:cNvCxnSpPr/>
          <p:nvPr/>
        </p:nvCxnSpPr>
        <p:spPr>
          <a:xfrm>
            <a:off x="5363110" y="4068567"/>
            <a:ext cx="27740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D71A08-733E-6DE9-D152-3821E63F03D0}"/>
              </a:ext>
            </a:extLst>
          </p:cNvPr>
          <p:cNvSpPr txBox="1"/>
          <p:nvPr/>
        </p:nvSpPr>
        <p:spPr>
          <a:xfrm>
            <a:off x="6581443" y="3422147"/>
            <a:ext cx="678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6D6530CD-ABE8-40B5-95B3-FFBB65405836}"/>
              </a:ext>
            </a:extLst>
          </p:cNvPr>
          <p:cNvSpPr/>
          <p:nvPr/>
        </p:nvSpPr>
        <p:spPr>
          <a:xfrm>
            <a:off x="4911047" y="1294544"/>
            <a:ext cx="5024063" cy="883573"/>
          </a:xfrm>
          <a:prstGeom prst="wedgeRoundRectCallout">
            <a:avLst>
              <a:gd name="adj1" fmla="val 36018"/>
              <a:gd name="adj2" fmla="val 84593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Problem 1:</a:t>
            </a:r>
            <a:r>
              <a:rPr lang="en-US" i="1" dirty="0">
                <a:solidFill>
                  <a:srgbClr val="FF0000"/>
                </a:solidFill>
              </a:rPr>
              <a:t> creating the example requires a lot of manual calculation, and it is error-prone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F226241-BE5B-21E1-3629-4D00AC6990D5}"/>
              </a:ext>
            </a:extLst>
          </p:cNvPr>
          <p:cNvSpPr/>
          <p:nvPr/>
        </p:nvSpPr>
        <p:spPr>
          <a:xfrm>
            <a:off x="5625100" y="5393939"/>
            <a:ext cx="4638783" cy="883572"/>
          </a:xfrm>
          <a:prstGeom prst="wedgeRoundRectCallout">
            <a:avLst>
              <a:gd name="adj1" fmla="val -24309"/>
              <a:gd name="adj2" fmla="val -109594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Problem 2:</a:t>
            </a:r>
            <a:r>
              <a:rPr lang="en-US" i="1" dirty="0">
                <a:solidFill>
                  <a:srgbClr val="FF0000"/>
                </a:solidFill>
              </a:rPr>
              <a:t> The example hides user intent, making the task ambiguous and hard to solve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20">
                <a:extLst>
                  <a:ext uri="{FF2B5EF4-FFF2-40B4-BE49-F238E27FC236}">
                    <a16:creationId xmlns:a16="http://schemas.microsoft.com/office/drawing/2014/main" id="{E65C96BF-1326-0365-1E44-83A93B98B721}"/>
                  </a:ext>
                </a:extLst>
              </p14:cNvPr>
              <p14:cNvContentPartPr/>
              <p14:nvPr/>
            </p14:nvContentPartPr>
            <p14:xfrm>
              <a:off x="10263883" y="1353061"/>
              <a:ext cx="635400" cy="1144440"/>
            </p14:xfrm>
          </p:contentPart>
        </mc:Choice>
        <mc:Fallback xmlns="">
          <p:pic>
            <p:nvPicPr>
              <p:cNvPr id="8" name="Ink 20">
                <a:extLst>
                  <a:ext uri="{FF2B5EF4-FFF2-40B4-BE49-F238E27FC236}">
                    <a16:creationId xmlns:a16="http://schemas.microsoft.com/office/drawing/2014/main" id="{E65C96BF-1326-0365-1E44-83A93B98B7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48403" y="1337581"/>
                <a:ext cx="666000" cy="11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902DDE9-9419-15A7-A684-A1E5E77DF898}"/>
                  </a:ext>
                </a:extLst>
              </p14:cNvPr>
              <p14:cNvContentPartPr/>
              <p14:nvPr/>
            </p14:nvContentPartPr>
            <p14:xfrm>
              <a:off x="10999259" y="1165746"/>
              <a:ext cx="12600" cy="6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902DDE9-9419-15A7-A684-A1E5E77DF8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90259" y="1156746"/>
                <a:ext cx="302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DD56793-EF82-897A-87F5-6CCBAB4DFF50}"/>
                  </a:ext>
                </a:extLst>
              </p14:cNvPr>
              <p14:cNvContentPartPr/>
              <p14:nvPr/>
            </p14:nvContentPartPr>
            <p14:xfrm>
              <a:off x="10442699" y="850386"/>
              <a:ext cx="284760" cy="402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DD56793-EF82-897A-87F5-6CCBAB4DFF5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27579" y="835266"/>
                <a:ext cx="3153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9ED7B2B-9550-2D7B-FDF8-4FCA60FC20D7}"/>
                  </a:ext>
                </a:extLst>
              </p14:cNvPr>
              <p14:cNvContentPartPr/>
              <p14:nvPr/>
            </p14:nvContentPartPr>
            <p14:xfrm>
              <a:off x="11155999" y="4807245"/>
              <a:ext cx="284760" cy="402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9ED7B2B-9550-2D7B-FDF8-4FCA60FC20D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40539" y="4791779"/>
                <a:ext cx="315321" cy="432693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A87BD636-C80B-EF83-ED62-D37951BD52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09269" y="5269394"/>
            <a:ext cx="909102" cy="107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0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403E-8B28-3BD8-D361-FF82854B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12002" cy="795855"/>
          </a:xfrm>
        </p:spPr>
        <p:txBody>
          <a:bodyPr/>
          <a:lstStyle/>
          <a:p>
            <a:r>
              <a:rPr lang="en-US" sz="2800" b="1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E28C1-35A3-3477-9085-EDE2360C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>
            <a:noAutofit/>
          </a:bodyPr>
          <a:lstStyle/>
          <a:p>
            <a:fld id="{467D116A-E1CE-4DEA-AE12-778E4BA74282}" type="slidenum">
              <a:rPr lang="en-US" sz="2400" smtClean="0"/>
              <a:t>9</a:t>
            </a:fld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8F9E7-690B-5F77-C00C-D3D34C21B3DE}"/>
              </a:ext>
            </a:extLst>
          </p:cNvPr>
          <p:cNvSpPr txBox="1"/>
          <p:nvPr/>
        </p:nvSpPr>
        <p:spPr>
          <a:xfrm>
            <a:off x="838200" y="1967869"/>
            <a:ext cx="5616859" cy="4280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  <a:alpha val="20000"/>
                  </a:schemeClr>
                </a:solidFill>
              </a:rPr>
              <a:t>Motivation and Problem Statement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Algorithm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  <a:alpha val="20000"/>
                  </a:schemeClr>
                </a:solidFill>
              </a:rPr>
              <a:t>Experiments and Results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  <a:alpha val="20000"/>
                  </a:schemeClr>
                </a:solidFill>
              </a:rPr>
              <a:t>Recap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7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</TotalTime>
  <Words>3738</Words>
  <Application>Microsoft Office PowerPoint</Application>
  <PresentationFormat>Widescreen</PresentationFormat>
  <Paragraphs>1448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Synthesizing Analytical SQL From Computation Demonstration</vt:lpstr>
      <vt:lpstr>Overview</vt:lpstr>
      <vt:lpstr>Overview</vt:lpstr>
      <vt:lpstr>Querying databases with SQL</vt:lpstr>
      <vt:lpstr>Analytical SQL: SQL + Analytical Function</vt:lpstr>
      <vt:lpstr>Synthesizing Analytical SQL from Input-Output Examples?</vt:lpstr>
      <vt:lpstr>Synthesizing Analytical SQL from Input-Output Examples?</vt:lpstr>
      <vt:lpstr>Synthesizing Analytical SQL from Input-Output Examples?</vt:lpstr>
      <vt:lpstr>Overview</vt:lpstr>
      <vt:lpstr>Synthesizing Analytical SQL from Input-Output Examples</vt:lpstr>
      <vt:lpstr>Synthesizing Analytical SQL from Input-Output Examples</vt:lpstr>
      <vt:lpstr>Synthesis Criteria for Computation Demonstration</vt:lpstr>
      <vt:lpstr>Query Representation</vt:lpstr>
      <vt:lpstr>Synthesis Algorithm: Enumerative Search with Abstraction-based Pruning</vt:lpstr>
      <vt:lpstr>Synthesis Algorithm: Enumerative Search with Abstraction-based Pruning</vt:lpstr>
      <vt:lpstr>Pruning with Abstract Provenance Analysis</vt:lpstr>
      <vt:lpstr>Synthesizing Analytical SQL from Computation Demonstration</vt:lpstr>
      <vt:lpstr>Overview</vt:lpstr>
      <vt:lpstr>Experiment: Synthesis Efficiency</vt:lpstr>
      <vt:lpstr>Experiment: Number of Queries Visited</vt:lpstr>
      <vt:lpstr>User Experience Study: 6 analytical tasks with 13 participants</vt:lpstr>
      <vt:lpstr>Overview</vt:lpstr>
      <vt:lpstr>Recap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Synthesizing Analytical SQL From Computation Demonstration</dc:title>
  <dc:creator>MohammadAmin Raeisi</dc:creator>
  <cp:lastModifiedBy>MohammadAmin Raeisi</cp:lastModifiedBy>
  <cp:revision>16</cp:revision>
  <dcterms:created xsi:type="dcterms:W3CDTF">2023-05-20T15:58:27Z</dcterms:created>
  <dcterms:modified xsi:type="dcterms:W3CDTF">2023-05-21T11:18:36Z</dcterms:modified>
</cp:coreProperties>
</file>