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6" r:id="rId6"/>
    <p:sldId id="306" r:id="rId7"/>
    <p:sldId id="303" r:id="rId8"/>
    <p:sldId id="304" r:id="rId9"/>
    <p:sldId id="305" r:id="rId10"/>
    <p:sldId id="28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810" autoAdjust="0"/>
  </p:normalViewPr>
  <p:slideViewPr>
    <p:cSldViewPr snapToGrid="0" showGuides="1">
      <p:cViewPr>
        <p:scale>
          <a:sx n="80" d="100"/>
          <a:sy n="80" d="100"/>
        </p:scale>
        <p:origin x="252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OmdenaAI/la-usa-chapter-open-data/blob/main/src/visualizations/payroll_analysis.ipynb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OMDENA – LA Local Chapter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 Open Datasets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3" r="28003"/>
          <a:stretch>
            <a:fillRect/>
          </a:stretch>
        </p:blipFill>
        <p:spPr>
          <a:xfrm>
            <a:off x="371803" y="0"/>
            <a:ext cx="6034088" cy="6858000"/>
          </a:xfr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Payroll : 2013 - 2022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: </a:t>
            </a:r>
            <a:r>
              <a:rPr lang="en-US" dirty="0"/>
              <a:t>(685461, 18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github.com/OmdenaAI/la-usa-chapter-open-data/blob/main/src/visualizations/payroll_analysis.ipynb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6" b="20936"/>
          <a:stretch>
            <a:fillRect/>
          </a:stretch>
        </p:blipFill>
        <p:spPr>
          <a:xfrm>
            <a:off x="1149132" y="826814"/>
            <a:ext cx="5138058" cy="4978400"/>
          </a:xfr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6" y="2683041"/>
            <a:ext cx="3143250" cy="1888959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emory </a:t>
            </a:r>
            <a:r>
              <a:rPr lang="en-US" dirty="0"/>
              <a:t>usage: 94.1+ </a:t>
            </a:r>
            <a:r>
              <a:rPr lang="en-US" dirty="0" smtClean="0"/>
              <a:t>MB</a:t>
            </a:r>
          </a:p>
          <a:p>
            <a:r>
              <a:rPr lang="en-US" dirty="0" smtClean="0"/>
              <a:t>D Types</a:t>
            </a:r>
            <a:r>
              <a:rPr lang="en-US" dirty="0"/>
              <a:t>: float64(6), int64(2), object(10</a:t>
            </a:r>
            <a:r>
              <a:rPr lang="en-US" dirty="0" smtClean="0"/>
              <a:t>)</a:t>
            </a:r>
          </a:p>
          <a:p>
            <a:r>
              <a:rPr lang="en-US" dirty="0"/>
              <a:t>Data columns (total 18 columns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06" y="1724025"/>
            <a:ext cx="7286208" cy="4191000"/>
          </a:xfrm>
        </p:spPr>
      </p:pic>
    </p:spTree>
    <p:extLst>
      <p:ext uri="{BB962C8B-B14F-4D97-AF65-F5344CB8AC3E}">
        <p14:creationId xmlns:p14="http://schemas.microsoft.com/office/powerpoint/2010/main" val="1990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of the paid amount by year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" y="1419727"/>
            <a:ext cx="7098632" cy="466825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768" y="1419728"/>
            <a:ext cx="4271212" cy="466825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6804" y="6119336"/>
            <a:ext cx="99922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salaries started to fall in 2021 and 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dropped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significantly in 2022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</a:t>
            </a:r>
            <a:r>
              <a:rPr lang="en-US" dirty="0" smtClean="0"/>
              <a:t>Employees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371600"/>
            <a:ext cx="3731293" cy="47284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3" y="1371600"/>
            <a:ext cx="7680909" cy="472841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474" y="6315698"/>
            <a:ext cx="1043288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number of employees will decline in 2021, especially in 2022</a:t>
            </a:r>
          </a:p>
        </p:txBody>
      </p:sp>
    </p:spTree>
    <p:extLst>
      <p:ext uri="{BB962C8B-B14F-4D97-AF65-F5344CB8AC3E}">
        <p14:creationId xmlns:p14="http://schemas.microsoft.com/office/powerpoint/2010/main" val="37671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0"/>
            <a:ext cx="11520487" cy="796721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Total Employees by the different gender and years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6" y="2971800"/>
            <a:ext cx="3143250" cy="1407696"/>
          </a:xfrm>
        </p:spPr>
        <p:txBody>
          <a:bodyPr/>
          <a:lstStyle/>
          <a:p>
            <a:r>
              <a:rPr lang="en-US" dirty="0"/>
              <a:t>For the period from 2013 to 2022, there are more male employees than there are female employees.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74" y="1724025"/>
            <a:ext cx="7298239" cy="4191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44" y="765678"/>
            <a:ext cx="11520487" cy="755649"/>
          </a:xfrm>
        </p:spPr>
        <p:txBody>
          <a:bodyPr/>
          <a:lstStyle/>
          <a:p>
            <a:r>
              <a:rPr lang="en-US" dirty="0"/>
              <a:t>OMDENA – LA Local Chapter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2828327"/>
            <a:ext cx="5582064" cy="518457"/>
          </a:xfrm>
        </p:spPr>
        <p:txBody>
          <a:bodyPr/>
          <a:lstStyle/>
          <a:p>
            <a:r>
              <a:rPr lang="en-US" dirty="0" smtClean="0"/>
              <a:t>LA - Payroll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3585583"/>
            <a:ext cx="11046492" cy="1953455"/>
          </a:xfrm>
        </p:spPr>
        <p:txBody>
          <a:bodyPr/>
          <a:lstStyle/>
          <a:p>
            <a:r>
              <a:rPr lang="en-US" dirty="0"/>
              <a:t>We deduced from the statistics that fewer employees meant lower average pay, which started to decline in 2021. </a:t>
            </a:r>
            <a:endParaRPr lang="ar-EG" dirty="0" smtClean="0"/>
          </a:p>
          <a:p>
            <a:r>
              <a:rPr lang="en-US" dirty="0" smtClean="0"/>
              <a:t>As </a:t>
            </a:r>
            <a:r>
              <a:rPr lang="en-US" dirty="0"/>
              <a:t>there will be fewer staff starting in 2021, we must ascertain why this is happening and whether Covid-19 is involved.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60C99C-4D9A-4DAB-AA53-E488AEBCAE16}">
  <ds:schemaRefs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165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OMDENA – LA Local Chapter</vt:lpstr>
      <vt:lpstr>Payroll : 2013 - 2022</vt:lpstr>
      <vt:lpstr>PowerPoint Presentation</vt:lpstr>
      <vt:lpstr>Average of the paid amount by year</vt:lpstr>
      <vt:lpstr>Total Employees</vt:lpstr>
      <vt:lpstr>Total Employees by the different gender and years </vt:lpstr>
      <vt:lpstr>OMDENA – LA Local Chapter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2023-03-26T19:06:40Z</dcterms:created>
  <dcterms:modified xsi:type="dcterms:W3CDTF">2023-03-26T20:38:10Z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