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Raleway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0215D3-EF5A-48F1-B32E-2D563ECF224B}">
  <a:tblStyle styleId="{A80215D3-EF5A-48F1-B32E-2D563ECF22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aleway-regular.fntdata"/><Relationship Id="rId47" Type="http://schemas.openxmlformats.org/officeDocument/2006/relationships/slide" Target="slides/slide40.xml"/><Relationship Id="rId49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aleway-boldItalic.fntdata"/><Relationship Id="rId50" Type="http://schemas.openxmlformats.org/officeDocument/2006/relationships/font" Target="fonts/Raleway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4.xml"/><Relationship Id="rId55" Type="http://schemas.openxmlformats.org/officeDocument/2006/relationships/font" Target="fonts/Lato-boldItalic.fntdata"/><Relationship Id="rId10" Type="http://schemas.openxmlformats.org/officeDocument/2006/relationships/slide" Target="slides/slide3.xml"/><Relationship Id="rId54" Type="http://schemas.openxmlformats.org/officeDocument/2006/relationships/font" Target="fonts/Lat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a36251cad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a36251ca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a36251cad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a36251ca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a36251ca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a36251ca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a36251ca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a36251ca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a36251ca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a36251ca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a36251cad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a36251ca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a36251cad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a36251cad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a36251ca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a36251ca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a36251cad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a36251cad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a36251cad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a36251ca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a36251ca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a36251ca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a36251cad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a36251cad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a36251cad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a36251ca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a36251ca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a36251ca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a36251cad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a36251cad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a36251ca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a36251ca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a36251cad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a36251cad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a36251ca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a36251ca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a36251cad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a36251cad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a36251cad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a36251cad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a36251cad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a36251cad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a36251ca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a36251ca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a36251cad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a36251cad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a36251cad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a36251cad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a36251ca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a36251ca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a36251cad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a36251cad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a36251cad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a36251cad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a36251cad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a36251cad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a36251ca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a36251ca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a36251cad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a36251cad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a36251cad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a36251cad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a36251ca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a36251ca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a36251ca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a36251ca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a36251ca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a36251ca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a36251ca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a36251ca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a36251ca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a36251ca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a36251ca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a36251ca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a36251ca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a36251ca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a36251cad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a36251cad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olang.org/pkg/contex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udemy.com/course/pemrograman-go-lang-pemula-sampai-mahir/?referralCode=C9C831DC7A42D8714259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Go-Lang Context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Context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direpresentasikan di dalam sebuah interface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interface Context terdapat dalam package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https://golang.org/pkg/context/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Interface Context</a:t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Context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Context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Context adalah sebuah interface, untuk membuat context kita butuh sebuah struct yang sesuai dengan kontrak interface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kita tidak perlu membuatnya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Golang package context terdapat function yang bisa kita gunakan untuk membuat Context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Function Membuat Context</a:t>
            </a:r>
            <a:endParaRPr/>
          </a:p>
        </p:txBody>
      </p:sp>
      <p:graphicFrame>
        <p:nvGraphicFramePr>
          <p:cNvPr id="241" name="Google Shape;241;p3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{A80215D3-EF5A-48F1-B32E-2D563ECF224B}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context.Background()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context kosong. Tidak pernah dibatalkan, tidak pernah timeout, dan tidak memiliki value apapun. Biasanya digunakan di main function atau dalam test, atau dalam awal proses request terjadi.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context.TODO()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context kosong seperti Background(), namun biasanya menggunakan ini ketika belum jelas context apa yang ingin digunakan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Context</a:t>
            </a:r>
            <a:endParaRPr/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9430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Parent dan Child Context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Parent dan Child Context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menganut konsep parent dan child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Artinya, saat kita membuat context, kita bisa membuat child context dari context yang sudah 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Parent context bisa memiliki banyak child, namun child hanya bisa memiliki satu parent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Konsep ini mirip dengan pewarisan di pemrograman berorientasi object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Parent dan Child Context</a:t>
            </a:r>
            <a:endParaRPr/>
          </a:p>
        </p:txBody>
      </p:sp>
      <p:pic>
        <p:nvPicPr>
          <p:cNvPr id="264" name="Google Shape;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725" y="2006250"/>
            <a:ext cx="5160553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Hubungan Antara Parent dan Child Context</a:t>
            </a:r>
            <a:endParaRPr/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Parent dan Child context akan selalu terhubung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nanti kita melakukan misal pembatalan context A, maka semua child dan sub child dari context A akan ikut dibatalkan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jika misal kita membatalkan context B, hanya context B dan semua child dan sub child nya yang dibatalkan, parent context B tidak akan ikut dibatalkan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Begitu juga nanti saat kita menyisipkan data ke dalam context A, semua child dan sub child nya bisa mendapatkan data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jika kita menyisipkan data di context B, hanya context B dan semua child dan sub child nya yang mendapat data, parent context B tidak akan mendapat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Immutable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merupakan object yang Immutable, artinya setelah Context dibuat, dia tidak bisa diubah lagi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kita menambahkan value ke dalam context, atau menambahkan pengaturan timeout dan yang lainnya, secara otomatis akan membentuk child context baru, bukan merubah context tersebut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Membuat Child Context</a:t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membuat child context ada banyak caranya, yang akan kita bahas di materi-materi selanjutnya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Value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Value</a:t>
            </a:r>
            <a:endParaRPr/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saat awal membuat context, context tidak memiliki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menambah sebuah value dengan data Pair (key - value) ke dalam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menambah value ke context, secara otomatis akan tercipta child context baru, artinya original context nya tidak akan berubah sama sekali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menambahkan value ke context, kita bisa menggunakan function </a:t>
            </a:r>
            <a:r>
              <a:rPr b="1" lang="id"/>
              <a:t>context.WithValue(parent, key, value)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Value</a:t>
            </a:r>
            <a:endParaRPr/>
          </a:p>
        </p:txBody>
      </p:sp>
      <p:pic>
        <p:nvPicPr>
          <p:cNvPr id="299" name="Google Shape;2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874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Get Value</a:t>
            </a:r>
            <a:endParaRPr/>
          </a:p>
        </p:txBody>
      </p:sp>
      <p:pic>
        <p:nvPicPr>
          <p:cNvPr id="305" name="Google Shape;3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62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Cancel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Cancel</a:t>
            </a:r>
            <a:endParaRPr/>
          </a:p>
        </p:txBody>
      </p:sp>
      <p:sp>
        <p:nvSpPr>
          <p:cNvPr id="316" name="Google Shape;316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menambahkan value ke context, kita juga bisa menambahkan sinyal cancel ke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Kapan sinyal cancel diperlukan dalam context?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ketika kita butuh menjalankan proses lain, dan kita ingin bisa memberi sinyal cancel ke proses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proses ini berupa goroutine yang berbeda, sehingga dengan mudah jika kita ingin membatalkan eksekusi goroutine, kita bisa mengirim sinyal cancel ke context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ingat, goroutine yang menggunakan context, tetap harus melakukan pengecekan terhadap context nya, jika tidak, tidak ada gunanya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context dengan cancel signal, kita bisa menggunakan function </a:t>
            </a:r>
            <a:r>
              <a:rPr b="1" lang="id"/>
              <a:t>context.WithCancel(parent)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Contoh Goroutine Leak (1)</a:t>
            </a:r>
            <a:endParaRPr/>
          </a:p>
        </p:txBody>
      </p:sp>
      <p:pic>
        <p:nvPicPr>
          <p:cNvPr id="322" name="Google Shape;3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25492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Contoh Goroutine Leak (2)</a:t>
            </a:r>
            <a:endParaRPr/>
          </a:p>
        </p:txBody>
      </p:sp>
      <p:pic>
        <p:nvPicPr>
          <p:cNvPr id="328" name="Google Shape;32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7116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Cancel (1)</a:t>
            </a:r>
            <a:endParaRPr/>
          </a:p>
        </p:txBody>
      </p:sp>
      <p:pic>
        <p:nvPicPr>
          <p:cNvPr id="334" name="Google Shape;33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83394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Cancel (2)</a:t>
            </a:r>
            <a:endParaRPr/>
          </a:p>
        </p:txBody>
      </p:sp>
      <p:pic>
        <p:nvPicPr>
          <p:cNvPr id="340" name="Google Shape;34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5006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Timeout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Timeout</a:t>
            </a:r>
            <a:endParaRPr/>
          </a:p>
        </p:txBody>
      </p:sp>
      <p:sp>
        <p:nvSpPr>
          <p:cNvPr id="351" name="Google Shape;351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menambahkan value ke context, dan juga sinyal cancel, kita juga bisa menambahkan sinyal cancel ke context secara otomatis dengan menggunakan pengaturan timeout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pengaturan timeout, kita tidak perlu melakukan eksekusi cancel secara manual, cancel akan otomatis di eksekusi jika waktu timeout sudah terlewati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Penggunaan context dengan timeout sangat cocok ketika misal kita melakukan query ke database atau http api, namun ingin menentukan batas maksimal timeout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context dengan cancel signal secara otomatis menggunakan timeout, kita bisa menggunakan function </a:t>
            </a:r>
            <a:r>
              <a:rPr b="1" lang="id"/>
              <a:t>context.WithTimeout(parent, duration)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Timeout (1)</a:t>
            </a:r>
            <a:endParaRPr/>
          </a:p>
        </p:txBody>
      </p:sp>
      <p:pic>
        <p:nvPicPr>
          <p:cNvPr id="357" name="Google Shape;3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54716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Timeout (2)</a:t>
            </a:r>
            <a:endParaRPr/>
          </a:p>
        </p:txBody>
      </p:sp>
      <p:pic>
        <p:nvPicPr>
          <p:cNvPr id="363" name="Google Shape;36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4597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Deadline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Deadline</a:t>
            </a:r>
            <a:endParaRPr/>
          </a:p>
        </p:txBody>
      </p:sp>
      <p:sp>
        <p:nvSpPr>
          <p:cNvPr id="374" name="Google Shape;374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menggunakan timeout untuk melakukan cancel secara otomatis, kita juga bisa menggunakan deadline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Pengaturan deadline sedikit berbeda dengan timeout, jika timeout kita beri waktu dari sekarang, kalo deadline ditentukan kapan waktu timeout nya, misal jam 12 siang hari 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context dengan cancel signal secara otomatis menggunakan deadline, kita bisa menggunakan function </a:t>
            </a:r>
            <a:r>
              <a:rPr b="1" lang="id"/>
              <a:t>context.WithDeadline(parent, time)</a:t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Deadline</a:t>
            </a:r>
            <a:endParaRPr/>
          </a:p>
        </p:txBody>
      </p:sp>
      <p:pic>
        <p:nvPicPr>
          <p:cNvPr id="380" name="Google Shape;3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15859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Goroutines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https://www.udemy.com/course/pemrograman-go-lang-pemula-sampai-mahir/?referralCode=C9C831DC7A42D8714259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391" name="Google Shape;391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Web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With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With Cancel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With Timeout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With Deadline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Context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Context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merupakan sebuah data yang membawa value, sinyal cancel, sinyal timeout dan sinyal deadline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biasanya dibuat per request (misal setiap ada request masuk ke server web melalui http request)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digunakan untuk mempermudah kita meneruskan value, dan sinyal antar proses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Kenapa Context Perlu Dipelajari?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di Golang biasa digunakan untuk mengirim data request atau sinyal ke proses 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context, ketika kita ingin membatalkan semua proses, kita cukup mengirim sinyal ke context, maka secara otomatis semua proses akan dibatalkan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Hampir semua bagian di Golang memanfaatkan context, seperti database, http server, http client,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Bahkan di Google sendiri, ketika menggunakan Golang, context wajib digunakan dan selalu dikirim ke setiap function yang dikirim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355" y="714837"/>
            <a:ext cx="5905300" cy="4276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Kerja Context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