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5"/>
    <p:sldId id="257" r:id="rId26"/>
    <p:sldId id="258" r:id="rId27"/>
    <p:sldId id="259" r:id="rId28"/>
    <p:sldId id="260" r:id="rId29"/>
    <p:sldId id="261" r:id="rId30"/>
    <p:sldId id="262" r:id="rId31"/>
    <p:sldId id="263" r:id="rId32"/>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Antic" charset="1" panose="00000000000000000000"/>
      <p:regular r:id="rId12"/>
    </p:embeddedFont>
    <p:embeddedFont>
      <p:font typeface="Antic Bold" charset="1" panose="00000000000000000000"/>
      <p:regular r:id="rId13"/>
    </p:embeddedFont>
    <p:embeddedFont>
      <p:font typeface="Antic Italics" charset="1" panose="00000000000000000000"/>
      <p:regular r:id="rId14"/>
    </p:embeddedFont>
    <p:embeddedFont>
      <p:font typeface="Antic Bold Italics" charset="1" panose="00000000000000000000"/>
      <p:regular r:id="rId15"/>
    </p:embeddedFont>
    <p:embeddedFont>
      <p:font typeface="Montserrat" charset="1" panose="00000500000000000000"/>
      <p:regular r:id="rId16"/>
    </p:embeddedFont>
    <p:embeddedFont>
      <p:font typeface="Montserrat Bold" charset="1" panose="00000600000000000000"/>
      <p:regular r:id="rId17"/>
    </p:embeddedFont>
    <p:embeddedFont>
      <p:font typeface="Montserrat Italics" charset="1" panose="00000500000000000000"/>
      <p:regular r:id="rId18"/>
    </p:embeddedFont>
    <p:embeddedFont>
      <p:font typeface="Montserrat Bold Italics" charset="1" panose="00000600000000000000"/>
      <p:regular r:id="rId19"/>
    </p:embeddedFont>
    <p:embeddedFont>
      <p:font typeface="Hertical Smooth" charset="1" panose="00000000000000000000"/>
      <p:regular r:id="rId20"/>
    </p:embeddedFont>
    <p:embeddedFont>
      <p:font typeface="Canva Sans" charset="1" panose="020B0503030501040103"/>
      <p:regular r:id="rId21"/>
    </p:embeddedFont>
    <p:embeddedFont>
      <p:font typeface="Canva Sans Bold" charset="1" panose="020B0803030501040103"/>
      <p:regular r:id="rId22"/>
    </p:embeddedFont>
    <p:embeddedFont>
      <p:font typeface="Canva Sans Italics" charset="1" panose="020B0503030501040103"/>
      <p:regular r:id="rId23"/>
    </p:embeddedFont>
    <p:embeddedFont>
      <p:font typeface="Canva Sans Bold Italics" charset="1" panose="020B0803030501040103"/>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slides/slide1.xml" Type="http://schemas.openxmlformats.org/officeDocument/2006/relationships/slide"/><Relationship Id="rId26" Target="slides/slide2.xml" Type="http://schemas.openxmlformats.org/officeDocument/2006/relationships/slide"/><Relationship Id="rId27" Target="slides/slide3.xml" Type="http://schemas.openxmlformats.org/officeDocument/2006/relationships/slide"/><Relationship Id="rId28" Target="slides/slide4.xml" Type="http://schemas.openxmlformats.org/officeDocument/2006/relationships/slide"/><Relationship Id="rId29" Target="slides/slide5.xml" Type="http://schemas.openxmlformats.org/officeDocument/2006/relationships/slide"/><Relationship Id="rId3" Target="viewProps.xml" Type="http://schemas.openxmlformats.org/officeDocument/2006/relationships/viewProps"/><Relationship Id="rId30" Target="slides/slide6.xml" Type="http://schemas.openxmlformats.org/officeDocument/2006/relationships/slide"/><Relationship Id="rId31" Target="slides/slide7.xml" Type="http://schemas.openxmlformats.org/officeDocument/2006/relationships/slide"/><Relationship Id="rId32" Target="slides/slide8.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https://www.niagahoster.co.id/blog/database-adalah/" TargetMode="External" Type="http://schemas.openxmlformats.org/officeDocument/2006/relationships/hyperlink"/></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1ECD7"/>
        </a:solidFill>
      </p:bgPr>
    </p:bg>
    <p:spTree>
      <p:nvGrpSpPr>
        <p:cNvPr id="1" name=""/>
        <p:cNvGrpSpPr/>
        <p:nvPr/>
      </p:nvGrpSpPr>
      <p:grpSpPr>
        <a:xfrm>
          <a:off x="0" y="0"/>
          <a:ext cx="0" cy="0"/>
          <a:chOff x="0" y="0"/>
          <a:chExt cx="0" cy="0"/>
        </a:xfrm>
      </p:grpSpPr>
      <p:grpSp>
        <p:nvGrpSpPr>
          <p:cNvPr name="Group 2" id="2"/>
          <p:cNvGrpSpPr/>
          <p:nvPr/>
        </p:nvGrpSpPr>
        <p:grpSpPr>
          <a:xfrm rot="-178765">
            <a:off x="2908200" y="1882532"/>
            <a:ext cx="12471601" cy="6570048"/>
            <a:chOff x="0" y="0"/>
            <a:chExt cx="4455448" cy="2347133"/>
          </a:xfrm>
        </p:grpSpPr>
        <p:sp>
          <p:nvSpPr>
            <p:cNvPr name="Freeform 3" id="3"/>
            <p:cNvSpPr/>
            <p:nvPr/>
          </p:nvSpPr>
          <p:spPr>
            <a:xfrm>
              <a:off x="31750" y="31750"/>
              <a:ext cx="4391948" cy="2283633"/>
            </a:xfrm>
            <a:custGeom>
              <a:avLst/>
              <a:gdLst/>
              <a:ahLst/>
              <a:cxnLst/>
              <a:rect r="r" b="b" t="t" l="l"/>
              <a:pathLst>
                <a:path h="2283633" w="4391948">
                  <a:moveTo>
                    <a:pt x="4299238" y="2283633"/>
                  </a:moveTo>
                  <a:lnTo>
                    <a:pt x="92710" y="2283633"/>
                  </a:lnTo>
                  <a:cubicBezTo>
                    <a:pt x="41910" y="2283633"/>
                    <a:pt x="0" y="2241723"/>
                    <a:pt x="0" y="2190923"/>
                  </a:cubicBezTo>
                  <a:lnTo>
                    <a:pt x="0" y="92710"/>
                  </a:lnTo>
                  <a:cubicBezTo>
                    <a:pt x="0" y="41910"/>
                    <a:pt x="41910" y="0"/>
                    <a:pt x="92710" y="0"/>
                  </a:cubicBezTo>
                  <a:lnTo>
                    <a:pt x="4297968" y="0"/>
                  </a:lnTo>
                  <a:cubicBezTo>
                    <a:pt x="4348768" y="0"/>
                    <a:pt x="4390678" y="41910"/>
                    <a:pt x="4390678" y="92710"/>
                  </a:cubicBezTo>
                  <a:lnTo>
                    <a:pt x="4390678" y="2189653"/>
                  </a:lnTo>
                  <a:cubicBezTo>
                    <a:pt x="4391948" y="2241723"/>
                    <a:pt x="4350038" y="2283633"/>
                    <a:pt x="4299238" y="2283633"/>
                  </a:cubicBezTo>
                  <a:close/>
                </a:path>
              </a:pathLst>
            </a:custGeom>
            <a:solidFill>
              <a:srgbClr val="F5F2DF"/>
            </a:solidFill>
          </p:spPr>
        </p:sp>
        <p:sp>
          <p:nvSpPr>
            <p:cNvPr name="Freeform 4" id="4"/>
            <p:cNvSpPr/>
            <p:nvPr/>
          </p:nvSpPr>
          <p:spPr>
            <a:xfrm>
              <a:off x="0" y="0"/>
              <a:ext cx="4455448" cy="2347133"/>
            </a:xfrm>
            <a:custGeom>
              <a:avLst/>
              <a:gdLst/>
              <a:ahLst/>
              <a:cxnLst/>
              <a:rect r="r" b="b" t="t" l="l"/>
              <a:pathLst>
                <a:path h="2347133" w="4455448">
                  <a:moveTo>
                    <a:pt x="4330988" y="59690"/>
                  </a:moveTo>
                  <a:cubicBezTo>
                    <a:pt x="4366548" y="59690"/>
                    <a:pt x="4395758" y="88900"/>
                    <a:pt x="4395758" y="124460"/>
                  </a:cubicBezTo>
                  <a:lnTo>
                    <a:pt x="4395758" y="2222673"/>
                  </a:lnTo>
                  <a:cubicBezTo>
                    <a:pt x="4395758" y="2258233"/>
                    <a:pt x="4366548" y="2287443"/>
                    <a:pt x="4330988" y="2287443"/>
                  </a:cubicBezTo>
                  <a:lnTo>
                    <a:pt x="124460" y="2287443"/>
                  </a:lnTo>
                  <a:cubicBezTo>
                    <a:pt x="88900" y="2287443"/>
                    <a:pt x="59690" y="2258233"/>
                    <a:pt x="59690" y="2222673"/>
                  </a:cubicBezTo>
                  <a:lnTo>
                    <a:pt x="59690" y="124460"/>
                  </a:lnTo>
                  <a:cubicBezTo>
                    <a:pt x="59690" y="88900"/>
                    <a:pt x="88900" y="59690"/>
                    <a:pt x="124460" y="59690"/>
                  </a:cubicBezTo>
                  <a:lnTo>
                    <a:pt x="4330988" y="59690"/>
                  </a:lnTo>
                  <a:moveTo>
                    <a:pt x="4330988" y="0"/>
                  </a:moveTo>
                  <a:lnTo>
                    <a:pt x="124460" y="0"/>
                  </a:lnTo>
                  <a:cubicBezTo>
                    <a:pt x="55880" y="0"/>
                    <a:pt x="0" y="55880"/>
                    <a:pt x="0" y="124460"/>
                  </a:cubicBezTo>
                  <a:lnTo>
                    <a:pt x="0" y="2222673"/>
                  </a:lnTo>
                  <a:cubicBezTo>
                    <a:pt x="0" y="2291253"/>
                    <a:pt x="55880" y="2347133"/>
                    <a:pt x="124460" y="2347133"/>
                  </a:cubicBezTo>
                  <a:lnTo>
                    <a:pt x="4330988" y="2347133"/>
                  </a:lnTo>
                  <a:cubicBezTo>
                    <a:pt x="4399568" y="2347133"/>
                    <a:pt x="4455448" y="2291253"/>
                    <a:pt x="4455448" y="2222673"/>
                  </a:cubicBezTo>
                  <a:lnTo>
                    <a:pt x="4455448" y="124460"/>
                  </a:lnTo>
                  <a:cubicBezTo>
                    <a:pt x="4455448" y="55880"/>
                    <a:pt x="4399568" y="0"/>
                    <a:pt x="4330988" y="0"/>
                  </a:cubicBezTo>
                  <a:close/>
                </a:path>
              </a:pathLst>
            </a:custGeom>
            <a:solidFill>
              <a:srgbClr val="000000"/>
            </a:solidFill>
          </p:spPr>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3425786">
            <a:off x="12064535" y="533353"/>
            <a:ext cx="1614912" cy="1885778"/>
          </a:xfrm>
          <a:prstGeom prst="rect">
            <a:avLst/>
          </a:prstGeom>
        </p:spPr>
      </p:pic>
      <p:grpSp>
        <p:nvGrpSpPr>
          <p:cNvPr name="Group 6" id="6"/>
          <p:cNvGrpSpPr/>
          <p:nvPr/>
        </p:nvGrpSpPr>
        <p:grpSpPr>
          <a:xfrm rot="-187169">
            <a:off x="7948425" y="1579190"/>
            <a:ext cx="2391151" cy="825082"/>
            <a:chOff x="0" y="0"/>
            <a:chExt cx="1913890" cy="660400"/>
          </a:xfrm>
        </p:grpSpPr>
        <p:sp>
          <p:nvSpPr>
            <p:cNvPr name="Freeform 7" id="7"/>
            <p:cNvSpPr/>
            <p:nvPr/>
          </p:nvSpPr>
          <p:spPr>
            <a:xfrm>
              <a:off x="0" y="0"/>
              <a:ext cx="1913890" cy="660400"/>
            </a:xfrm>
            <a:custGeom>
              <a:avLst/>
              <a:gdLst/>
              <a:ahLst/>
              <a:cxnLst/>
              <a:rect r="r" b="b" t="t" l="l"/>
              <a:pathLst>
                <a:path h="660400" w="1913890">
                  <a:moveTo>
                    <a:pt x="1789430" y="660400"/>
                  </a:moveTo>
                  <a:lnTo>
                    <a:pt x="124460" y="660400"/>
                  </a:lnTo>
                  <a:cubicBezTo>
                    <a:pt x="55880" y="660400"/>
                    <a:pt x="0" y="604520"/>
                    <a:pt x="0" y="535940"/>
                  </a:cubicBezTo>
                  <a:lnTo>
                    <a:pt x="0" y="124460"/>
                  </a:lnTo>
                  <a:cubicBezTo>
                    <a:pt x="0" y="55880"/>
                    <a:pt x="55880" y="0"/>
                    <a:pt x="124460" y="0"/>
                  </a:cubicBezTo>
                  <a:lnTo>
                    <a:pt x="1789430" y="0"/>
                  </a:lnTo>
                  <a:cubicBezTo>
                    <a:pt x="1858010" y="0"/>
                    <a:pt x="1913890" y="55880"/>
                    <a:pt x="1913890" y="124460"/>
                  </a:cubicBezTo>
                  <a:lnTo>
                    <a:pt x="1913890" y="535940"/>
                  </a:lnTo>
                  <a:cubicBezTo>
                    <a:pt x="1913890" y="604520"/>
                    <a:pt x="1858010" y="660400"/>
                    <a:pt x="1789430" y="660400"/>
                  </a:cubicBezTo>
                  <a:close/>
                </a:path>
              </a:pathLst>
            </a:custGeom>
            <a:solidFill>
              <a:srgbClr val="E0795D"/>
            </a:solidFill>
          </p:spPr>
        </p:sp>
      </p:grpSp>
      <p:pic>
        <p:nvPicPr>
          <p:cNvPr name="Picture 8" id="8"/>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181478">
            <a:off x="8323572" y="1786624"/>
            <a:ext cx="1640856" cy="410214"/>
          </a:xfrm>
          <a:prstGeom prst="rect">
            <a:avLst/>
          </a:prstGeom>
        </p:spPr>
      </p:pic>
      <p:sp>
        <p:nvSpPr>
          <p:cNvPr name="TextBox 9" id="9"/>
          <p:cNvSpPr txBox="true"/>
          <p:nvPr/>
        </p:nvSpPr>
        <p:spPr>
          <a:xfrm rot="-173315">
            <a:off x="3073210" y="3723915"/>
            <a:ext cx="12124888" cy="1945617"/>
          </a:xfrm>
          <a:prstGeom prst="rect">
            <a:avLst/>
          </a:prstGeom>
        </p:spPr>
        <p:txBody>
          <a:bodyPr anchor="t" rtlCol="false" tIns="0" lIns="0" bIns="0" rIns="0">
            <a:spAutoFit/>
          </a:bodyPr>
          <a:lstStyle/>
          <a:p>
            <a:pPr algn="ctr">
              <a:lnSpc>
                <a:spcPts val="13511"/>
              </a:lnSpc>
            </a:pPr>
            <a:r>
              <a:rPr lang="en-US" sz="9650">
                <a:solidFill>
                  <a:srgbClr val="3B3D50"/>
                </a:solidFill>
                <a:latin typeface="Hertical Smooth"/>
              </a:rPr>
              <a:t>basic Backend</a:t>
            </a:r>
          </a:p>
        </p:txBody>
      </p:sp>
      <p:sp>
        <p:nvSpPr>
          <p:cNvPr name="TextBox 10" id="10"/>
          <p:cNvSpPr txBox="true"/>
          <p:nvPr/>
        </p:nvSpPr>
        <p:spPr>
          <a:xfrm rot="-201061">
            <a:off x="4565514" y="5910176"/>
            <a:ext cx="9724268" cy="710769"/>
          </a:xfrm>
          <a:prstGeom prst="rect">
            <a:avLst/>
          </a:prstGeom>
        </p:spPr>
        <p:txBody>
          <a:bodyPr anchor="t" rtlCol="false" tIns="0" lIns="0" bIns="0" rIns="0">
            <a:spAutoFit/>
          </a:bodyPr>
          <a:lstStyle/>
          <a:p>
            <a:pPr algn="ctr">
              <a:lnSpc>
                <a:spcPts val="5764"/>
              </a:lnSpc>
            </a:pPr>
            <a:r>
              <a:rPr lang="en-US" sz="4117">
                <a:solidFill>
                  <a:srgbClr val="3B3D50"/>
                </a:solidFill>
                <a:latin typeface="Antic"/>
              </a:rPr>
              <a:t>MUHAMAD ILHAM DARMAWAN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1ECD7"/>
        </a:solidFill>
      </p:bgPr>
    </p:bg>
    <p:spTree>
      <p:nvGrpSpPr>
        <p:cNvPr id="1" name=""/>
        <p:cNvGrpSpPr/>
        <p:nvPr/>
      </p:nvGrpSpPr>
      <p:grpSpPr>
        <a:xfrm>
          <a:off x="0" y="0"/>
          <a:ext cx="0" cy="0"/>
          <a:chOff x="0" y="0"/>
          <a:chExt cx="0" cy="0"/>
        </a:xfrm>
      </p:grpSpPr>
      <p:grpSp>
        <p:nvGrpSpPr>
          <p:cNvPr name="Group 2" id="2"/>
          <p:cNvGrpSpPr/>
          <p:nvPr/>
        </p:nvGrpSpPr>
        <p:grpSpPr>
          <a:xfrm rot="0">
            <a:off x="1028700" y="2654958"/>
            <a:ext cx="3843931" cy="4977085"/>
            <a:chOff x="0" y="0"/>
            <a:chExt cx="1812751" cy="2347133"/>
          </a:xfrm>
        </p:grpSpPr>
        <p:sp>
          <p:nvSpPr>
            <p:cNvPr name="Freeform 3" id="3"/>
            <p:cNvSpPr/>
            <p:nvPr/>
          </p:nvSpPr>
          <p:spPr>
            <a:xfrm>
              <a:off x="31750" y="31750"/>
              <a:ext cx="1749251" cy="2283633"/>
            </a:xfrm>
            <a:custGeom>
              <a:avLst/>
              <a:gdLst/>
              <a:ahLst/>
              <a:cxnLst/>
              <a:rect r="r" b="b" t="t" l="l"/>
              <a:pathLst>
                <a:path h="2283633" w="1749251">
                  <a:moveTo>
                    <a:pt x="1656541" y="2283633"/>
                  </a:moveTo>
                  <a:lnTo>
                    <a:pt x="92710" y="2283633"/>
                  </a:lnTo>
                  <a:cubicBezTo>
                    <a:pt x="41910" y="2283633"/>
                    <a:pt x="0" y="2241723"/>
                    <a:pt x="0" y="2190923"/>
                  </a:cubicBezTo>
                  <a:lnTo>
                    <a:pt x="0" y="92710"/>
                  </a:lnTo>
                  <a:cubicBezTo>
                    <a:pt x="0" y="41910"/>
                    <a:pt x="41910" y="0"/>
                    <a:pt x="92710" y="0"/>
                  </a:cubicBezTo>
                  <a:lnTo>
                    <a:pt x="1655271" y="0"/>
                  </a:lnTo>
                  <a:cubicBezTo>
                    <a:pt x="1706071" y="0"/>
                    <a:pt x="1747981" y="41910"/>
                    <a:pt x="1747981" y="92710"/>
                  </a:cubicBezTo>
                  <a:lnTo>
                    <a:pt x="1747981" y="2189653"/>
                  </a:lnTo>
                  <a:cubicBezTo>
                    <a:pt x="1749251" y="2241723"/>
                    <a:pt x="1707341" y="2283633"/>
                    <a:pt x="1656541" y="2283633"/>
                  </a:cubicBezTo>
                  <a:close/>
                </a:path>
              </a:pathLst>
            </a:custGeom>
            <a:solidFill>
              <a:srgbClr val="F5F2DF"/>
            </a:solidFill>
          </p:spPr>
        </p:sp>
        <p:sp>
          <p:nvSpPr>
            <p:cNvPr name="Freeform 4" id="4"/>
            <p:cNvSpPr/>
            <p:nvPr/>
          </p:nvSpPr>
          <p:spPr>
            <a:xfrm>
              <a:off x="0" y="0"/>
              <a:ext cx="1812751" cy="2347133"/>
            </a:xfrm>
            <a:custGeom>
              <a:avLst/>
              <a:gdLst/>
              <a:ahLst/>
              <a:cxnLst/>
              <a:rect r="r" b="b" t="t" l="l"/>
              <a:pathLst>
                <a:path h="2347133" w="1812751">
                  <a:moveTo>
                    <a:pt x="1688291" y="59690"/>
                  </a:moveTo>
                  <a:cubicBezTo>
                    <a:pt x="1723851" y="59690"/>
                    <a:pt x="1753061" y="88900"/>
                    <a:pt x="1753061" y="124460"/>
                  </a:cubicBezTo>
                  <a:lnTo>
                    <a:pt x="1753061" y="2222673"/>
                  </a:lnTo>
                  <a:cubicBezTo>
                    <a:pt x="1753061" y="2258233"/>
                    <a:pt x="1723851" y="2287443"/>
                    <a:pt x="1688291" y="2287443"/>
                  </a:cubicBezTo>
                  <a:lnTo>
                    <a:pt x="124460" y="2287443"/>
                  </a:lnTo>
                  <a:cubicBezTo>
                    <a:pt x="88900" y="2287443"/>
                    <a:pt x="59690" y="2258233"/>
                    <a:pt x="59690" y="2222673"/>
                  </a:cubicBezTo>
                  <a:lnTo>
                    <a:pt x="59690" y="124460"/>
                  </a:lnTo>
                  <a:cubicBezTo>
                    <a:pt x="59690" y="88900"/>
                    <a:pt x="88900" y="59690"/>
                    <a:pt x="124460" y="59690"/>
                  </a:cubicBezTo>
                  <a:lnTo>
                    <a:pt x="1688291" y="59690"/>
                  </a:lnTo>
                  <a:moveTo>
                    <a:pt x="1688291" y="0"/>
                  </a:moveTo>
                  <a:lnTo>
                    <a:pt x="124460" y="0"/>
                  </a:lnTo>
                  <a:cubicBezTo>
                    <a:pt x="55880" y="0"/>
                    <a:pt x="0" y="55880"/>
                    <a:pt x="0" y="124460"/>
                  </a:cubicBezTo>
                  <a:lnTo>
                    <a:pt x="0" y="2222673"/>
                  </a:lnTo>
                  <a:cubicBezTo>
                    <a:pt x="0" y="2291253"/>
                    <a:pt x="55880" y="2347133"/>
                    <a:pt x="124460" y="2347133"/>
                  </a:cubicBezTo>
                  <a:lnTo>
                    <a:pt x="1688291" y="2347133"/>
                  </a:lnTo>
                  <a:cubicBezTo>
                    <a:pt x="1756871" y="2347133"/>
                    <a:pt x="1812751" y="2291253"/>
                    <a:pt x="1812751" y="2222673"/>
                  </a:cubicBezTo>
                  <a:lnTo>
                    <a:pt x="1812751" y="124460"/>
                  </a:lnTo>
                  <a:cubicBezTo>
                    <a:pt x="1812751" y="55880"/>
                    <a:pt x="1756871" y="0"/>
                    <a:pt x="1688291" y="0"/>
                  </a:cubicBezTo>
                  <a:close/>
                </a:path>
              </a:pathLst>
            </a:custGeom>
            <a:solidFill>
              <a:srgbClr val="000000"/>
            </a:solidFill>
          </p:spPr>
        </p:sp>
      </p:grpSp>
      <p:grpSp>
        <p:nvGrpSpPr>
          <p:cNvPr name="Group 5" id="5"/>
          <p:cNvGrpSpPr/>
          <p:nvPr/>
        </p:nvGrpSpPr>
        <p:grpSpPr>
          <a:xfrm rot="0">
            <a:off x="5201277" y="2654958"/>
            <a:ext cx="3843931" cy="4977085"/>
            <a:chOff x="0" y="0"/>
            <a:chExt cx="1812751" cy="2347133"/>
          </a:xfrm>
        </p:grpSpPr>
        <p:sp>
          <p:nvSpPr>
            <p:cNvPr name="Freeform 6" id="6"/>
            <p:cNvSpPr/>
            <p:nvPr/>
          </p:nvSpPr>
          <p:spPr>
            <a:xfrm>
              <a:off x="31750" y="31750"/>
              <a:ext cx="1749251" cy="2283633"/>
            </a:xfrm>
            <a:custGeom>
              <a:avLst/>
              <a:gdLst/>
              <a:ahLst/>
              <a:cxnLst/>
              <a:rect r="r" b="b" t="t" l="l"/>
              <a:pathLst>
                <a:path h="2283633" w="1749251">
                  <a:moveTo>
                    <a:pt x="1656541" y="2283633"/>
                  </a:moveTo>
                  <a:lnTo>
                    <a:pt x="92710" y="2283633"/>
                  </a:lnTo>
                  <a:cubicBezTo>
                    <a:pt x="41910" y="2283633"/>
                    <a:pt x="0" y="2241723"/>
                    <a:pt x="0" y="2190923"/>
                  </a:cubicBezTo>
                  <a:lnTo>
                    <a:pt x="0" y="92710"/>
                  </a:lnTo>
                  <a:cubicBezTo>
                    <a:pt x="0" y="41910"/>
                    <a:pt x="41910" y="0"/>
                    <a:pt x="92710" y="0"/>
                  </a:cubicBezTo>
                  <a:lnTo>
                    <a:pt x="1655271" y="0"/>
                  </a:lnTo>
                  <a:cubicBezTo>
                    <a:pt x="1706071" y="0"/>
                    <a:pt x="1747981" y="41910"/>
                    <a:pt x="1747981" y="92710"/>
                  </a:cubicBezTo>
                  <a:lnTo>
                    <a:pt x="1747981" y="2189653"/>
                  </a:lnTo>
                  <a:cubicBezTo>
                    <a:pt x="1749251" y="2241723"/>
                    <a:pt x="1707341" y="2283633"/>
                    <a:pt x="1656541" y="2283633"/>
                  </a:cubicBezTo>
                  <a:close/>
                </a:path>
              </a:pathLst>
            </a:custGeom>
            <a:solidFill>
              <a:srgbClr val="F5F2DF"/>
            </a:solidFill>
          </p:spPr>
        </p:sp>
        <p:sp>
          <p:nvSpPr>
            <p:cNvPr name="Freeform 7" id="7"/>
            <p:cNvSpPr/>
            <p:nvPr/>
          </p:nvSpPr>
          <p:spPr>
            <a:xfrm>
              <a:off x="0" y="0"/>
              <a:ext cx="1812751" cy="2347133"/>
            </a:xfrm>
            <a:custGeom>
              <a:avLst/>
              <a:gdLst/>
              <a:ahLst/>
              <a:cxnLst/>
              <a:rect r="r" b="b" t="t" l="l"/>
              <a:pathLst>
                <a:path h="2347133" w="1812751">
                  <a:moveTo>
                    <a:pt x="1688291" y="59690"/>
                  </a:moveTo>
                  <a:cubicBezTo>
                    <a:pt x="1723851" y="59690"/>
                    <a:pt x="1753061" y="88900"/>
                    <a:pt x="1753061" y="124460"/>
                  </a:cubicBezTo>
                  <a:lnTo>
                    <a:pt x="1753061" y="2222673"/>
                  </a:lnTo>
                  <a:cubicBezTo>
                    <a:pt x="1753061" y="2258233"/>
                    <a:pt x="1723851" y="2287443"/>
                    <a:pt x="1688291" y="2287443"/>
                  </a:cubicBezTo>
                  <a:lnTo>
                    <a:pt x="124460" y="2287443"/>
                  </a:lnTo>
                  <a:cubicBezTo>
                    <a:pt x="88900" y="2287443"/>
                    <a:pt x="59690" y="2258233"/>
                    <a:pt x="59690" y="2222673"/>
                  </a:cubicBezTo>
                  <a:lnTo>
                    <a:pt x="59690" y="124460"/>
                  </a:lnTo>
                  <a:cubicBezTo>
                    <a:pt x="59690" y="88900"/>
                    <a:pt x="88900" y="59690"/>
                    <a:pt x="124460" y="59690"/>
                  </a:cubicBezTo>
                  <a:lnTo>
                    <a:pt x="1688291" y="59690"/>
                  </a:lnTo>
                  <a:moveTo>
                    <a:pt x="1688291" y="0"/>
                  </a:moveTo>
                  <a:lnTo>
                    <a:pt x="124460" y="0"/>
                  </a:lnTo>
                  <a:cubicBezTo>
                    <a:pt x="55880" y="0"/>
                    <a:pt x="0" y="55880"/>
                    <a:pt x="0" y="124460"/>
                  </a:cubicBezTo>
                  <a:lnTo>
                    <a:pt x="0" y="2222673"/>
                  </a:lnTo>
                  <a:cubicBezTo>
                    <a:pt x="0" y="2291253"/>
                    <a:pt x="55880" y="2347133"/>
                    <a:pt x="124460" y="2347133"/>
                  </a:cubicBezTo>
                  <a:lnTo>
                    <a:pt x="1688291" y="2347133"/>
                  </a:lnTo>
                  <a:cubicBezTo>
                    <a:pt x="1756871" y="2347133"/>
                    <a:pt x="1812751" y="2291253"/>
                    <a:pt x="1812751" y="2222673"/>
                  </a:cubicBezTo>
                  <a:lnTo>
                    <a:pt x="1812751" y="124460"/>
                  </a:lnTo>
                  <a:cubicBezTo>
                    <a:pt x="1812751" y="55880"/>
                    <a:pt x="1756871" y="0"/>
                    <a:pt x="1688291" y="0"/>
                  </a:cubicBezTo>
                  <a:close/>
                </a:path>
              </a:pathLst>
            </a:custGeom>
            <a:solidFill>
              <a:srgbClr val="000000"/>
            </a:solidFill>
          </p:spPr>
        </p:sp>
      </p:grpSp>
      <p:grpSp>
        <p:nvGrpSpPr>
          <p:cNvPr name="Group 8" id="8"/>
          <p:cNvGrpSpPr/>
          <p:nvPr/>
        </p:nvGrpSpPr>
        <p:grpSpPr>
          <a:xfrm rot="0">
            <a:off x="9440222" y="2654958"/>
            <a:ext cx="3843931" cy="4977085"/>
            <a:chOff x="0" y="0"/>
            <a:chExt cx="1812751" cy="2347133"/>
          </a:xfrm>
        </p:grpSpPr>
        <p:sp>
          <p:nvSpPr>
            <p:cNvPr name="Freeform 9" id="9"/>
            <p:cNvSpPr/>
            <p:nvPr/>
          </p:nvSpPr>
          <p:spPr>
            <a:xfrm>
              <a:off x="31750" y="31750"/>
              <a:ext cx="1749251" cy="2283633"/>
            </a:xfrm>
            <a:custGeom>
              <a:avLst/>
              <a:gdLst/>
              <a:ahLst/>
              <a:cxnLst/>
              <a:rect r="r" b="b" t="t" l="l"/>
              <a:pathLst>
                <a:path h="2283633" w="1749251">
                  <a:moveTo>
                    <a:pt x="1656541" y="2283633"/>
                  </a:moveTo>
                  <a:lnTo>
                    <a:pt x="92710" y="2283633"/>
                  </a:lnTo>
                  <a:cubicBezTo>
                    <a:pt x="41910" y="2283633"/>
                    <a:pt x="0" y="2241723"/>
                    <a:pt x="0" y="2190923"/>
                  </a:cubicBezTo>
                  <a:lnTo>
                    <a:pt x="0" y="92710"/>
                  </a:lnTo>
                  <a:cubicBezTo>
                    <a:pt x="0" y="41910"/>
                    <a:pt x="41910" y="0"/>
                    <a:pt x="92710" y="0"/>
                  </a:cubicBezTo>
                  <a:lnTo>
                    <a:pt x="1655271" y="0"/>
                  </a:lnTo>
                  <a:cubicBezTo>
                    <a:pt x="1706071" y="0"/>
                    <a:pt x="1747981" y="41910"/>
                    <a:pt x="1747981" y="92710"/>
                  </a:cubicBezTo>
                  <a:lnTo>
                    <a:pt x="1747981" y="2189653"/>
                  </a:lnTo>
                  <a:cubicBezTo>
                    <a:pt x="1749251" y="2241723"/>
                    <a:pt x="1707341" y="2283633"/>
                    <a:pt x="1656541" y="2283633"/>
                  </a:cubicBezTo>
                  <a:close/>
                </a:path>
              </a:pathLst>
            </a:custGeom>
            <a:solidFill>
              <a:srgbClr val="F5F2DF"/>
            </a:solidFill>
          </p:spPr>
        </p:sp>
        <p:sp>
          <p:nvSpPr>
            <p:cNvPr name="Freeform 10" id="10"/>
            <p:cNvSpPr/>
            <p:nvPr/>
          </p:nvSpPr>
          <p:spPr>
            <a:xfrm>
              <a:off x="0" y="0"/>
              <a:ext cx="1812751" cy="2347133"/>
            </a:xfrm>
            <a:custGeom>
              <a:avLst/>
              <a:gdLst/>
              <a:ahLst/>
              <a:cxnLst/>
              <a:rect r="r" b="b" t="t" l="l"/>
              <a:pathLst>
                <a:path h="2347133" w="1812751">
                  <a:moveTo>
                    <a:pt x="1688291" y="59690"/>
                  </a:moveTo>
                  <a:cubicBezTo>
                    <a:pt x="1723851" y="59690"/>
                    <a:pt x="1753061" y="88900"/>
                    <a:pt x="1753061" y="124460"/>
                  </a:cubicBezTo>
                  <a:lnTo>
                    <a:pt x="1753061" y="2222673"/>
                  </a:lnTo>
                  <a:cubicBezTo>
                    <a:pt x="1753061" y="2258233"/>
                    <a:pt x="1723851" y="2287443"/>
                    <a:pt x="1688291" y="2287443"/>
                  </a:cubicBezTo>
                  <a:lnTo>
                    <a:pt x="124460" y="2287443"/>
                  </a:lnTo>
                  <a:cubicBezTo>
                    <a:pt x="88900" y="2287443"/>
                    <a:pt x="59690" y="2258233"/>
                    <a:pt x="59690" y="2222673"/>
                  </a:cubicBezTo>
                  <a:lnTo>
                    <a:pt x="59690" y="124460"/>
                  </a:lnTo>
                  <a:cubicBezTo>
                    <a:pt x="59690" y="88900"/>
                    <a:pt x="88900" y="59690"/>
                    <a:pt x="124460" y="59690"/>
                  </a:cubicBezTo>
                  <a:lnTo>
                    <a:pt x="1688291" y="59690"/>
                  </a:lnTo>
                  <a:moveTo>
                    <a:pt x="1688291" y="0"/>
                  </a:moveTo>
                  <a:lnTo>
                    <a:pt x="124460" y="0"/>
                  </a:lnTo>
                  <a:cubicBezTo>
                    <a:pt x="55880" y="0"/>
                    <a:pt x="0" y="55880"/>
                    <a:pt x="0" y="124460"/>
                  </a:cubicBezTo>
                  <a:lnTo>
                    <a:pt x="0" y="2222673"/>
                  </a:lnTo>
                  <a:cubicBezTo>
                    <a:pt x="0" y="2291253"/>
                    <a:pt x="55880" y="2347133"/>
                    <a:pt x="124460" y="2347133"/>
                  </a:cubicBezTo>
                  <a:lnTo>
                    <a:pt x="1688291" y="2347133"/>
                  </a:lnTo>
                  <a:cubicBezTo>
                    <a:pt x="1756871" y="2347133"/>
                    <a:pt x="1812751" y="2291253"/>
                    <a:pt x="1812751" y="2222673"/>
                  </a:cubicBezTo>
                  <a:lnTo>
                    <a:pt x="1812751" y="124460"/>
                  </a:lnTo>
                  <a:cubicBezTo>
                    <a:pt x="1812751" y="55880"/>
                    <a:pt x="1756871" y="0"/>
                    <a:pt x="1688291" y="0"/>
                  </a:cubicBezTo>
                  <a:close/>
                </a:path>
              </a:pathLst>
            </a:custGeom>
            <a:solidFill>
              <a:srgbClr val="000000"/>
            </a:solidFill>
          </p:spPr>
        </p:sp>
      </p:grpSp>
      <p:grpSp>
        <p:nvGrpSpPr>
          <p:cNvPr name="Group 11" id="11"/>
          <p:cNvGrpSpPr/>
          <p:nvPr/>
        </p:nvGrpSpPr>
        <p:grpSpPr>
          <a:xfrm rot="0">
            <a:off x="13679167" y="2654958"/>
            <a:ext cx="3843931" cy="4977085"/>
            <a:chOff x="0" y="0"/>
            <a:chExt cx="1812751" cy="2347133"/>
          </a:xfrm>
        </p:grpSpPr>
        <p:sp>
          <p:nvSpPr>
            <p:cNvPr name="Freeform 12" id="12"/>
            <p:cNvSpPr/>
            <p:nvPr/>
          </p:nvSpPr>
          <p:spPr>
            <a:xfrm>
              <a:off x="31750" y="31750"/>
              <a:ext cx="1749251" cy="2283633"/>
            </a:xfrm>
            <a:custGeom>
              <a:avLst/>
              <a:gdLst/>
              <a:ahLst/>
              <a:cxnLst/>
              <a:rect r="r" b="b" t="t" l="l"/>
              <a:pathLst>
                <a:path h="2283633" w="1749251">
                  <a:moveTo>
                    <a:pt x="1656541" y="2283633"/>
                  </a:moveTo>
                  <a:lnTo>
                    <a:pt x="92710" y="2283633"/>
                  </a:lnTo>
                  <a:cubicBezTo>
                    <a:pt x="41910" y="2283633"/>
                    <a:pt x="0" y="2241723"/>
                    <a:pt x="0" y="2190923"/>
                  </a:cubicBezTo>
                  <a:lnTo>
                    <a:pt x="0" y="92710"/>
                  </a:lnTo>
                  <a:cubicBezTo>
                    <a:pt x="0" y="41910"/>
                    <a:pt x="41910" y="0"/>
                    <a:pt x="92710" y="0"/>
                  </a:cubicBezTo>
                  <a:lnTo>
                    <a:pt x="1655271" y="0"/>
                  </a:lnTo>
                  <a:cubicBezTo>
                    <a:pt x="1706071" y="0"/>
                    <a:pt x="1747981" y="41910"/>
                    <a:pt x="1747981" y="92710"/>
                  </a:cubicBezTo>
                  <a:lnTo>
                    <a:pt x="1747981" y="2189653"/>
                  </a:lnTo>
                  <a:cubicBezTo>
                    <a:pt x="1749251" y="2241723"/>
                    <a:pt x="1707341" y="2283633"/>
                    <a:pt x="1656541" y="2283633"/>
                  </a:cubicBezTo>
                  <a:close/>
                </a:path>
              </a:pathLst>
            </a:custGeom>
            <a:solidFill>
              <a:srgbClr val="F5F2DF"/>
            </a:solidFill>
          </p:spPr>
        </p:sp>
        <p:sp>
          <p:nvSpPr>
            <p:cNvPr name="Freeform 13" id="13"/>
            <p:cNvSpPr/>
            <p:nvPr/>
          </p:nvSpPr>
          <p:spPr>
            <a:xfrm>
              <a:off x="0" y="0"/>
              <a:ext cx="1812751" cy="2347133"/>
            </a:xfrm>
            <a:custGeom>
              <a:avLst/>
              <a:gdLst/>
              <a:ahLst/>
              <a:cxnLst/>
              <a:rect r="r" b="b" t="t" l="l"/>
              <a:pathLst>
                <a:path h="2347133" w="1812751">
                  <a:moveTo>
                    <a:pt x="1688291" y="59690"/>
                  </a:moveTo>
                  <a:cubicBezTo>
                    <a:pt x="1723851" y="59690"/>
                    <a:pt x="1753061" y="88900"/>
                    <a:pt x="1753061" y="124460"/>
                  </a:cubicBezTo>
                  <a:lnTo>
                    <a:pt x="1753061" y="2222673"/>
                  </a:lnTo>
                  <a:cubicBezTo>
                    <a:pt x="1753061" y="2258233"/>
                    <a:pt x="1723851" y="2287443"/>
                    <a:pt x="1688291" y="2287443"/>
                  </a:cubicBezTo>
                  <a:lnTo>
                    <a:pt x="124460" y="2287443"/>
                  </a:lnTo>
                  <a:cubicBezTo>
                    <a:pt x="88900" y="2287443"/>
                    <a:pt x="59690" y="2258233"/>
                    <a:pt x="59690" y="2222673"/>
                  </a:cubicBezTo>
                  <a:lnTo>
                    <a:pt x="59690" y="124460"/>
                  </a:lnTo>
                  <a:cubicBezTo>
                    <a:pt x="59690" y="88900"/>
                    <a:pt x="88900" y="59690"/>
                    <a:pt x="124460" y="59690"/>
                  </a:cubicBezTo>
                  <a:lnTo>
                    <a:pt x="1688291" y="59690"/>
                  </a:lnTo>
                  <a:moveTo>
                    <a:pt x="1688291" y="0"/>
                  </a:moveTo>
                  <a:lnTo>
                    <a:pt x="124460" y="0"/>
                  </a:lnTo>
                  <a:cubicBezTo>
                    <a:pt x="55880" y="0"/>
                    <a:pt x="0" y="55880"/>
                    <a:pt x="0" y="124460"/>
                  </a:cubicBezTo>
                  <a:lnTo>
                    <a:pt x="0" y="2222673"/>
                  </a:lnTo>
                  <a:cubicBezTo>
                    <a:pt x="0" y="2291253"/>
                    <a:pt x="55880" y="2347133"/>
                    <a:pt x="124460" y="2347133"/>
                  </a:cubicBezTo>
                  <a:lnTo>
                    <a:pt x="1688291" y="2347133"/>
                  </a:lnTo>
                  <a:cubicBezTo>
                    <a:pt x="1756871" y="2347133"/>
                    <a:pt x="1812751" y="2291253"/>
                    <a:pt x="1812751" y="2222673"/>
                  </a:cubicBezTo>
                  <a:lnTo>
                    <a:pt x="1812751" y="124460"/>
                  </a:lnTo>
                  <a:cubicBezTo>
                    <a:pt x="1812751" y="55880"/>
                    <a:pt x="1756871" y="0"/>
                    <a:pt x="1688291" y="0"/>
                  </a:cubicBezTo>
                  <a:close/>
                </a:path>
              </a:pathLst>
            </a:custGeom>
            <a:solidFill>
              <a:srgbClr val="000000"/>
            </a:solidFill>
          </p:spPr>
        </p:sp>
      </p:grpSp>
      <p:grpSp>
        <p:nvGrpSpPr>
          <p:cNvPr name="Group 14" id="14"/>
          <p:cNvGrpSpPr/>
          <p:nvPr/>
        </p:nvGrpSpPr>
        <p:grpSpPr>
          <a:xfrm rot="0">
            <a:off x="7621002" y="2918523"/>
            <a:ext cx="1015413" cy="1015413"/>
            <a:chOff x="0" y="0"/>
            <a:chExt cx="6350000" cy="6350000"/>
          </a:xfrm>
        </p:grpSpPr>
        <p:sp>
          <p:nvSpPr>
            <p:cNvPr name="Freeform 15" id="1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0795D"/>
            </a:solidFill>
          </p:spPr>
        </p:sp>
      </p:grpSp>
      <p:grpSp>
        <p:nvGrpSpPr>
          <p:cNvPr name="Group 16" id="16"/>
          <p:cNvGrpSpPr/>
          <p:nvPr/>
        </p:nvGrpSpPr>
        <p:grpSpPr>
          <a:xfrm rot="0">
            <a:off x="11859947" y="2918523"/>
            <a:ext cx="1015413" cy="1015413"/>
            <a:chOff x="0" y="0"/>
            <a:chExt cx="6350000" cy="6350000"/>
          </a:xfrm>
        </p:grpSpPr>
        <p:sp>
          <p:nvSpPr>
            <p:cNvPr name="Freeform 17" id="1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0795D"/>
            </a:solidFill>
          </p:spPr>
        </p:sp>
      </p:grpSp>
      <p:grpSp>
        <p:nvGrpSpPr>
          <p:cNvPr name="Group 18" id="18"/>
          <p:cNvGrpSpPr/>
          <p:nvPr/>
        </p:nvGrpSpPr>
        <p:grpSpPr>
          <a:xfrm rot="0">
            <a:off x="15999340" y="2918523"/>
            <a:ext cx="1015413" cy="1015413"/>
            <a:chOff x="0" y="0"/>
            <a:chExt cx="6350000" cy="6350000"/>
          </a:xfrm>
        </p:grpSpPr>
        <p:sp>
          <p:nvSpPr>
            <p:cNvPr name="Freeform 19" id="1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0795D"/>
            </a:solidFill>
          </p:spPr>
        </p:sp>
      </p:grpSp>
      <p:pic>
        <p:nvPicPr>
          <p:cNvPr name="Picture 20" id="20"/>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98581" y="4523678"/>
            <a:ext cx="2904169" cy="1779463"/>
          </a:xfrm>
          <a:prstGeom prst="rect">
            <a:avLst/>
          </a:prstGeom>
        </p:spPr>
      </p:pic>
      <p:grpSp>
        <p:nvGrpSpPr>
          <p:cNvPr name="Group 21" id="21"/>
          <p:cNvGrpSpPr/>
          <p:nvPr/>
        </p:nvGrpSpPr>
        <p:grpSpPr>
          <a:xfrm rot="0">
            <a:off x="3385764" y="2918523"/>
            <a:ext cx="1015413" cy="1015413"/>
            <a:chOff x="0" y="0"/>
            <a:chExt cx="6350000" cy="6350000"/>
          </a:xfrm>
        </p:grpSpPr>
        <p:sp>
          <p:nvSpPr>
            <p:cNvPr name="Freeform 22" id="22"/>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0795D"/>
            </a:solidFill>
          </p:spPr>
        </p:sp>
      </p:grpSp>
      <p:pic>
        <p:nvPicPr>
          <p:cNvPr name="Picture 23" id="23"/>
          <p:cNvPicPr>
            <a:picLocks noChangeAspect="true"/>
          </p:cNvPicPr>
          <p:nvPr/>
        </p:nvPicPr>
        <p:blipFill>
          <a:blip r:embed="rId4"/>
          <a:srcRect l="0" t="0" r="0" b="0"/>
          <a:stretch>
            <a:fillRect/>
          </a:stretch>
        </p:blipFill>
        <p:spPr>
          <a:xfrm flipH="false" flipV="false" rot="0">
            <a:off x="6153668" y="4140742"/>
            <a:ext cx="2005516" cy="2005516"/>
          </a:xfrm>
          <a:prstGeom prst="rect">
            <a:avLst/>
          </a:prstGeom>
        </p:spPr>
      </p:pic>
      <p:pic>
        <p:nvPicPr>
          <p:cNvPr name="Picture 24" id="24"/>
          <p:cNvPicPr>
            <a:picLocks noChangeAspect="true"/>
          </p:cNvPicPr>
          <p:nvPr/>
        </p:nvPicPr>
        <p:blipFill>
          <a:blip r:embed="rId5"/>
          <a:srcRect l="0" t="0" r="0" b="0"/>
          <a:stretch>
            <a:fillRect/>
          </a:stretch>
        </p:blipFill>
        <p:spPr>
          <a:xfrm flipH="false" flipV="false" rot="0">
            <a:off x="9938055" y="4140742"/>
            <a:ext cx="2937305" cy="2868110"/>
          </a:xfrm>
          <a:prstGeom prst="rect">
            <a:avLst/>
          </a:prstGeom>
        </p:spPr>
      </p:pic>
      <p:pic>
        <p:nvPicPr>
          <p:cNvPr name="Picture 25" id="25"/>
          <p:cNvPicPr>
            <a:picLocks noChangeAspect="true"/>
          </p:cNvPicPr>
          <p:nvPr/>
        </p:nvPicPr>
        <p:blipFill>
          <a:blip r:embed="rId6"/>
          <a:srcRect l="0" t="0" r="0" b="0"/>
          <a:stretch>
            <a:fillRect/>
          </a:stretch>
        </p:blipFill>
        <p:spPr>
          <a:xfrm flipH="false" flipV="false" rot="0">
            <a:off x="14361271" y="4398758"/>
            <a:ext cx="2479722" cy="2029304"/>
          </a:xfrm>
          <a:prstGeom prst="rect">
            <a:avLst/>
          </a:prstGeom>
        </p:spPr>
      </p:pic>
      <p:sp>
        <p:nvSpPr>
          <p:cNvPr name="TextBox 26" id="26"/>
          <p:cNvSpPr txBox="true"/>
          <p:nvPr/>
        </p:nvSpPr>
        <p:spPr>
          <a:xfrm rot="0">
            <a:off x="6132590" y="6279608"/>
            <a:ext cx="2047674" cy="587421"/>
          </a:xfrm>
          <a:prstGeom prst="rect">
            <a:avLst/>
          </a:prstGeom>
        </p:spPr>
        <p:txBody>
          <a:bodyPr anchor="t" rtlCol="false" tIns="0" lIns="0" bIns="0" rIns="0">
            <a:spAutoFit/>
          </a:bodyPr>
          <a:lstStyle/>
          <a:p>
            <a:pPr algn="ctr">
              <a:lnSpc>
                <a:spcPts val="4716"/>
              </a:lnSpc>
            </a:pPr>
            <a:r>
              <a:rPr lang="en-US" sz="3368">
                <a:solidFill>
                  <a:srgbClr val="3B3D50"/>
                </a:solidFill>
                <a:latin typeface="Montserrat Classic"/>
              </a:rPr>
              <a:t>EXPRESS</a:t>
            </a:r>
          </a:p>
        </p:txBody>
      </p:sp>
      <p:sp>
        <p:nvSpPr>
          <p:cNvPr name="TextBox 27" id="27"/>
          <p:cNvSpPr txBox="true"/>
          <p:nvPr/>
        </p:nvSpPr>
        <p:spPr>
          <a:xfrm rot="0">
            <a:off x="3387337" y="2935111"/>
            <a:ext cx="1015413" cy="886987"/>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rPr>
              <a:t>1</a:t>
            </a:r>
          </a:p>
        </p:txBody>
      </p:sp>
      <p:sp>
        <p:nvSpPr>
          <p:cNvPr name="TextBox 28" id="28"/>
          <p:cNvSpPr txBox="true"/>
          <p:nvPr/>
        </p:nvSpPr>
        <p:spPr>
          <a:xfrm rot="0">
            <a:off x="7621002" y="2935111"/>
            <a:ext cx="1015413" cy="886987"/>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rPr>
              <a:t>2</a:t>
            </a:r>
          </a:p>
        </p:txBody>
      </p:sp>
      <p:sp>
        <p:nvSpPr>
          <p:cNvPr name="TextBox 29" id="29"/>
          <p:cNvSpPr txBox="true"/>
          <p:nvPr/>
        </p:nvSpPr>
        <p:spPr>
          <a:xfrm rot="0">
            <a:off x="11859947" y="2935111"/>
            <a:ext cx="1015413" cy="886987"/>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rPr>
              <a:t>3</a:t>
            </a:r>
          </a:p>
        </p:txBody>
      </p:sp>
      <p:sp>
        <p:nvSpPr>
          <p:cNvPr name="TextBox 30" id="30"/>
          <p:cNvSpPr txBox="true"/>
          <p:nvPr/>
        </p:nvSpPr>
        <p:spPr>
          <a:xfrm rot="0">
            <a:off x="15999340" y="2935111"/>
            <a:ext cx="1015413" cy="886987"/>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rPr>
              <a:t>4</a:t>
            </a:r>
          </a:p>
        </p:txBody>
      </p:sp>
      <p:sp>
        <p:nvSpPr>
          <p:cNvPr name="TextBox 31" id="31"/>
          <p:cNvSpPr txBox="true"/>
          <p:nvPr/>
        </p:nvSpPr>
        <p:spPr>
          <a:xfrm rot="0">
            <a:off x="-848160" y="827175"/>
            <a:ext cx="8467847" cy="1513458"/>
          </a:xfrm>
          <a:prstGeom prst="rect">
            <a:avLst/>
          </a:prstGeom>
        </p:spPr>
        <p:txBody>
          <a:bodyPr anchor="t" rtlCol="false" tIns="0" lIns="0" bIns="0" rIns="0">
            <a:spAutoFit/>
          </a:bodyPr>
          <a:lstStyle/>
          <a:p>
            <a:pPr algn="ctr">
              <a:lnSpc>
                <a:spcPts val="10556"/>
              </a:lnSpc>
            </a:pPr>
            <a:r>
              <a:rPr lang="en-US" sz="7540">
                <a:solidFill>
                  <a:srgbClr val="3B3D50"/>
                </a:solidFill>
                <a:latin typeface="Hertical Smooth"/>
              </a:rPr>
              <a:t>OBJECTIVE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1ECD7"/>
        </a:solidFill>
      </p:bgPr>
    </p:bg>
    <p:spTree>
      <p:nvGrpSpPr>
        <p:cNvPr id="1" name=""/>
        <p:cNvGrpSpPr/>
        <p:nvPr/>
      </p:nvGrpSpPr>
      <p:grpSpPr>
        <a:xfrm>
          <a:off x="0" y="0"/>
          <a:ext cx="0" cy="0"/>
          <a:chOff x="0" y="0"/>
          <a:chExt cx="0" cy="0"/>
        </a:xfrm>
      </p:grpSpPr>
      <p:grpSp>
        <p:nvGrpSpPr>
          <p:cNvPr name="Group 2" id="2"/>
          <p:cNvGrpSpPr/>
          <p:nvPr/>
        </p:nvGrpSpPr>
        <p:grpSpPr>
          <a:xfrm rot="0">
            <a:off x="1028700" y="2420446"/>
            <a:ext cx="10580278" cy="6638751"/>
            <a:chOff x="0" y="0"/>
            <a:chExt cx="5779311" cy="3626314"/>
          </a:xfrm>
        </p:grpSpPr>
        <p:sp>
          <p:nvSpPr>
            <p:cNvPr name="Freeform 3" id="3"/>
            <p:cNvSpPr/>
            <p:nvPr/>
          </p:nvSpPr>
          <p:spPr>
            <a:xfrm>
              <a:off x="31750" y="31750"/>
              <a:ext cx="5715811" cy="3562814"/>
            </a:xfrm>
            <a:custGeom>
              <a:avLst/>
              <a:gdLst/>
              <a:ahLst/>
              <a:cxnLst/>
              <a:rect r="r" b="b" t="t" l="l"/>
              <a:pathLst>
                <a:path h="3562814" w="5715811">
                  <a:moveTo>
                    <a:pt x="5623101" y="3562814"/>
                  </a:moveTo>
                  <a:lnTo>
                    <a:pt x="92710" y="3562814"/>
                  </a:lnTo>
                  <a:cubicBezTo>
                    <a:pt x="41910" y="3562814"/>
                    <a:pt x="0" y="3520904"/>
                    <a:pt x="0" y="3470104"/>
                  </a:cubicBezTo>
                  <a:lnTo>
                    <a:pt x="0" y="92710"/>
                  </a:lnTo>
                  <a:cubicBezTo>
                    <a:pt x="0" y="41910"/>
                    <a:pt x="41910" y="0"/>
                    <a:pt x="92710" y="0"/>
                  </a:cubicBezTo>
                  <a:lnTo>
                    <a:pt x="5621831" y="0"/>
                  </a:lnTo>
                  <a:cubicBezTo>
                    <a:pt x="5672631" y="0"/>
                    <a:pt x="5714542" y="41910"/>
                    <a:pt x="5714542" y="92710"/>
                  </a:cubicBezTo>
                  <a:lnTo>
                    <a:pt x="5714542" y="3468834"/>
                  </a:lnTo>
                  <a:cubicBezTo>
                    <a:pt x="5715811" y="3520904"/>
                    <a:pt x="5673901" y="3562814"/>
                    <a:pt x="5623101" y="3562814"/>
                  </a:cubicBezTo>
                  <a:close/>
                </a:path>
              </a:pathLst>
            </a:custGeom>
            <a:solidFill>
              <a:srgbClr val="F5F2DF"/>
            </a:solidFill>
          </p:spPr>
        </p:sp>
        <p:sp>
          <p:nvSpPr>
            <p:cNvPr name="Freeform 4" id="4"/>
            <p:cNvSpPr/>
            <p:nvPr/>
          </p:nvSpPr>
          <p:spPr>
            <a:xfrm>
              <a:off x="0" y="0"/>
              <a:ext cx="5779312" cy="3626314"/>
            </a:xfrm>
            <a:custGeom>
              <a:avLst/>
              <a:gdLst/>
              <a:ahLst/>
              <a:cxnLst/>
              <a:rect r="r" b="b" t="t" l="l"/>
              <a:pathLst>
                <a:path h="3626314" w="5779312">
                  <a:moveTo>
                    <a:pt x="5654851" y="59690"/>
                  </a:moveTo>
                  <a:cubicBezTo>
                    <a:pt x="5690411" y="59690"/>
                    <a:pt x="5719621" y="88900"/>
                    <a:pt x="5719621" y="124460"/>
                  </a:cubicBezTo>
                  <a:lnTo>
                    <a:pt x="5719621" y="3501854"/>
                  </a:lnTo>
                  <a:cubicBezTo>
                    <a:pt x="5719621" y="3537414"/>
                    <a:pt x="5690411" y="3566624"/>
                    <a:pt x="5654851" y="3566624"/>
                  </a:cubicBezTo>
                  <a:lnTo>
                    <a:pt x="124460" y="3566624"/>
                  </a:lnTo>
                  <a:cubicBezTo>
                    <a:pt x="88900" y="3566624"/>
                    <a:pt x="59690" y="3537414"/>
                    <a:pt x="59690" y="3501854"/>
                  </a:cubicBezTo>
                  <a:lnTo>
                    <a:pt x="59690" y="124460"/>
                  </a:lnTo>
                  <a:cubicBezTo>
                    <a:pt x="59690" y="88900"/>
                    <a:pt x="88900" y="59690"/>
                    <a:pt x="124460" y="59690"/>
                  </a:cubicBezTo>
                  <a:lnTo>
                    <a:pt x="5654851" y="59690"/>
                  </a:lnTo>
                  <a:moveTo>
                    <a:pt x="5654851" y="0"/>
                  </a:moveTo>
                  <a:lnTo>
                    <a:pt x="124460" y="0"/>
                  </a:lnTo>
                  <a:cubicBezTo>
                    <a:pt x="55880" y="0"/>
                    <a:pt x="0" y="55880"/>
                    <a:pt x="0" y="124460"/>
                  </a:cubicBezTo>
                  <a:lnTo>
                    <a:pt x="0" y="3501854"/>
                  </a:lnTo>
                  <a:cubicBezTo>
                    <a:pt x="0" y="3570434"/>
                    <a:pt x="55880" y="3626314"/>
                    <a:pt x="124460" y="3626314"/>
                  </a:cubicBezTo>
                  <a:lnTo>
                    <a:pt x="5654851" y="3626314"/>
                  </a:lnTo>
                  <a:cubicBezTo>
                    <a:pt x="5723431" y="3626314"/>
                    <a:pt x="5779312" y="3570434"/>
                    <a:pt x="5779312" y="3501854"/>
                  </a:cubicBezTo>
                  <a:lnTo>
                    <a:pt x="5779312" y="124460"/>
                  </a:lnTo>
                  <a:cubicBezTo>
                    <a:pt x="5779312" y="55880"/>
                    <a:pt x="5723431" y="0"/>
                    <a:pt x="5654851" y="0"/>
                  </a:cubicBezTo>
                  <a:close/>
                </a:path>
              </a:pathLst>
            </a:custGeom>
            <a:solidFill>
              <a:srgbClr val="000000"/>
            </a:solidFill>
          </p:spPr>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3425786">
            <a:off x="9987028" y="1669942"/>
            <a:ext cx="1285407" cy="1501006"/>
          </a:xfrm>
          <a:prstGeom prst="rect">
            <a:avLst/>
          </a:prstGeom>
        </p:spPr>
      </p:pic>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1918365" y="3505868"/>
            <a:ext cx="6064792" cy="3716064"/>
          </a:xfrm>
          <a:prstGeom prst="rect">
            <a:avLst/>
          </a:prstGeom>
        </p:spPr>
      </p:pic>
      <p:sp>
        <p:nvSpPr>
          <p:cNvPr name="TextBox 7" id="7"/>
          <p:cNvSpPr txBox="true"/>
          <p:nvPr/>
        </p:nvSpPr>
        <p:spPr>
          <a:xfrm rot="0">
            <a:off x="1425759" y="588580"/>
            <a:ext cx="8467847" cy="1513458"/>
          </a:xfrm>
          <a:prstGeom prst="rect">
            <a:avLst/>
          </a:prstGeom>
        </p:spPr>
        <p:txBody>
          <a:bodyPr anchor="t" rtlCol="false" tIns="0" lIns="0" bIns="0" rIns="0">
            <a:spAutoFit/>
          </a:bodyPr>
          <a:lstStyle/>
          <a:p>
            <a:pPr algn="ctr">
              <a:lnSpc>
                <a:spcPts val="10556"/>
              </a:lnSpc>
            </a:pPr>
            <a:r>
              <a:rPr lang="en-US" sz="7540">
                <a:solidFill>
                  <a:srgbClr val="3B3D50"/>
                </a:solidFill>
                <a:latin typeface="Hertical Smooth"/>
              </a:rPr>
              <a:t>NODE JS</a:t>
            </a:r>
          </a:p>
        </p:txBody>
      </p:sp>
      <p:sp>
        <p:nvSpPr>
          <p:cNvPr name="TextBox 8" id="8"/>
          <p:cNvSpPr txBox="true"/>
          <p:nvPr/>
        </p:nvSpPr>
        <p:spPr>
          <a:xfrm rot="0">
            <a:off x="1425759" y="2991682"/>
            <a:ext cx="10088947" cy="3191615"/>
          </a:xfrm>
          <a:prstGeom prst="rect">
            <a:avLst/>
          </a:prstGeom>
        </p:spPr>
        <p:txBody>
          <a:bodyPr anchor="t" rtlCol="false" tIns="0" lIns="0" bIns="0" rIns="0">
            <a:spAutoFit/>
          </a:bodyPr>
          <a:lstStyle/>
          <a:p>
            <a:pPr>
              <a:lnSpc>
                <a:spcPts val="5071"/>
              </a:lnSpc>
            </a:pPr>
            <a:r>
              <a:rPr lang="en-US" sz="3622">
                <a:solidFill>
                  <a:srgbClr val="3B3D50"/>
                </a:solidFill>
                <a:latin typeface="Antic"/>
              </a:rPr>
              <a:t>Node.js adalah runtime environment untuk JavaScript yang bersifat open-source dan cross-platform. Dengan Node.js kita dapat menjalankan kode JavaScript di mana pun, tidak hanya terbatas pada lingkungan browser.</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1ECD7"/>
        </a:solidFill>
      </p:bgPr>
    </p:bg>
    <p:spTree>
      <p:nvGrpSpPr>
        <p:cNvPr id="1" name=""/>
        <p:cNvGrpSpPr/>
        <p:nvPr/>
      </p:nvGrpSpPr>
      <p:grpSpPr>
        <a:xfrm>
          <a:off x="0" y="0"/>
          <a:ext cx="0" cy="0"/>
          <a:chOff x="0" y="0"/>
          <a:chExt cx="0" cy="0"/>
        </a:xfrm>
      </p:grpSpPr>
      <p:grpSp>
        <p:nvGrpSpPr>
          <p:cNvPr name="Group 2" id="2"/>
          <p:cNvGrpSpPr/>
          <p:nvPr/>
        </p:nvGrpSpPr>
        <p:grpSpPr>
          <a:xfrm rot="0">
            <a:off x="1028700" y="2489091"/>
            <a:ext cx="10580278" cy="6638751"/>
            <a:chOff x="0" y="0"/>
            <a:chExt cx="5779311" cy="3626314"/>
          </a:xfrm>
        </p:grpSpPr>
        <p:sp>
          <p:nvSpPr>
            <p:cNvPr name="Freeform 3" id="3"/>
            <p:cNvSpPr/>
            <p:nvPr/>
          </p:nvSpPr>
          <p:spPr>
            <a:xfrm>
              <a:off x="31750" y="31750"/>
              <a:ext cx="5715811" cy="3562814"/>
            </a:xfrm>
            <a:custGeom>
              <a:avLst/>
              <a:gdLst/>
              <a:ahLst/>
              <a:cxnLst/>
              <a:rect r="r" b="b" t="t" l="l"/>
              <a:pathLst>
                <a:path h="3562814" w="5715811">
                  <a:moveTo>
                    <a:pt x="5623101" y="3562814"/>
                  </a:moveTo>
                  <a:lnTo>
                    <a:pt x="92710" y="3562814"/>
                  </a:lnTo>
                  <a:cubicBezTo>
                    <a:pt x="41910" y="3562814"/>
                    <a:pt x="0" y="3520904"/>
                    <a:pt x="0" y="3470104"/>
                  </a:cubicBezTo>
                  <a:lnTo>
                    <a:pt x="0" y="92710"/>
                  </a:lnTo>
                  <a:cubicBezTo>
                    <a:pt x="0" y="41910"/>
                    <a:pt x="41910" y="0"/>
                    <a:pt x="92710" y="0"/>
                  </a:cubicBezTo>
                  <a:lnTo>
                    <a:pt x="5621831" y="0"/>
                  </a:lnTo>
                  <a:cubicBezTo>
                    <a:pt x="5672631" y="0"/>
                    <a:pt x="5714542" y="41910"/>
                    <a:pt x="5714542" y="92710"/>
                  </a:cubicBezTo>
                  <a:lnTo>
                    <a:pt x="5714542" y="3468834"/>
                  </a:lnTo>
                  <a:cubicBezTo>
                    <a:pt x="5715811" y="3520904"/>
                    <a:pt x="5673901" y="3562814"/>
                    <a:pt x="5623101" y="3562814"/>
                  </a:cubicBezTo>
                  <a:close/>
                </a:path>
              </a:pathLst>
            </a:custGeom>
            <a:solidFill>
              <a:srgbClr val="F5F2DF"/>
            </a:solidFill>
          </p:spPr>
        </p:sp>
        <p:sp>
          <p:nvSpPr>
            <p:cNvPr name="Freeform 4" id="4"/>
            <p:cNvSpPr/>
            <p:nvPr/>
          </p:nvSpPr>
          <p:spPr>
            <a:xfrm>
              <a:off x="0" y="0"/>
              <a:ext cx="5779312" cy="3626314"/>
            </a:xfrm>
            <a:custGeom>
              <a:avLst/>
              <a:gdLst/>
              <a:ahLst/>
              <a:cxnLst/>
              <a:rect r="r" b="b" t="t" l="l"/>
              <a:pathLst>
                <a:path h="3626314" w="5779312">
                  <a:moveTo>
                    <a:pt x="5654851" y="59690"/>
                  </a:moveTo>
                  <a:cubicBezTo>
                    <a:pt x="5690411" y="59690"/>
                    <a:pt x="5719621" y="88900"/>
                    <a:pt x="5719621" y="124460"/>
                  </a:cubicBezTo>
                  <a:lnTo>
                    <a:pt x="5719621" y="3501854"/>
                  </a:lnTo>
                  <a:cubicBezTo>
                    <a:pt x="5719621" y="3537414"/>
                    <a:pt x="5690411" y="3566624"/>
                    <a:pt x="5654851" y="3566624"/>
                  </a:cubicBezTo>
                  <a:lnTo>
                    <a:pt x="124460" y="3566624"/>
                  </a:lnTo>
                  <a:cubicBezTo>
                    <a:pt x="88900" y="3566624"/>
                    <a:pt x="59690" y="3537414"/>
                    <a:pt x="59690" y="3501854"/>
                  </a:cubicBezTo>
                  <a:lnTo>
                    <a:pt x="59690" y="124460"/>
                  </a:lnTo>
                  <a:cubicBezTo>
                    <a:pt x="59690" y="88900"/>
                    <a:pt x="88900" y="59690"/>
                    <a:pt x="124460" y="59690"/>
                  </a:cubicBezTo>
                  <a:lnTo>
                    <a:pt x="5654851" y="59690"/>
                  </a:lnTo>
                  <a:moveTo>
                    <a:pt x="5654851" y="0"/>
                  </a:moveTo>
                  <a:lnTo>
                    <a:pt x="124460" y="0"/>
                  </a:lnTo>
                  <a:cubicBezTo>
                    <a:pt x="55880" y="0"/>
                    <a:pt x="0" y="55880"/>
                    <a:pt x="0" y="124460"/>
                  </a:cubicBezTo>
                  <a:lnTo>
                    <a:pt x="0" y="3501854"/>
                  </a:lnTo>
                  <a:cubicBezTo>
                    <a:pt x="0" y="3570434"/>
                    <a:pt x="55880" y="3626314"/>
                    <a:pt x="124460" y="3626314"/>
                  </a:cubicBezTo>
                  <a:lnTo>
                    <a:pt x="5654851" y="3626314"/>
                  </a:lnTo>
                  <a:cubicBezTo>
                    <a:pt x="5723431" y="3626314"/>
                    <a:pt x="5779312" y="3570434"/>
                    <a:pt x="5779312" y="3501854"/>
                  </a:cubicBezTo>
                  <a:lnTo>
                    <a:pt x="5779312" y="124460"/>
                  </a:lnTo>
                  <a:cubicBezTo>
                    <a:pt x="5779312" y="55880"/>
                    <a:pt x="5723431" y="0"/>
                    <a:pt x="5654851" y="0"/>
                  </a:cubicBezTo>
                  <a:close/>
                </a:path>
              </a:pathLst>
            </a:custGeom>
            <a:solidFill>
              <a:srgbClr val="000000"/>
            </a:solidFill>
          </p:spPr>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3425786">
            <a:off x="9987028" y="1669942"/>
            <a:ext cx="1285407" cy="1501006"/>
          </a:xfrm>
          <a:prstGeom prst="rect">
            <a:avLst/>
          </a:prstGeom>
        </p:spPr>
      </p:pic>
      <p:pic>
        <p:nvPicPr>
          <p:cNvPr name="Picture 6" id="6"/>
          <p:cNvPicPr>
            <a:picLocks noChangeAspect="true"/>
          </p:cNvPicPr>
          <p:nvPr/>
        </p:nvPicPr>
        <p:blipFill>
          <a:blip r:embed="rId4"/>
          <a:srcRect l="0" t="0" r="0" b="0"/>
          <a:stretch>
            <a:fillRect/>
          </a:stretch>
        </p:blipFill>
        <p:spPr>
          <a:xfrm flipH="false" flipV="false" rot="0">
            <a:off x="12357242" y="3577828"/>
            <a:ext cx="4461275" cy="4461275"/>
          </a:xfrm>
          <a:prstGeom prst="rect">
            <a:avLst/>
          </a:prstGeom>
        </p:spPr>
      </p:pic>
      <p:sp>
        <p:nvSpPr>
          <p:cNvPr name="TextBox 7" id="7"/>
          <p:cNvSpPr txBox="true"/>
          <p:nvPr/>
        </p:nvSpPr>
        <p:spPr>
          <a:xfrm rot="0">
            <a:off x="1274365" y="657225"/>
            <a:ext cx="8467847" cy="1513458"/>
          </a:xfrm>
          <a:prstGeom prst="rect">
            <a:avLst/>
          </a:prstGeom>
        </p:spPr>
        <p:txBody>
          <a:bodyPr anchor="t" rtlCol="false" tIns="0" lIns="0" bIns="0" rIns="0">
            <a:spAutoFit/>
          </a:bodyPr>
          <a:lstStyle/>
          <a:p>
            <a:pPr algn="ctr">
              <a:lnSpc>
                <a:spcPts val="10556"/>
              </a:lnSpc>
            </a:pPr>
            <a:r>
              <a:rPr lang="en-US" sz="7540">
                <a:solidFill>
                  <a:srgbClr val="3B3D50"/>
                </a:solidFill>
                <a:latin typeface="Hertical Smooth"/>
              </a:rPr>
              <a:t>EXPRESS</a:t>
            </a:r>
          </a:p>
        </p:txBody>
      </p:sp>
      <p:sp>
        <p:nvSpPr>
          <p:cNvPr name="TextBox 8" id="8"/>
          <p:cNvSpPr txBox="true"/>
          <p:nvPr/>
        </p:nvSpPr>
        <p:spPr>
          <a:xfrm rot="0">
            <a:off x="1520030" y="3060327"/>
            <a:ext cx="10088947" cy="3191615"/>
          </a:xfrm>
          <a:prstGeom prst="rect">
            <a:avLst/>
          </a:prstGeom>
        </p:spPr>
        <p:txBody>
          <a:bodyPr anchor="t" rtlCol="false" tIns="0" lIns="0" bIns="0" rIns="0">
            <a:spAutoFit/>
          </a:bodyPr>
          <a:lstStyle/>
          <a:p>
            <a:pPr>
              <a:lnSpc>
                <a:spcPts val="5071"/>
              </a:lnSpc>
            </a:pPr>
            <a:r>
              <a:rPr lang="en-US" sz="3622">
                <a:solidFill>
                  <a:srgbClr val="3B3D50"/>
                </a:solidFill>
                <a:latin typeface="Antic"/>
              </a:rPr>
              <a:t>Express.js adalah framework back end. yang mana, ia bertanggung jawab untuk mengatur fungsionalitas website, seperti pengelolaan routing dan session, permintaan HTTP, penanganan error, serta pertukaran data di server.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1ECD7"/>
        </a:solidFill>
      </p:bgPr>
    </p:bg>
    <p:spTree>
      <p:nvGrpSpPr>
        <p:cNvPr id="1" name=""/>
        <p:cNvGrpSpPr/>
        <p:nvPr/>
      </p:nvGrpSpPr>
      <p:grpSpPr>
        <a:xfrm>
          <a:off x="0" y="0"/>
          <a:ext cx="0" cy="0"/>
          <a:chOff x="0" y="0"/>
          <a:chExt cx="0" cy="0"/>
        </a:xfrm>
      </p:grpSpPr>
      <p:grpSp>
        <p:nvGrpSpPr>
          <p:cNvPr name="Group 2" id="2"/>
          <p:cNvGrpSpPr/>
          <p:nvPr/>
        </p:nvGrpSpPr>
        <p:grpSpPr>
          <a:xfrm rot="0">
            <a:off x="1028700" y="2420446"/>
            <a:ext cx="10580278" cy="6638751"/>
            <a:chOff x="0" y="0"/>
            <a:chExt cx="5779311" cy="3626314"/>
          </a:xfrm>
        </p:grpSpPr>
        <p:sp>
          <p:nvSpPr>
            <p:cNvPr name="Freeform 3" id="3"/>
            <p:cNvSpPr/>
            <p:nvPr/>
          </p:nvSpPr>
          <p:spPr>
            <a:xfrm>
              <a:off x="31750" y="31750"/>
              <a:ext cx="5715811" cy="3562814"/>
            </a:xfrm>
            <a:custGeom>
              <a:avLst/>
              <a:gdLst/>
              <a:ahLst/>
              <a:cxnLst/>
              <a:rect r="r" b="b" t="t" l="l"/>
              <a:pathLst>
                <a:path h="3562814" w="5715811">
                  <a:moveTo>
                    <a:pt x="5623101" y="3562814"/>
                  </a:moveTo>
                  <a:lnTo>
                    <a:pt x="92710" y="3562814"/>
                  </a:lnTo>
                  <a:cubicBezTo>
                    <a:pt x="41910" y="3562814"/>
                    <a:pt x="0" y="3520904"/>
                    <a:pt x="0" y="3470104"/>
                  </a:cubicBezTo>
                  <a:lnTo>
                    <a:pt x="0" y="92710"/>
                  </a:lnTo>
                  <a:cubicBezTo>
                    <a:pt x="0" y="41910"/>
                    <a:pt x="41910" y="0"/>
                    <a:pt x="92710" y="0"/>
                  </a:cubicBezTo>
                  <a:lnTo>
                    <a:pt x="5621831" y="0"/>
                  </a:lnTo>
                  <a:cubicBezTo>
                    <a:pt x="5672631" y="0"/>
                    <a:pt x="5714542" y="41910"/>
                    <a:pt x="5714542" y="92710"/>
                  </a:cubicBezTo>
                  <a:lnTo>
                    <a:pt x="5714542" y="3468834"/>
                  </a:lnTo>
                  <a:cubicBezTo>
                    <a:pt x="5715811" y="3520904"/>
                    <a:pt x="5673901" y="3562814"/>
                    <a:pt x="5623101" y="3562814"/>
                  </a:cubicBezTo>
                  <a:close/>
                </a:path>
              </a:pathLst>
            </a:custGeom>
            <a:solidFill>
              <a:srgbClr val="F5F2DF"/>
            </a:solidFill>
          </p:spPr>
        </p:sp>
        <p:sp>
          <p:nvSpPr>
            <p:cNvPr name="Freeform 4" id="4"/>
            <p:cNvSpPr/>
            <p:nvPr/>
          </p:nvSpPr>
          <p:spPr>
            <a:xfrm>
              <a:off x="0" y="0"/>
              <a:ext cx="5779312" cy="3626314"/>
            </a:xfrm>
            <a:custGeom>
              <a:avLst/>
              <a:gdLst/>
              <a:ahLst/>
              <a:cxnLst/>
              <a:rect r="r" b="b" t="t" l="l"/>
              <a:pathLst>
                <a:path h="3626314" w="5779312">
                  <a:moveTo>
                    <a:pt x="5654851" y="59690"/>
                  </a:moveTo>
                  <a:cubicBezTo>
                    <a:pt x="5690411" y="59690"/>
                    <a:pt x="5719621" y="88900"/>
                    <a:pt x="5719621" y="124460"/>
                  </a:cubicBezTo>
                  <a:lnTo>
                    <a:pt x="5719621" y="3501854"/>
                  </a:lnTo>
                  <a:cubicBezTo>
                    <a:pt x="5719621" y="3537414"/>
                    <a:pt x="5690411" y="3566624"/>
                    <a:pt x="5654851" y="3566624"/>
                  </a:cubicBezTo>
                  <a:lnTo>
                    <a:pt x="124460" y="3566624"/>
                  </a:lnTo>
                  <a:cubicBezTo>
                    <a:pt x="88900" y="3566624"/>
                    <a:pt x="59690" y="3537414"/>
                    <a:pt x="59690" y="3501854"/>
                  </a:cubicBezTo>
                  <a:lnTo>
                    <a:pt x="59690" y="124460"/>
                  </a:lnTo>
                  <a:cubicBezTo>
                    <a:pt x="59690" y="88900"/>
                    <a:pt x="88900" y="59690"/>
                    <a:pt x="124460" y="59690"/>
                  </a:cubicBezTo>
                  <a:lnTo>
                    <a:pt x="5654851" y="59690"/>
                  </a:lnTo>
                  <a:moveTo>
                    <a:pt x="5654851" y="0"/>
                  </a:moveTo>
                  <a:lnTo>
                    <a:pt x="124460" y="0"/>
                  </a:lnTo>
                  <a:cubicBezTo>
                    <a:pt x="55880" y="0"/>
                    <a:pt x="0" y="55880"/>
                    <a:pt x="0" y="124460"/>
                  </a:cubicBezTo>
                  <a:lnTo>
                    <a:pt x="0" y="3501854"/>
                  </a:lnTo>
                  <a:cubicBezTo>
                    <a:pt x="0" y="3570434"/>
                    <a:pt x="55880" y="3626314"/>
                    <a:pt x="124460" y="3626314"/>
                  </a:cubicBezTo>
                  <a:lnTo>
                    <a:pt x="5654851" y="3626314"/>
                  </a:lnTo>
                  <a:cubicBezTo>
                    <a:pt x="5723431" y="3626314"/>
                    <a:pt x="5779312" y="3570434"/>
                    <a:pt x="5779312" y="3501854"/>
                  </a:cubicBezTo>
                  <a:lnTo>
                    <a:pt x="5779312" y="124460"/>
                  </a:lnTo>
                  <a:cubicBezTo>
                    <a:pt x="5779312" y="55880"/>
                    <a:pt x="5723431" y="0"/>
                    <a:pt x="5654851" y="0"/>
                  </a:cubicBezTo>
                  <a:close/>
                </a:path>
              </a:pathLst>
            </a:custGeom>
            <a:solidFill>
              <a:srgbClr val="000000"/>
            </a:solidFill>
          </p:spPr>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3425786">
            <a:off x="9987028" y="1669942"/>
            <a:ext cx="1285407" cy="1501006"/>
          </a:xfrm>
          <a:prstGeom prst="rect">
            <a:avLst/>
          </a:prstGeom>
        </p:spPr>
      </p:pic>
      <p:pic>
        <p:nvPicPr>
          <p:cNvPr name="Picture 6" id="6"/>
          <p:cNvPicPr>
            <a:picLocks noChangeAspect="true"/>
          </p:cNvPicPr>
          <p:nvPr/>
        </p:nvPicPr>
        <p:blipFill>
          <a:blip r:embed="rId4"/>
          <a:srcRect l="0" t="0" r="0" b="0"/>
          <a:stretch>
            <a:fillRect/>
          </a:stretch>
        </p:blipFill>
        <p:spPr>
          <a:xfrm flipH="false" flipV="false" rot="0">
            <a:off x="12100152" y="3058357"/>
            <a:ext cx="5491647" cy="5362279"/>
          </a:xfrm>
          <a:prstGeom prst="rect">
            <a:avLst/>
          </a:prstGeom>
        </p:spPr>
      </p:pic>
      <p:sp>
        <p:nvSpPr>
          <p:cNvPr name="TextBox 7" id="7"/>
          <p:cNvSpPr txBox="true"/>
          <p:nvPr/>
        </p:nvSpPr>
        <p:spPr>
          <a:xfrm rot="0">
            <a:off x="1425759" y="588580"/>
            <a:ext cx="8467847" cy="1513458"/>
          </a:xfrm>
          <a:prstGeom prst="rect">
            <a:avLst/>
          </a:prstGeom>
        </p:spPr>
        <p:txBody>
          <a:bodyPr anchor="t" rtlCol="false" tIns="0" lIns="0" bIns="0" rIns="0">
            <a:spAutoFit/>
          </a:bodyPr>
          <a:lstStyle/>
          <a:p>
            <a:pPr algn="ctr">
              <a:lnSpc>
                <a:spcPts val="10556"/>
              </a:lnSpc>
            </a:pPr>
            <a:r>
              <a:rPr lang="en-US" sz="7540">
                <a:solidFill>
                  <a:srgbClr val="3B3D50"/>
                </a:solidFill>
                <a:latin typeface="Hertical Smooth"/>
              </a:rPr>
              <a:t>POSTGRE Sql</a:t>
            </a:r>
          </a:p>
        </p:txBody>
      </p:sp>
      <p:sp>
        <p:nvSpPr>
          <p:cNvPr name="TextBox 8" id="8"/>
          <p:cNvSpPr txBox="true"/>
          <p:nvPr/>
        </p:nvSpPr>
        <p:spPr>
          <a:xfrm rot="0">
            <a:off x="1425759" y="2991682"/>
            <a:ext cx="9624867" cy="5121790"/>
          </a:xfrm>
          <a:prstGeom prst="rect">
            <a:avLst/>
          </a:prstGeom>
        </p:spPr>
        <p:txBody>
          <a:bodyPr anchor="t" rtlCol="false" tIns="0" lIns="0" bIns="0" rIns="0">
            <a:spAutoFit/>
          </a:bodyPr>
          <a:lstStyle/>
          <a:p>
            <a:pPr>
              <a:lnSpc>
                <a:spcPts val="5071"/>
              </a:lnSpc>
            </a:pPr>
            <a:r>
              <a:rPr lang="en-US" sz="3622">
                <a:solidFill>
                  <a:srgbClr val="3B3D50"/>
                </a:solidFill>
                <a:latin typeface="Antic"/>
              </a:rPr>
              <a:t>PostgreSQL adalah sistem manajemen </a:t>
            </a:r>
            <a:r>
              <a:rPr lang="en-US" sz="3622">
                <a:solidFill>
                  <a:srgbClr val="3B3D50"/>
                </a:solidFill>
                <a:latin typeface="Antic"/>
                <a:hlinkClick r:id="rId5" tooltip="https://www.niagahoster.co.id/blog/database-adalah/"/>
              </a:rPr>
              <a:t>database</a:t>
            </a:r>
            <a:r>
              <a:rPr lang="en-US" sz="3622">
                <a:solidFill>
                  <a:srgbClr val="3B3D50"/>
                </a:solidFill>
                <a:latin typeface="Antic"/>
              </a:rPr>
              <a:t> relasional (RDBMS) yang bersifat open source. </a:t>
            </a:r>
          </a:p>
          <a:p>
            <a:pPr>
              <a:lnSpc>
                <a:spcPts val="5071"/>
              </a:lnSpc>
            </a:pPr>
          </a:p>
          <a:p>
            <a:pPr>
              <a:lnSpc>
                <a:spcPts val="5071"/>
              </a:lnSpc>
            </a:pPr>
            <a:r>
              <a:rPr lang="en-US" sz="3622">
                <a:solidFill>
                  <a:srgbClr val="3B3D50"/>
                </a:solidFill>
                <a:latin typeface="Antic"/>
              </a:rPr>
              <a:t>Manajemen database ini dapat mengolah data dalam tabel yang memiliki relasi satu sama lain dan dapat digunakan secara gratis serta bebas dimodifikasi.</a:t>
            </a:r>
          </a:p>
          <a:p>
            <a:pPr>
              <a:lnSpc>
                <a:spcPts val="5071"/>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1ECD7"/>
        </a:solidFill>
      </p:bgPr>
    </p:bg>
    <p:spTree>
      <p:nvGrpSpPr>
        <p:cNvPr id="1" name=""/>
        <p:cNvGrpSpPr/>
        <p:nvPr/>
      </p:nvGrpSpPr>
      <p:grpSpPr>
        <a:xfrm>
          <a:off x="0" y="0"/>
          <a:ext cx="0" cy="0"/>
          <a:chOff x="0" y="0"/>
          <a:chExt cx="0" cy="0"/>
        </a:xfrm>
      </p:grpSpPr>
      <p:grpSp>
        <p:nvGrpSpPr>
          <p:cNvPr name="Group 2" id="2"/>
          <p:cNvGrpSpPr/>
          <p:nvPr/>
        </p:nvGrpSpPr>
        <p:grpSpPr>
          <a:xfrm rot="0">
            <a:off x="1028700" y="2420446"/>
            <a:ext cx="10580278" cy="6638751"/>
            <a:chOff x="0" y="0"/>
            <a:chExt cx="5779311" cy="3626314"/>
          </a:xfrm>
        </p:grpSpPr>
        <p:sp>
          <p:nvSpPr>
            <p:cNvPr name="Freeform 3" id="3"/>
            <p:cNvSpPr/>
            <p:nvPr/>
          </p:nvSpPr>
          <p:spPr>
            <a:xfrm>
              <a:off x="31750" y="31750"/>
              <a:ext cx="5715811" cy="3562814"/>
            </a:xfrm>
            <a:custGeom>
              <a:avLst/>
              <a:gdLst/>
              <a:ahLst/>
              <a:cxnLst/>
              <a:rect r="r" b="b" t="t" l="l"/>
              <a:pathLst>
                <a:path h="3562814" w="5715811">
                  <a:moveTo>
                    <a:pt x="5623101" y="3562814"/>
                  </a:moveTo>
                  <a:lnTo>
                    <a:pt x="92710" y="3562814"/>
                  </a:lnTo>
                  <a:cubicBezTo>
                    <a:pt x="41910" y="3562814"/>
                    <a:pt x="0" y="3520904"/>
                    <a:pt x="0" y="3470104"/>
                  </a:cubicBezTo>
                  <a:lnTo>
                    <a:pt x="0" y="92710"/>
                  </a:lnTo>
                  <a:cubicBezTo>
                    <a:pt x="0" y="41910"/>
                    <a:pt x="41910" y="0"/>
                    <a:pt x="92710" y="0"/>
                  </a:cubicBezTo>
                  <a:lnTo>
                    <a:pt x="5621831" y="0"/>
                  </a:lnTo>
                  <a:cubicBezTo>
                    <a:pt x="5672631" y="0"/>
                    <a:pt x="5714542" y="41910"/>
                    <a:pt x="5714542" y="92710"/>
                  </a:cubicBezTo>
                  <a:lnTo>
                    <a:pt x="5714542" y="3468834"/>
                  </a:lnTo>
                  <a:cubicBezTo>
                    <a:pt x="5715811" y="3520904"/>
                    <a:pt x="5673901" y="3562814"/>
                    <a:pt x="5623101" y="3562814"/>
                  </a:cubicBezTo>
                  <a:close/>
                </a:path>
              </a:pathLst>
            </a:custGeom>
            <a:solidFill>
              <a:srgbClr val="F5F2DF"/>
            </a:solidFill>
          </p:spPr>
        </p:sp>
        <p:sp>
          <p:nvSpPr>
            <p:cNvPr name="Freeform 4" id="4"/>
            <p:cNvSpPr/>
            <p:nvPr/>
          </p:nvSpPr>
          <p:spPr>
            <a:xfrm>
              <a:off x="0" y="0"/>
              <a:ext cx="5779312" cy="3626314"/>
            </a:xfrm>
            <a:custGeom>
              <a:avLst/>
              <a:gdLst/>
              <a:ahLst/>
              <a:cxnLst/>
              <a:rect r="r" b="b" t="t" l="l"/>
              <a:pathLst>
                <a:path h="3626314" w="5779312">
                  <a:moveTo>
                    <a:pt x="5654851" y="59690"/>
                  </a:moveTo>
                  <a:cubicBezTo>
                    <a:pt x="5690411" y="59690"/>
                    <a:pt x="5719621" y="88900"/>
                    <a:pt x="5719621" y="124460"/>
                  </a:cubicBezTo>
                  <a:lnTo>
                    <a:pt x="5719621" y="3501854"/>
                  </a:lnTo>
                  <a:cubicBezTo>
                    <a:pt x="5719621" y="3537414"/>
                    <a:pt x="5690411" y="3566624"/>
                    <a:pt x="5654851" y="3566624"/>
                  </a:cubicBezTo>
                  <a:lnTo>
                    <a:pt x="124460" y="3566624"/>
                  </a:lnTo>
                  <a:cubicBezTo>
                    <a:pt x="88900" y="3566624"/>
                    <a:pt x="59690" y="3537414"/>
                    <a:pt x="59690" y="3501854"/>
                  </a:cubicBezTo>
                  <a:lnTo>
                    <a:pt x="59690" y="124460"/>
                  </a:lnTo>
                  <a:cubicBezTo>
                    <a:pt x="59690" y="88900"/>
                    <a:pt x="88900" y="59690"/>
                    <a:pt x="124460" y="59690"/>
                  </a:cubicBezTo>
                  <a:lnTo>
                    <a:pt x="5654851" y="59690"/>
                  </a:lnTo>
                  <a:moveTo>
                    <a:pt x="5654851" y="0"/>
                  </a:moveTo>
                  <a:lnTo>
                    <a:pt x="124460" y="0"/>
                  </a:lnTo>
                  <a:cubicBezTo>
                    <a:pt x="55880" y="0"/>
                    <a:pt x="0" y="55880"/>
                    <a:pt x="0" y="124460"/>
                  </a:cubicBezTo>
                  <a:lnTo>
                    <a:pt x="0" y="3501854"/>
                  </a:lnTo>
                  <a:cubicBezTo>
                    <a:pt x="0" y="3570434"/>
                    <a:pt x="55880" y="3626314"/>
                    <a:pt x="124460" y="3626314"/>
                  </a:cubicBezTo>
                  <a:lnTo>
                    <a:pt x="5654851" y="3626314"/>
                  </a:lnTo>
                  <a:cubicBezTo>
                    <a:pt x="5723431" y="3626314"/>
                    <a:pt x="5779312" y="3570434"/>
                    <a:pt x="5779312" y="3501854"/>
                  </a:cubicBezTo>
                  <a:lnTo>
                    <a:pt x="5779312" y="124460"/>
                  </a:lnTo>
                  <a:cubicBezTo>
                    <a:pt x="5779312" y="55880"/>
                    <a:pt x="5723431" y="0"/>
                    <a:pt x="5654851" y="0"/>
                  </a:cubicBezTo>
                  <a:close/>
                </a:path>
              </a:pathLst>
            </a:custGeom>
            <a:solidFill>
              <a:srgbClr val="000000"/>
            </a:solidFill>
          </p:spPr>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3425786">
            <a:off x="9987028" y="1669942"/>
            <a:ext cx="1285407" cy="1501006"/>
          </a:xfrm>
          <a:prstGeom prst="rect">
            <a:avLst/>
          </a:prstGeom>
        </p:spPr>
      </p:pic>
      <p:pic>
        <p:nvPicPr>
          <p:cNvPr name="Picture 6" id="6"/>
          <p:cNvPicPr>
            <a:picLocks noChangeAspect="true"/>
          </p:cNvPicPr>
          <p:nvPr/>
        </p:nvPicPr>
        <p:blipFill>
          <a:blip r:embed="rId4"/>
          <a:srcRect l="0" t="0" r="0" b="0"/>
          <a:stretch>
            <a:fillRect/>
          </a:stretch>
        </p:blipFill>
        <p:spPr>
          <a:xfrm flipH="false" flipV="false" rot="0">
            <a:off x="12372723" y="3740333"/>
            <a:ext cx="4886577" cy="3998976"/>
          </a:xfrm>
          <a:prstGeom prst="rect">
            <a:avLst/>
          </a:prstGeom>
        </p:spPr>
      </p:pic>
      <p:sp>
        <p:nvSpPr>
          <p:cNvPr name="TextBox 7" id="7"/>
          <p:cNvSpPr txBox="true"/>
          <p:nvPr/>
        </p:nvSpPr>
        <p:spPr>
          <a:xfrm rot="0">
            <a:off x="1425759" y="588580"/>
            <a:ext cx="8467847" cy="1513458"/>
          </a:xfrm>
          <a:prstGeom prst="rect">
            <a:avLst/>
          </a:prstGeom>
        </p:spPr>
        <p:txBody>
          <a:bodyPr anchor="t" rtlCol="false" tIns="0" lIns="0" bIns="0" rIns="0">
            <a:spAutoFit/>
          </a:bodyPr>
          <a:lstStyle/>
          <a:p>
            <a:pPr algn="ctr">
              <a:lnSpc>
                <a:spcPts val="10556"/>
              </a:lnSpc>
            </a:pPr>
            <a:r>
              <a:rPr lang="en-US" sz="7540">
                <a:solidFill>
                  <a:srgbClr val="3B3D50"/>
                </a:solidFill>
                <a:latin typeface="Hertical Smooth"/>
              </a:rPr>
              <a:t>REST API</a:t>
            </a:r>
          </a:p>
        </p:txBody>
      </p:sp>
      <p:sp>
        <p:nvSpPr>
          <p:cNvPr name="TextBox 8" id="8"/>
          <p:cNvSpPr txBox="true"/>
          <p:nvPr/>
        </p:nvSpPr>
        <p:spPr>
          <a:xfrm rot="0">
            <a:off x="1425759" y="2914335"/>
            <a:ext cx="9203973" cy="3504459"/>
          </a:xfrm>
          <a:prstGeom prst="rect">
            <a:avLst/>
          </a:prstGeom>
        </p:spPr>
        <p:txBody>
          <a:bodyPr anchor="t" rtlCol="false" tIns="0" lIns="0" bIns="0" rIns="0">
            <a:spAutoFit/>
          </a:bodyPr>
          <a:lstStyle/>
          <a:p>
            <a:pPr>
              <a:lnSpc>
                <a:spcPts val="4626"/>
              </a:lnSpc>
            </a:pPr>
            <a:r>
              <a:rPr lang="en-US" sz="3304">
                <a:solidFill>
                  <a:srgbClr val="3B3D50"/>
                </a:solidFill>
                <a:latin typeface="Antic"/>
              </a:rPr>
              <a:t>API RESTful adalah antarmuka yang digunakan oleh dua sistem komputer untuk bertukar informasi secara aman melalui internet. Sebagian besar aplikasi bisnis harus berkomunikasi dengan aplikasi internal dan pihak ketiga lainnya untuk melakukan berbagai tugas.</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E1ECD7"/>
        </a:solidFill>
      </p:bgPr>
    </p:bg>
    <p:spTree>
      <p:nvGrpSpPr>
        <p:cNvPr id="1" name=""/>
        <p:cNvGrpSpPr/>
        <p:nvPr/>
      </p:nvGrpSpPr>
      <p:grpSpPr>
        <a:xfrm>
          <a:off x="0" y="0"/>
          <a:ext cx="0" cy="0"/>
          <a:chOff x="0" y="0"/>
          <a:chExt cx="0" cy="0"/>
        </a:xfrm>
      </p:grpSpPr>
      <p:grpSp>
        <p:nvGrpSpPr>
          <p:cNvPr name="Group 2" id="2"/>
          <p:cNvGrpSpPr/>
          <p:nvPr/>
        </p:nvGrpSpPr>
        <p:grpSpPr>
          <a:xfrm rot="0">
            <a:off x="3853861" y="1028700"/>
            <a:ext cx="10580278" cy="1262947"/>
            <a:chOff x="0" y="0"/>
            <a:chExt cx="5779311" cy="689865"/>
          </a:xfrm>
        </p:grpSpPr>
        <p:sp>
          <p:nvSpPr>
            <p:cNvPr name="Freeform 3" id="3"/>
            <p:cNvSpPr/>
            <p:nvPr/>
          </p:nvSpPr>
          <p:spPr>
            <a:xfrm>
              <a:off x="31750" y="31750"/>
              <a:ext cx="5715811" cy="626365"/>
            </a:xfrm>
            <a:custGeom>
              <a:avLst/>
              <a:gdLst/>
              <a:ahLst/>
              <a:cxnLst/>
              <a:rect r="r" b="b" t="t" l="l"/>
              <a:pathLst>
                <a:path h="626365" w="5715811">
                  <a:moveTo>
                    <a:pt x="5623101" y="626365"/>
                  </a:moveTo>
                  <a:lnTo>
                    <a:pt x="92710" y="626365"/>
                  </a:lnTo>
                  <a:cubicBezTo>
                    <a:pt x="41910" y="626365"/>
                    <a:pt x="0" y="584455"/>
                    <a:pt x="0" y="533655"/>
                  </a:cubicBezTo>
                  <a:lnTo>
                    <a:pt x="0" y="92710"/>
                  </a:lnTo>
                  <a:cubicBezTo>
                    <a:pt x="0" y="41910"/>
                    <a:pt x="41910" y="0"/>
                    <a:pt x="92710" y="0"/>
                  </a:cubicBezTo>
                  <a:lnTo>
                    <a:pt x="5621831" y="0"/>
                  </a:lnTo>
                  <a:cubicBezTo>
                    <a:pt x="5672631" y="0"/>
                    <a:pt x="5714542" y="41910"/>
                    <a:pt x="5714542" y="92710"/>
                  </a:cubicBezTo>
                  <a:lnTo>
                    <a:pt x="5714542" y="532385"/>
                  </a:lnTo>
                  <a:cubicBezTo>
                    <a:pt x="5715811" y="584455"/>
                    <a:pt x="5673901" y="626365"/>
                    <a:pt x="5623101" y="626365"/>
                  </a:cubicBezTo>
                  <a:close/>
                </a:path>
              </a:pathLst>
            </a:custGeom>
            <a:solidFill>
              <a:srgbClr val="F5F2DF"/>
            </a:solidFill>
          </p:spPr>
        </p:sp>
        <p:sp>
          <p:nvSpPr>
            <p:cNvPr name="Freeform 4" id="4"/>
            <p:cNvSpPr/>
            <p:nvPr/>
          </p:nvSpPr>
          <p:spPr>
            <a:xfrm>
              <a:off x="0" y="0"/>
              <a:ext cx="5779312" cy="689865"/>
            </a:xfrm>
            <a:custGeom>
              <a:avLst/>
              <a:gdLst/>
              <a:ahLst/>
              <a:cxnLst/>
              <a:rect r="r" b="b" t="t" l="l"/>
              <a:pathLst>
                <a:path h="689865" w="5779312">
                  <a:moveTo>
                    <a:pt x="5654851" y="59690"/>
                  </a:moveTo>
                  <a:cubicBezTo>
                    <a:pt x="5690411" y="59690"/>
                    <a:pt x="5719621" y="88900"/>
                    <a:pt x="5719621" y="124460"/>
                  </a:cubicBezTo>
                  <a:lnTo>
                    <a:pt x="5719621" y="565405"/>
                  </a:lnTo>
                  <a:cubicBezTo>
                    <a:pt x="5719621" y="600965"/>
                    <a:pt x="5690411" y="630175"/>
                    <a:pt x="5654851" y="630175"/>
                  </a:cubicBezTo>
                  <a:lnTo>
                    <a:pt x="124460" y="630175"/>
                  </a:lnTo>
                  <a:cubicBezTo>
                    <a:pt x="88900" y="630175"/>
                    <a:pt x="59690" y="600965"/>
                    <a:pt x="59690" y="565405"/>
                  </a:cubicBezTo>
                  <a:lnTo>
                    <a:pt x="59690" y="124460"/>
                  </a:lnTo>
                  <a:cubicBezTo>
                    <a:pt x="59690" y="88900"/>
                    <a:pt x="88900" y="59690"/>
                    <a:pt x="124460" y="59690"/>
                  </a:cubicBezTo>
                  <a:lnTo>
                    <a:pt x="5654851" y="59690"/>
                  </a:lnTo>
                  <a:moveTo>
                    <a:pt x="5654851" y="0"/>
                  </a:moveTo>
                  <a:lnTo>
                    <a:pt x="124460" y="0"/>
                  </a:lnTo>
                  <a:cubicBezTo>
                    <a:pt x="55880" y="0"/>
                    <a:pt x="0" y="55880"/>
                    <a:pt x="0" y="124460"/>
                  </a:cubicBezTo>
                  <a:lnTo>
                    <a:pt x="0" y="565405"/>
                  </a:lnTo>
                  <a:cubicBezTo>
                    <a:pt x="0" y="633985"/>
                    <a:pt x="55880" y="689865"/>
                    <a:pt x="124460" y="689865"/>
                  </a:cubicBezTo>
                  <a:lnTo>
                    <a:pt x="5654851" y="689865"/>
                  </a:lnTo>
                  <a:cubicBezTo>
                    <a:pt x="5723431" y="689865"/>
                    <a:pt x="5779312" y="633985"/>
                    <a:pt x="5779312" y="565405"/>
                  </a:cubicBezTo>
                  <a:lnTo>
                    <a:pt x="5779312" y="124460"/>
                  </a:lnTo>
                  <a:cubicBezTo>
                    <a:pt x="5779312" y="55880"/>
                    <a:pt x="5723431" y="0"/>
                    <a:pt x="5654851" y="0"/>
                  </a:cubicBezTo>
                  <a:close/>
                </a:path>
              </a:pathLst>
            </a:custGeom>
            <a:solidFill>
              <a:srgbClr val="000000"/>
            </a:solidFill>
          </p:spPr>
        </p:sp>
      </p:grpSp>
      <p:sp>
        <p:nvSpPr>
          <p:cNvPr name="TextBox 5" id="5"/>
          <p:cNvSpPr txBox="true"/>
          <p:nvPr/>
        </p:nvSpPr>
        <p:spPr>
          <a:xfrm rot="0">
            <a:off x="4843709" y="898682"/>
            <a:ext cx="8600583" cy="1218073"/>
          </a:xfrm>
          <a:prstGeom prst="rect">
            <a:avLst/>
          </a:prstGeom>
        </p:spPr>
        <p:txBody>
          <a:bodyPr anchor="t" rtlCol="false" tIns="0" lIns="0" bIns="0" rIns="0">
            <a:spAutoFit/>
          </a:bodyPr>
          <a:lstStyle/>
          <a:p>
            <a:pPr algn="ctr">
              <a:lnSpc>
                <a:spcPts val="8456"/>
              </a:lnSpc>
            </a:pPr>
            <a:r>
              <a:rPr lang="en-US" sz="6040">
                <a:solidFill>
                  <a:srgbClr val="3B3D50"/>
                </a:solidFill>
                <a:latin typeface="Hertical Smooth"/>
              </a:rPr>
              <a:t>Kesimpulan</a:t>
            </a:r>
          </a:p>
        </p:txBody>
      </p:sp>
      <p:sp>
        <p:nvSpPr>
          <p:cNvPr name="TextBox 6" id="6"/>
          <p:cNvSpPr txBox="true"/>
          <p:nvPr/>
        </p:nvSpPr>
        <p:spPr>
          <a:xfrm rot="0">
            <a:off x="1829417" y="2866975"/>
            <a:ext cx="14399357" cy="713107"/>
          </a:xfrm>
          <a:prstGeom prst="rect">
            <a:avLst/>
          </a:prstGeom>
        </p:spPr>
        <p:txBody>
          <a:bodyPr anchor="t" rtlCol="false" tIns="0" lIns="0" bIns="0" rIns="0">
            <a:spAutoFit/>
          </a:bodyPr>
          <a:lstStyle/>
          <a:p>
            <a:pPr marL="900447" indent="-450224" lvl="1">
              <a:lnSpc>
                <a:spcPts val="5838"/>
              </a:lnSpc>
              <a:buFont typeface="Arial"/>
              <a:buChar char="•"/>
            </a:pPr>
            <a:r>
              <a:rPr lang="en-US" sz="4170">
                <a:solidFill>
                  <a:srgbClr val="3B3D50"/>
                </a:solidFill>
                <a:latin typeface="Antic"/>
              </a:rPr>
              <a:t>NODE JS adalah runtime dari bahasa JAVASCRIPT</a:t>
            </a:r>
          </a:p>
        </p:txBody>
      </p:sp>
      <p:sp>
        <p:nvSpPr>
          <p:cNvPr name="TextBox 7" id="7"/>
          <p:cNvSpPr txBox="true"/>
          <p:nvPr/>
        </p:nvSpPr>
        <p:spPr>
          <a:xfrm rot="0">
            <a:off x="1829417" y="4106457"/>
            <a:ext cx="14747417" cy="1446423"/>
          </a:xfrm>
          <a:prstGeom prst="rect">
            <a:avLst/>
          </a:prstGeom>
        </p:spPr>
        <p:txBody>
          <a:bodyPr anchor="t" rtlCol="false" tIns="0" lIns="0" bIns="0" rIns="0">
            <a:spAutoFit/>
          </a:bodyPr>
          <a:lstStyle/>
          <a:p>
            <a:pPr marL="900447" indent="-450224" lvl="1">
              <a:lnSpc>
                <a:spcPts val="5838"/>
              </a:lnSpc>
              <a:buFont typeface="Arial"/>
              <a:buChar char="•"/>
            </a:pPr>
            <a:r>
              <a:rPr lang="en-US" sz="4170">
                <a:solidFill>
                  <a:srgbClr val="3B3D50"/>
                </a:solidFill>
                <a:latin typeface="Antic"/>
              </a:rPr>
              <a:t>EXPRESS adalah library yang dimiliki node JS untuk handling server-side</a:t>
            </a:r>
          </a:p>
        </p:txBody>
      </p:sp>
      <p:sp>
        <p:nvSpPr>
          <p:cNvPr name="TextBox 8" id="8"/>
          <p:cNvSpPr txBox="true"/>
          <p:nvPr/>
        </p:nvSpPr>
        <p:spPr>
          <a:xfrm rot="0">
            <a:off x="1829417" y="6076756"/>
            <a:ext cx="13626858" cy="713107"/>
          </a:xfrm>
          <a:prstGeom prst="rect">
            <a:avLst/>
          </a:prstGeom>
        </p:spPr>
        <p:txBody>
          <a:bodyPr anchor="t" rtlCol="false" tIns="0" lIns="0" bIns="0" rIns="0">
            <a:spAutoFit/>
          </a:bodyPr>
          <a:lstStyle/>
          <a:p>
            <a:pPr marL="900447" indent="-450224" lvl="1">
              <a:lnSpc>
                <a:spcPts val="5838"/>
              </a:lnSpc>
              <a:buFont typeface="Arial"/>
              <a:buChar char="•"/>
            </a:pPr>
            <a:r>
              <a:rPr lang="en-US" sz="4170">
                <a:solidFill>
                  <a:srgbClr val="3B3D50"/>
                </a:solidFill>
                <a:latin typeface="Antic"/>
              </a:rPr>
              <a:t>Postgre SQL adalah RDBMS yang sifatnya open source.</a:t>
            </a:r>
          </a:p>
        </p:txBody>
      </p:sp>
      <p:sp>
        <p:nvSpPr>
          <p:cNvPr name="TextBox 9" id="9"/>
          <p:cNvSpPr txBox="true"/>
          <p:nvPr/>
        </p:nvSpPr>
        <p:spPr>
          <a:xfrm rot="0">
            <a:off x="1829417" y="7313738"/>
            <a:ext cx="15429883" cy="1446423"/>
          </a:xfrm>
          <a:prstGeom prst="rect">
            <a:avLst/>
          </a:prstGeom>
        </p:spPr>
        <p:txBody>
          <a:bodyPr anchor="t" rtlCol="false" tIns="0" lIns="0" bIns="0" rIns="0">
            <a:spAutoFit/>
          </a:bodyPr>
          <a:lstStyle/>
          <a:p>
            <a:pPr marL="900447" indent="-450224" lvl="1">
              <a:lnSpc>
                <a:spcPts val="5838"/>
              </a:lnSpc>
              <a:buFont typeface="Arial"/>
              <a:buChar char="•"/>
            </a:pPr>
            <a:r>
              <a:rPr lang="en-US" sz="4170">
                <a:solidFill>
                  <a:srgbClr val="3B3D50"/>
                </a:solidFill>
                <a:latin typeface="Antic"/>
              </a:rPr>
              <a:t>REST API adalah aplikasi antarmuka yang berfungsi melakukan interaksi antar aplikasi.</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6B9AF6"/>
        </a:solidFill>
      </p:bgPr>
    </p:bg>
    <p:spTree>
      <p:nvGrpSpPr>
        <p:cNvPr id="1" name=""/>
        <p:cNvGrpSpPr/>
        <p:nvPr/>
      </p:nvGrpSpPr>
      <p:grpSpPr>
        <a:xfrm>
          <a:off x="0" y="0"/>
          <a:ext cx="0" cy="0"/>
          <a:chOff x="0" y="0"/>
          <a:chExt cx="0" cy="0"/>
        </a:xfrm>
      </p:grpSpPr>
      <p:sp>
        <p:nvSpPr>
          <p:cNvPr name="TextBox 2" id="2"/>
          <p:cNvSpPr txBox="true"/>
          <p:nvPr/>
        </p:nvSpPr>
        <p:spPr>
          <a:xfrm rot="0">
            <a:off x="2821714" y="2695991"/>
            <a:ext cx="12644571" cy="1513458"/>
          </a:xfrm>
          <a:prstGeom prst="rect">
            <a:avLst/>
          </a:prstGeom>
        </p:spPr>
        <p:txBody>
          <a:bodyPr anchor="t" rtlCol="false" tIns="0" lIns="0" bIns="0" rIns="0">
            <a:spAutoFit/>
          </a:bodyPr>
          <a:lstStyle/>
          <a:p>
            <a:pPr algn="ctr">
              <a:lnSpc>
                <a:spcPts val="10556"/>
              </a:lnSpc>
            </a:pPr>
            <a:r>
              <a:rPr lang="en-US" sz="7540">
                <a:solidFill>
                  <a:srgbClr val="3B3D50"/>
                </a:solidFill>
                <a:latin typeface="Hertical Smooth"/>
              </a:rPr>
              <a:t>THANKS FOR WATCHING</a:t>
            </a:r>
          </a:p>
        </p:txBody>
      </p:sp>
      <p:sp>
        <p:nvSpPr>
          <p:cNvPr name="TextBox 3" id="3"/>
          <p:cNvSpPr txBox="true"/>
          <p:nvPr/>
        </p:nvSpPr>
        <p:spPr>
          <a:xfrm rot="0">
            <a:off x="3102386" y="4620020"/>
            <a:ext cx="12083227" cy="986217"/>
          </a:xfrm>
          <a:prstGeom prst="rect">
            <a:avLst/>
          </a:prstGeom>
        </p:spPr>
        <p:txBody>
          <a:bodyPr anchor="t" rtlCol="false" tIns="0" lIns="0" bIns="0" rIns="0">
            <a:spAutoFit/>
          </a:bodyPr>
          <a:lstStyle/>
          <a:p>
            <a:pPr algn="ctr">
              <a:lnSpc>
                <a:spcPts val="3904"/>
              </a:lnSpc>
            </a:pPr>
            <a:r>
              <a:rPr lang="en-US" sz="2789">
                <a:solidFill>
                  <a:srgbClr val="FFFFFF"/>
                </a:solidFill>
                <a:latin typeface="Montserrat"/>
              </a:rPr>
              <a:t>"With the same habits, you’ll end up with the same results. But with better habits, anything is possible."</a:t>
            </a:r>
          </a:p>
        </p:txBody>
      </p:sp>
      <p:sp>
        <p:nvSpPr>
          <p:cNvPr name="TextBox 4" id="4"/>
          <p:cNvSpPr txBox="true"/>
          <p:nvPr/>
        </p:nvSpPr>
        <p:spPr>
          <a:xfrm rot="0">
            <a:off x="3102386" y="5783771"/>
            <a:ext cx="12083227" cy="491025"/>
          </a:xfrm>
          <a:prstGeom prst="rect">
            <a:avLst/>
          </a:prstGeom>
        </p:spPr>
        <p:txBody>
          <a:bodyPr anchor="t" rtlCol="false" tIns="0" lIns="0" bIns="0" rIns="0">
            <a:spAutoFit/>
          </a:bodyPr>
          <a:lstStyle/>
          <a:p>
            <a:pPr algn="ctr">
              <a:lnSpc>
                <a:spcPts val="3904"/>
              </a:lnSpc>
            </a:pPr>
            <a:r>
              <a:rPr lang="en-US" sz="2789">
                <a:solidFill>
                  <a:srgbClr val="FFFFFF"/>
                </a:solidFill>
                <a:latin typeface="Montserrat"/>
              </a:rPr>
              <a:t>James Clear</a:t>
            </a:r>
          </a:p>
        </p:txBody>
      </p:sp>
      <p:sp>
        <p:nvSpPr>
          <p:cNvPr name="TextBox 5" id="5"/>
          <p:cNvSpPr txBox="true"/>
          <p:nvPr/>
        </p:nvSpPr>
        <p:spPr>
          <a:xfrm rot="0">
            <a:off x="12409776" y="8827191"/>
            <a:ext cx="4849524" cy="431109"/>
          </a:xfrm>
          <a:prstGeom prst="rect">
            <a:avLst/>
          </a:prstGeom>
        </p:spPr>
        <p:txBody>
          <a:bodyPr anchor="t" rtlCol="false" tIns="0" lIns="0" bIns="0" rIns="0">
            <a:spAutoFit/>
          </a:bodyPr>
          <a:lstStyle/>
          <a:p>
            <a:pPr algn="ctr">
              <a:lnSpc>
                <a:spcPts val="3528"/>
              </a:lnSpc>
            </a:pPr>
            <a:r>
              <a:rPr lang="en-US" sz="2520">
                <a:solidFill>
                  <a:srgbClr val="FFFFFF"/>
                </a:solidFill>
                <a:latin typeface="Montserrat"/>
              </a:rPr>
              <a:t>www.github.com/mhmdiamd</a:t>
            </a:r>
          </a:p>
        </p:txBody>
      </p:sp>
      <p:sp>
        <p:nvSpPr>
          <p:cNvPr name="TextBox 6" id="6"/>
          <p:cNvSpPr txBox="true"/>
          <p:nvPr/>
        </p:nvSpPr>
        <p:spPr>
          <a:xfrm rot="0">
            <a:off x="1028700" y="8827191"/>
            <a:ext cx="5313604" cy="431109"/>
          </a:xfrm>
          <a:prstGeom prst="rect">
            <a:avLst/>
          </a:prstGeom>
        </p:spPr>
        <p:txBody>
          <a:bodyPr anchor="t" rtlCol="false" tIns="0" lIns="0" bIns="0" rIns="0">
            <a:spAutoFit/>
          </a:bodyPr>
          <a:lstStyle/>
          <a:p>
            <a:pPr algn="ctr">
              <a:lnSpc>
                <a:spcPts val="3528"/>
              </a:lnSpc>
            </a:pPr>
            <a:r>
              <a:rPr lang="en-US" sz="2520">
                <a:solidFill>
                  <a:srgbClr val="FFFFFF"/>
                </a:solidFill>
                <a:latin typeface="Montserrat"/>
              </a:rPr>
              <a:t>darmawanilham34@gmail.com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DAFXiBQwAC8</dc:identifier>
  <dcterms:modified xsi:type="dcterms:W3CDTF">2011-08-01T06:04:30Z</dcterms:modified>
  <cp:revision>1</cp:revision>
</cp:coreProperties>
</file>