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96459-261A-4210-A40E-DCAF9D9F02A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837B51-0793-4E52-B75F-3A22BD4FD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ALGORITMA DAN PEMROGRAMAN TERSTRUKTUR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8927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dirty="0" err="1" smtClean="0"/>
              <a:t>Dalam</a:t>
            </a:r>
            <a:r>
              <a:rPr lang="en-US" sz="2800" dirty="0" smtClean="0"/>
              <a:t> structure English /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Indonesia </a:t>
            </a:r>
            <a:r>
              <a:rPr lang="en-US" sz="2800" dirty="0" err="1" smtClean="0"/>
              <a:t>digambarkan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tahap-tahap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penyelesaian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kata-kata</a:t>
            </a:r>
            <a:r>
              <a:rPr lang="en-US" sz="2800" dirty="0" smtClean="0"/>
              <a:t> (</a:t>
            </a:r>
            <a:r>
              <a:rPr lang="en-US" sz="2800" dirty="0" err="1" smtClean="0"/>
              <a:t>teks</a:t>
            </a:r>
            <a:r>
              <a:rPr lang="en-US" sz="2800" dirty="0" smtClean="0"/>
              <a:t>). </a:t>
            </a:r>
            <a:r>
              <a:rPr lang="en-US" sz="2800" dirty="0" err="1" smtClean="0"/>
              <a:t>Kelemahan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penyusunan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dipengaruhi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tata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pembuatnya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kadang</a:t>
            </a:r>
            <a:r>
              <a:rPr lang="en-US" sz="2800" dirty="0" smtClean="0"/>
              <a:t>-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orang lain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memahaminya</a:t>
            </a:r>
            <a:r>
              <a:rPr lang="en-US" sz="2800" dirty="0" smtClean="0"/>
              <a:t>.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sebab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tahap-tahap</a:t>
            </a:r>
            <a:r>
              <a:rPr lang="en-US" sz="2800" dirty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simbol</a:t>
            </a:r>
            <a:r>
              <a:rPr lang="en-US" sz="2800" dirty="0"/>
              <a:t>- </a:t>
            </a:r>
            <a:r>
              <a:rPr lang="en-US" sz="2800" dirty="0" err="1"/>
              <a:t>simbol</a:t>
            </a:r>
            <a:r>
              <a:rPr lang="en-US" sz="2800" dirty="0"/>
              <a:t>  </a:t>
            </a:r>
            <a:r>
              <a:rPr lang="en-US" sz="2800" dirty="0" err="1"/>
              <a:t>tertentu</a:t>
            </a:r>
            <a:r>
              <a:rPr lang="en-US" sz="2800" dirty="0"/>
              <a:t>  yang  </a:t>
            </a:r>
            <a:r>
              <a:rPr lang="en-US" sz="2800" dirty="0" err="1"/>
              <a:t>mudah</a:t>
            </a:r>
            <a:r>
              <a:rPr lang="en-US" sz="2800" dirty="0"/>
              <a:t>  </a:t>
            </a:r>
            <a:r>
              <a:rPr lang="en-US" sz="2800" dirty="0" err="1"/>
              <a:t>dimengerti</a:t>
            </a:r>
            <a:r>
              <a:rPr lang="en-US" sz="2800" dirty="0"/>
              <a:t>,  </a:t>
            </a:r>
            <a:r>
              <a:rPr lang="en-US" sz="2800" dirty="0" err="1"/>
              <a:t>mudah</a:t>
            </a:r>
            <a:r>
              <a:rPr lang="en-US" sz="2800" dirty="0"/>
              <a:t>  </a:t>
            </a:r>
            <a:r>
              <a:rPr lang="en-US" sz="2800" dirty="0" err="1"/>
              <a:t>digunakan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dirty="0" err="1"/>
              <a:t>standar</a:t>
            </a:r>
            <a:r>
              <a:rPr lang="en-US" sz="2800" dirty="0"/>
              <a:t>.  Salah 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penulisan</a:t>
            </a:r>
            <a:r>
              <a:rPr lang="en-US" sz="2800" dirty="0"/>
              <a:t> </a:t>
            </a:r>
            <a:r>
              <a:rPr lang="en-US" sz="2800" dirty="0" err="1"/>
              <a:t>simbol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i="1" dirty="0"/>
              <a:t>flowchart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265238"/>
            <a:ext cx="1828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Start/ 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1676400" y="2194719"/>
            <a:ext cx="2209800" cy="6096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input/output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866900" y="3170238"/>
            <a:ext cx="1828800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817511" y="4114800"/>
            <a:ext cx="1828800" cy="12954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Percabangan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236611" y="5592762"/>
            <a:ext cx="990600" cy="990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penghubung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25" y="846138"/>
            <a:ext cx="3667637" cy="555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Flowchart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urutannya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terpotong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penguhubung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Simbol-simbol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flowchart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simbol-simbol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/>
          <a:lstStyle/>
          <a:p>
            <a:r>
              <a:rPr lang="en-US" dirty="0" err="1" smtClean="0"/>
              <a:t>menjabarkan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merinci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manusia-komputer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457200"/>
            <a:ext cx="7498080" cy="6096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Font typeface="Wingdings 2"/>
              <a:buNone/>
            </a:pPr>
            <a:r>
              <a:rPr lang="en-US" i="1" dirty="0" err="1" smtClean="0"/>
              <a:t>Masalah</a:t>
            </a:r>
            <a:endParaRPr lang="en-US" i="1" dirty="0" smtClean="0"/>
          </a:p>
          <a:p>
            <a:pPr algn="ctr">
              <a:buFont typeface="Wingdings 2"/>
              <a:buNone/>
            </a:pPr>
            <a:r>
              <a:rPr lang="en-US" i="1" dirty="0" smtClean="0"/>
              <a:t> </a:t>
            </a:r>
          </a:p>
          <a:p>
            <a:pPr algn="ctr">
              <a:buFont typeface="Wingdings 2"/>
              <a:buNone/>
            </a:pPr>
            <a:endParaRPr lang="en-US" i="1" dirty="0" smtClean="0"/>
          </a:p>
          <a:p>
            <a:pPr algn="ctr">
              <a:buFont typeface="Wingdings 2"/>
              <a:buNone/>
            </a:pPr>
            <a:r>
              <a:rPr lang="en-US" i="1" dirty="0" err="1" smtClean="0"/>
              <a:t>Algoritma</a:t>
            </a:r>
            <a:endParaRPr lang="en-US" i="1" dirty="0" smtClean="0"/>
          </a:p>
          <a:p>
            <a:pPr algn="ctr">
              <a:buFont typeface="Wingdings 2"/>
              <a:buNone/>
            </a:pPr>
            <a:endParaRPr lang="en-US" i="1" dirty="0" smtClean="0"/>
          </a:p>
          <a:p>
            <a:pPr algn="ctr">
              <a:buFont typeface="Wingdings 2"/>
              <a:buNone/>
            </a:pPr>
            <a:endParaRPr lang="en-US" i="1" dirty="0" smtClean="0"/>
          </a:p>
          <a:p>
            <a:pPr algn="ctr">
              <a:buFont typeface="Wingdings 2"/>
              <a:buNone/>
            </a:pPr>
            <a:r>
              <a:rPr lang="en-US" i="1" dirty="0" smtClean="0"/>
              <a:t>Program </a:t>
            </a:r>
            <a:r>
              <a:rPr lang="en-US" i="1" dirty="0" err="1" smtClean="0"/>
              <a:t>Komputer</a:t>
            </a:r>
            <a:endParaRPr lang="en-US" i="1" dirty="0" smtClean="0"/>
          </a:p>
          <a:p>
            <a:pPr algn="ctr">
              <a:buFont typeface="Wingdings 2"/>
              <a:buNone/>
            </a:pPr>
            <a:endParaRPr lang="en-US" i="1" dirty="0"/>
          </a:p>
          <a:p>
            <a:pPr algn="ctr">
              <a:buFont typeface="Wingdings 2"/>
              <a:buNone/>
            </a:pPr>
            <a:endParaRPr lang="en-US" i="1" dirty="0" smtClean="0"/>
          </a:p>
          <a:p>
            <a:pPr algn="ctr">
              <a:buFont typeface="Wingdings 2"/>
              <a:buNone/>
            </a:pPr>
            <a:r>
              <a:rPr lang="en-US" i="1" dirty="0" err="1" smtClean="0"/>
              <a:t>Solusi</a:t>
            </a:r>
            <a:endParaRPr lang="en-US" i="1" dirty="0" smtClean="0"/>
          </a:p>
          <a:p>
            <a:pPr>
              <a:buFont typeface="Wingdings 2"/>
              <a:buNone/>
            </a:pPr>
            <a:r>
              <a:rPr lang="en-US" i="1" dirty="0" smtClean="0"/>
              <a:t> </a:t>
            </a:r>
            <a:endParaRPr lang="en-US" dirty="0" smtClean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191000" y="990600"/>
            <a:ext cx="124206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191000" y="2514600"/>
            <a:ext cx="124206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211884" y="4114800"/>
            <a:ext cx="124206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Algorism </a:t>
            </a:r>
            <a:r>
              <a:rPr lang="en-US" dirty="0" smtClean="0"/>
              <a:t>= </a:t>
            </a:r>
            <a:r>
              <a:rPr lang="en-US" i="1" dirty="0" smtClean="0"/>
              <a:t>algorithm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Arab </a:t>
            </a:r>
            <a:r>
              <a:rPr lang="en-US" dirty="0" err="1" smtClean="0"/>
              <a:t>yaitu</a:t>
            </a:r>
            <a:r>
              <a:rPr lang="en-US" dirty="0" smtClean="0"/>
              <a:t> Abu </a:t>
            </a:r>
            <a:r>
              <a:rPr lang="en-US" dirty="0" err="1" smtClean="0"/>
              <a:t>Ja’far</a:t>
            </a:r>
            <a:r>
              <a:rPr lang="en-US" dirty="0" smtClean="0"/>
              <a:t> Muhammad </a:t>
            </a:r>
            <a:r>
              <a:rPr lang="en-US" dirty="0" err="1" smtClean="0"/>
              <a:t>ibnu</a:t>
            </a:r>
            <a:r>
              <a:rPr lang="en-US" dirty="0" smtClean="0"/>
              <a:t> Musa Al-</a:t>
            </a:r>
            <a:r>
              <a:rPr lang="en-US" dirty="0" err="1" smtClean="0"/>
              <a:t>Khuwarizmi</a:t>
            </a:r>
            <a:endParaRPr lang="en-US" dirty="0" smtClean="0"/>
          </a:p>
          <a:p>
            <a:r>
              <a:rPr lang="en-US" b="1" dirty="0" err="1" smtClean="0"/>
              <a:t>Algoritma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penyusunaan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sz="4800" dirty="0" smtClean="0"/>
          </a:p>
          <a:p>
            <a:pPr lvl="1"/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sistematik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.</a:t>
            </a:r>
            <a:endParaRPr lang="en-US" sz="1000" dirty="0" smtClean="0"/>
          </a:p>
          <a:p>
            <a:pPr lvl="1"/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sz="1400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  <a:endParaRPr lang="en-US" sz="14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Menghasilkan</a:t>
            </a:r>
            <a:r>
              <a:rPr lang="en-US" dirty="0" smtClean="0"/>
              <a:t> output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Algortima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(</a:t>
            </a:r>
            <a:r>
              <a:rPr lang="en-US" i="1" dirty="0" smtClean="0"/>
              <a:t>ambiguous</a:t>
            </a:r>
            <a:r>
              <a:rPr lang="en-US" dirty="0" smtClean="0"/>
              <a:t>).</a:t>
            </a:r>
          </a:p>
          <a:p>
            <a:pPr lvl="0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70000" lnSpcReduction="20000"/>
          </a:bodyPr>
          <a:lstStyle/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Teknik</a:t>
            </a:r>
            <a:r>
              <a:rPr lang="en-US" dirty="0" smtClean="0"/>
              <a:t>  </a:t>
            </a:r>
            <a:r>
              <a:rPr lang="en-US" dirty="0" err="1" smtClean="0"/>
              <a:t>penulisan</a:t>
            </a:r>
            <a:r>
              <a:rPr lang="en-US" dirty="0" smtClean="0"/>
              <a:t> program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smtClean="0"/>
              <a:t>Program </a:t>
            </a:r>
            <a:r>
              <a:rPr lang="en-US" dirty="0" err="1" smtClean="0"/>
              <a:t>semata-mata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sequence structure, looping structure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selection structure.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Menghindarkan</a:t>
            </a:r>
            <a:r>
              <a:rPr lang="en-US" dirty="0" smtClean="0"/>
              <a:t>  </a:t>
            </a:r>
            <a:r>
              <a:rPr lang="en-US" dirty="0" err="1" smtClean="0"/>
              <a:t>penggunaan</a:t>
            </a:r>
            <a:r>
              <a:rPr lang="en-US" dirty="0" smtClean="0"/>
              <a:t>  </a:t>
            </a:r>
            <a:r>
              <a:rPr lang="en-US" dirty="0" err="1" smtClean="0"/>
              <a:t>instruksi</a:t>
            </a:r>
            <a:r>
              <a:rPr lang="en-US" dirty="0" smtClean="0"/>
              <a:t>  GOTO  (</a:t>
            </a:r>
            <a:r>
              <a:rPr lang="en-US" dirty="0" err="1" smtClean="0"/>
              <a:t>peralihan</a:t>
            </a:r>
            <a:r>
              <a:rPr lang="en-US" dirty="0" smtClean="0"/>
              <a:t>  </a:t>
            </a:r>
            <a:r>
              <a:rPr lang="en-US" dirty="0" err="1" smtClean="0"/>
              <a:t>proses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) yang </a:t>
            </a:r>
            <a:r>
              <a:rPr lang="en-US" dirty="0" err="1" smtClean="0"/>
              <a:t>menjadikan</a:t>
            </a:r>
            <a:r>
              <a:rPr lang="en-US" dirty="0" smtClean="0"/>
              <a:t> program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testing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lvl="1" indent="-271463">
              <a:buFont typeface="Wingdings" pitchFamily="2" charset="2"/>
              <a:buChar char="v"/>
            </a:pP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271463" indent="-27146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dirty="0" smtClean="0"/>
              <a:t>tructure   </a:t>
            </a:r>
            <a:r>
              <a:rPr lang="en-US" i="1" dirty="0" err="1" smtClean="0"/>
              <a:t>english</a:t>
            </a:r>
            <a:r>
              <a:rPr lang="en-US" i="1" dirty="0" smtClean="0"/>
              <a:t>   </a:t>
            </a:r>
            <a:r>
              <a:rPr lang="en-US" dirty="0" err="1" smtClean="0"/>
              <a:t>dan</a:t>
            </a:r>
            <a:r>
              <a:rPr lang="en-US" dirty="0" smtClean="0"/>
              <a:t>   </a:t>
            </a:r>
            <a:r>
              <a:rPr lang="en-US" i="1" dirty="0" err="1"/>
              <a:t>P</a:t>
            </a:r>
            <a:r>
              <a:rPr lang="en-US" i="1" dirty="0" err="1" smtClean="0"/>
              <a:t>seudocode</a:t>
            </a:r>
            <a:endParaRPr lang="en-US" i="1" dirty="0" smtClean="0"/>
          </a:p>
          <a:p>
            <a:r>
              <a:rPr lang="en-US" i="1" dirty="0" smtClean="0"/>
              <a:t>Flowchart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Structure   </a:t>
            </a:r>
            <a:r>
              <a:rPr lang="en-US" i="1" dirty="0"/>
              <a:t>E</a:t>
            </a:r>
            <a:r>
              <a:rPr lang="en-US" i="1" dirty="0" smtClean="0"/>
              <a:t>nglish   </a:t>
            </a:r>
            <a:r>
              <a:rPr lang="en-US" dirty="0" err="1" smtClean="0"/>
              <a:t>dan</a:t>
            </a:r>
            <a:r>
              <a:rPr lang="en-US" dirty="0" smtClean="0"/>
              <a:t>   </a:t>
            </a:r>
            <a:r>
              <a:rPr lang="en-US" i="1" dirty="0" err="1"/>
              <a:t>P</a:t>
            </a:r>
            <a:r>
              <a:rPr lang="en-US" i="1" dirty="0" err="1" smtClean="0"/>
              <a:t>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algn="just"/>
            <a:r>
              <a:rPr lang="en-US" dirty="0" smtClean="0"/>
              <a:t>Basis </a:t>
            </a:r>
            <a:r>
              <a:rPr lang="en-US" dirty="0" err="1" smtClean="0"/>
              <a:t>dari</a:t>
            </a:r>
            <a:r>
              <a:rPr lang="en-US" dirty="0" smtClean="0"/>
              <a:t> structure </a:t>
            </a:r>
            <a:r>
              <a:rPr lang="en-US" dirty="0"/>
              <a:t>E</a:t>
            </a:r>
            <a:r>
              <a:rPr lang="en-US" dirty="0" smtClean="0"/>
              <a:t>nglish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nggris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err="1" smtClean="0"/>
              <a:t>Pseudocode</a:t>
            </a:r>
            <a:r>
              <a:rPr lang="en-US" i="1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i="1" dirty="0" smtClean="0"/>
              <a:t>pseudo </a:t>
            </a:r>
            <a:r>
              <a:rPr lang="en-US" dirty="0" smtClean="0"/>
              <a:t>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imitasi</a:t>
            </a:r>
            <a:r>
              <a:rPr lang="en-US" dirty="0" smtClean="0"/>
              <a:t>/</a:t>
            </a:r>
            <a:r>
              <a:rPr lang="en-US" dirty="0" err="1" smtClean="0"/>
              <a:t>mirip</a:t>
            </a:r>
            <a:r>
              <a:rPr lang="en-US" dirty="0" smtClean="0"/>
              <a:t>/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code </a:t>
            </a:r>
            <a:r>
              <a:rPr lang="en-US" dirty="0" smtClean="0"/>
              <a:t>yang </a:t>
            </a:r>
            <a:r>
              <a:rPr lang="en-US" dirty="0" err="1" smtClean="0"/>
              <a:t>berarti</a:t>
            </a:r>
            <a:r>
              <a:rPr lang="en-US" dirty="0" smtClean="0"/>
              <a:t> program.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Structure   </a:t>
            </a:r>
            <a:r>
              <a:rPr lang="en-US" b="1" i="1" dirty="0" err="1" smtClean="0"/>
              <a:t>english</a:t>
            </a:r>
            <a:endParaRPr lang="en-US" b="1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Baca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persegi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Tampilkan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dirty="0" err="1" smtClean="0"/>
              <a:t>Pseudocode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C++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562</TotalTime>
  <Words>470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Gill Sans MT</vt:lpstr>
      <vt:lpstr>Verdana</vt:lpstr>
      <vt:lpstr>Wingdings</vt:lpstr>
      <vt:lpstr>Wingdings 2</vt:lpstr>
      <vt:lpstr>Solstice</vt:lpstr>
      <vt:lpstr>PowerPoint Presentation</vt:lpstr>
      <vt:lpstr>Cara mendeskripsikan masalah dengan komputer</vt:lpstr>
      <vt:lpstr>PowerPoint Presentation</vt:lpstr>
      <vt:lpstr>Apakah Algoritma itu?</vt:lpstr>
      <vt:lpstr>Ciri-ciri algoritma yang baik</vt:lpstr>
      <vt:lpstr>Konsep Pemrograman Terstruktur </vt:lpstr>
      <vt:lpstr>Penyajian Algoritma</vt:lpstr>
      <vt:lpstr>Structure   English   dan   Pseudocode</vt:lpstr>
      <vt:lpstr>PowerPoint Presentation</vt:lpstr>
      <vt:lpstr>Flowchart</vt:lpstr>
      <vt:lpstr>Flowchart</vt:lpstr>
      <vt:lpstr>Pedoman membuat flowchart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Zaiq</dc:creator>
  <cp:lastModifiedBy>User</cp:lastModifiedBy>
  <cp:revision>24</cp:revision>
  <dcterms:created xsi:type="dcterms:W3CDTF">2013-09-17T16:22:22Z</dcterms:created>
  <dcterms:modified xsi:type="dcterms:W3CDTF">2022-10-13T02:17:31Z</dcterms:modified>
</cp:coreProperties>
</file>