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46EA-1C83-4182-8997-A33C8B64D81E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8FF7-5EB7-40E0-A839-1CE39267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PEMROGRAMAN DASAR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Kunnu</a:t>
            </a:r>
            <a:r>
              <a:rPr lang="en-US" dirty="0" smtClean="0"/>
              <a:t> </a:t>
            </a:r>
            <a:r>
              <a:rPr lang="en-US" dirty="0" err="1" smtClean="0"/>
              <a:t>Purwanto</a:t>
            </a:r>
            <a:r>
              <a:rPr lang="en-US" dirty="0" smtClean="0"/>
              <a:t>, S.T., </a:t>
            </a:r>
            <a:r>
              <a:rPr lang="en-US" dirty="0" err="1" smtClean="0"/>
              <a:t>M.Eng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err="1">
                <a:cs typeface="Times New Roman" pitchFamily="18" charset="0"/>
              </a:rPr>
              <a:t>Bahasa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pemrograman</a:t>
            </a:r>
            <a:endParaRPr lang="en-US" dirty="0">
              <a:cs typeface="Times New Roman" pitchFamily="18" charset="0"/>
            </a:endParaRPr>
          </a:p>
          <a:p>
            <a:pPr lvl="0"/>
            <a:r>
              <a:rPr lang="en-US" dirty="0" err="1">
                <a:cs typeface="Times New Roman" pitchFamily="18" charset="0"/>
              </a:rPr>
              <a:t>Algoritma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pemrograman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terstruktur</a:t>
            </a:r>
            <a:endParaRPr lang="en-US" dirty="0">
              <a:cs typeface="Times New Roman" pitchFamily="18" charset="0"/>
            </a:endParaRPr>
          </a:p>
          <a:p>
            <a:pPr lvl="0"/>
            <a:r>
              <a:rPr lang="en-US" dirty="0" err="1">
                <a:cs typeface="Times New Roman" pitchFamily="18" charset="0"/>
              </a:rPr>
              <a:t>Penyajian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algoritma</a:t>
            </a:r>
            <a:endParaRPr lang="en-US" dirty="0">
              <a:cs typeface="Times New Roman" pitchFamily="18" charset="0"/>
            </a:endParaRPr>
          </a:p>
          <a:p>
            <a:pPr lvl="0"/>
            <a:r>
              <a:rPr lang="en-US" dirty="0" err="1">
                <a:cs typeface="Times New Roman" pitchFamily="18" charset="0"/>
              </a:rPr>
              <a:t>Struktur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dasar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algoritma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dirty="0" err="1" smtClean="0">
                <a:cs typeface="Times New Roman" pitchFamily="18" charset="0"/>
              </a:rPr>
              <a:t>urutan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seleksi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pengulangan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 lvl="0"/>
            <a:r>
              <a:rPr lang="en-US" dirty="0" err="1" smtClean="0">
                <a:cs typeface="Times New Roman" pitchFamily="18" charset="0"/>
              </a:rPr>
              <a:t>Pemrograman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dengan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Bahasa</a:t>
            </a:r>
            <a:r>
              <a:rPr lang="en-US" dirty="0" smtClean="0">
                <a:cs typeface="Times New Roman" pitchFamily="18" charset="0"/>
              </a:rPr>
              <a:t> C/C++</a:t>
            </a:r>
            <a:endParaRPr lang="en-US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100" dirty="0" err="1" smtClean="0">
                <a:cs typeface="Times New Roman" pitchFamily="18" charset="0"/>
              </a:rPr>
              <a:t>Struktur</a:t>
            </a:r>
            <a:r>
              <a:rPr lang="en-US" sz="3100" dirty="0" smtClean="0">
                <a:cs typeface="Times New Roman" pitchFamily="18" charset="0"/>
              </a:rPr>
              <a:t> </a:t>
            </a:r>
            <a:r>
              <a:rPr lang="en-US" sz="3100" dirty="0" err="1" smtClean="0">
                <a:cs typeface="Times New Roman" pitchFamily="18" charset="0"/>
              </a:rPr>
              <a:t>Bahasa</a:t>
            </a:r>
            <a:r>
              <a:rPr lang="en-US" sz="3100" dirty="0" smtClean="0">
                <a:cs typeface="Times New Roman" pitchFamily="18" charset="0"/>
              </a:rPr>
              <a:t> C/C++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smtClean="0">
                <a:cs typeface="Times New Roman" pitchFamily="18" charset="0"/>
              </a:rPr>
              <a:t>Data </a:t>
            </a:r>
            <a:r>
              <a:rPr lang="en-US" sz="3100" dirty="0" err="1" smtClean="0">
                <a:cs typeface="Times New Roman" pitchFamily="18" charset="0"/>
              </a:rPr>
              <a:t>dan</a:t>
            </a:r>
            <a:r>
              <a:rPr lang="en-US" sz="3100" dirty="0" smtClean="0">
                <a:cs typeface="Times New Roman" pitchFamily="18" charset="0"/>
              </a:rPr>
              <a:t> Operator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err="1" smtClean="0">
                <a:cs typeface="Times New Roman" pitchFamily="18" charset="0"/>
              </a:rPr>
              <a:t>Operasi</a:t>
            </a:r>
            <a:r>
              <a:rPr lang="en-US" sz="3100" dirty="0" smtClean="0">
                <a:cs typeface="Times New Roman" pitchFamily="18" charset="0"/>
              </a:rPr>
              <a:t> </a:t>
            </a:r>
            <a:r>
              <a:rPr lang="en-US" sz="3100" dirty="0" err="1" smtClean="0">
                <a:cs typeface="Times New Roman" pitchFamily="18" charset="0"/>
              </a:rPr>
              <a:t>Dasar</a:t>
            </a:r>
            <a:r>
              <a:rPr lang="en-US" sz="3100" dirty="0" smtClean="0">
                <a:cs typeface="Times New Roman" pitchFamily="18" charset="0"/>
              </a:rPr>
              <a:t> </a:t>
            </a:r>
            <a:r>
              <a:rPr lang="en-US" sz="3100" dirty="0" err="1" smtClean="0">
                <a:cs typeface="Times New Roman" pitchFamily="18" charset="0"/>
              </a:rPr>
              <a:t>Input/Output</a:t>
            </a:r>
            <a:endParaRPr lang="en-US" sz="3100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100" dirty="0" err="1" smtClean="0">
                <a:cs typeface="Times New Roman" pitchFamily="18" charset="0"/>
              </a:rPr>
              <a:t>Kontrol</a:t>
            </a:r>
            <a:r>
              <a:rPr lang="en-US" sz="3100" dirty="0" smtClean="0">
                <a:cs typeface="Times New Roman" pitchFamily="18" charset="0"/>
              </a:rPr>
              <a:t> </a:t>
            </a:r>
            <a:r>
              <a:rPr lang="en-US" sz="3100" dirty="0" err="1" smtClean="0">
                <a:cs typeface="Times New Roman" pitchFamily="18" charset="0"/>
              </a:rPr>
              <a:t>Proses</a:t>
            </a:r>
            <a:endParaRPr lang="en-US" sz="3100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100" dirty="0" err="1" smtClean="0">
                <a:cs typeface="Times New Roman" pitchFamily="18" charset="0"/>
              </a:rPr>
              <a:t>Mengenal</a:t>
            </a:r>
            <a:r>
              <a:rPr lang="en-US" sz="3100" dirty="0" smtClean="0">
                <a:cs typeface="Times New Roman" pitchFamily="18" charset="0"/>
              </a:rPr>
              <a:t> Array 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err="1" smtClean="0">
                <a:cs typeface="Times New Roman" pitchFamily="18" charset="0"/>
              </a:rPr>
              <a:t>Struktur</a:t>
            </a:r>
            <a:r>
              <a:rPr lang="en-US" sz="3100" dirty="0" smtClean="0"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err="1" smtClean="0">
                <a:cs typeface="Times New Roman" pitchFamily="18" charset="0"/>
              </a:rPr>
              <a:t>Fungsi</a:t>
            </a:r>
            <a:endParaRPr lang="en-US" sz="3100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100" dirty="0" err="1" smtClean="0">
                <a:cs typeface="Times New Roman" pitchFamily="18" charset="0"/>
              </a:rPr>
              <a:t>Dasar</a:t>
            </a:r>
            <a:r>
              <a:rPr lang="en-US" sz="3100" dirty="0" smtClean="0">
                <a:cs typeface="Times New Roman" pitchFamily="18" charset="0"/>
              </a:rPr>
              <a:t> String</a:t>
            </a:r>
          </a:p>
          <a:p>
            <a:r>
              <a:rPr lang="en-US" sz="3400" dirty="0" err="1" smtClean="0">
                <a:cs typeface="Times New Roman" pitchFamily="18" charset="0"/>
              </a:rPr>
              <a:t>Pengayaan</a:t>
            </a:r>
            <a:r>
              <a:rPr lang="en-US" sz="3400" dirty="0" smtClean="0">
                <a:cs typeface="Times New Roman" pitchFamily="18" charset="0"/>
              </a:rPr>
              <a:t> (</a:t>
            </a:r>
            <a:r>
              <a:rPr lang="en-US" sz="3400" dirty="0" err="1" smtClean="0">
                <a:cs typeface="Times New Roman" pitchFamily="18" charset="0"/>
              </a:rPr>
              <a:t>mikrokontroller</a:t>
            </a:r>
            <a:r>
              <a:rPr lang="en-US" sz="3400" dirty="0" smtClean="0">
                <a:cs typeface="Times New Roman" pitchFamily="18" charset="0"/>
              </a:rPr>
              <a:t>)</a:t>
            </a:r>
          </a:p>
          <a:p>
            <a:r>
              <a:rPr lang="en-US" sz="3400" dirty="0" err="1" smtClean="0">
                <a:cs typeface="Times New Roman" pitchFamily="18" charset="0"/>
              </a:rPr>
              <a:t>Tugas</a:t>
            </a:r>
            <a:endParaRPr lang="en-US" sz="3400" dirty="0" smtClean="0">
              <a:cs typeface="Times New Roman" pitchFamily="18" charset="0"/>
            </a:endParaRPr>
          </a:p>
          <a:p>
            <a:endParaRPr lang="en-US" sz="3000" dirty="0" smtClean="0">
              <a:cs typeface="Times New Roman" pitchFamily="18" charset="0"/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Abdul   </a:t>
            </a:r>
            <a:r>
              <a:rPr lang="en-US" dirty="0" err="1"/>
              <a:t>Kadir</a:t>
            </a:r>
            <a:r>
              <a:rPr lang="en-US" dirty="0"/>
              <a:t>,   </a:t>
            </a:r>
            <a:r>
              <a:rPr lang="en-US" i="1" dirty="0" err="1"/>
              <a:t>Pemrograman</a:t>
            </a:r>
            <a:r>
              <a:rPr lang="en-US" i="1" dirty="0"/>
              <a:t>	C++   </a:t>
            </a:r>
            <a:r>
              <a:rPr lang="en-US" i="1" dirty="0" err="1"/>
              <a:t>membahas</a:t>
            </a:r>
            <a:r>
              <a:rPr lang="en-US" i="1" dirty="0"/>
              <a:t>   </a:t>
            </a:r>
            <a:r>
              <a:rPr lang="en-US" i="1" dirty="0" err="1"/>
              <a:t>Pemrograman</a:t>
            </a:r>
            <a:r>
              <a:rPr lang="en-US" i="1" dirty="0"/>
              <a:t>   </a:t>
            </a:r>
            <a:r>
              <a:rPr lang="en-US" i="1" dirty="0" err="1"/>
              <a:t>Berorientasi</a:t>
            </a:r>
            <a:r>
              <a:rPr lang="en-US" i="1" dirty="0"/>
              <a:t>   </a:t>
            </a:r>
            <a:r>
              <a:rPr lang="en-US" i="1" dirty="0" err="1" smtClean="0"/>
              <a:t>objek</a:t>
            </a:r>
            <a:r>
              <a:rPr lang="en-US" dirty="0" smtClean="0"/>
              <a:t> </a:t>
            </a:r>
            <a:r>
              <a:rPr lang="en-US" i="1" dirty="0" err="1" smtClean="0"/>
              <a:t>Menggunakan</a:t>
            </a:r>
            <a:r>
              <a:rPr lang="en-US" i="1" dirty="0" smtClean="0"/>
              <a:t> </a:t>
            </a:r>
            <a:r>
              <a:rPr lang="en-US" i="1" dirty="0"/>
              <a:t>Turbo C++ </a:t>
            </a:r>
            <a:r>
              <a:rPr lang="en-US" i="1" dirty="0" err="1"/>
              <a:t>dan</a:t>
            </a:r>
            <a:r>
              <a:rPr lang="en-US" i="1" dirty="0"/>
              <a:t> Borland C++</a:t>
            </a:r>
            <a:r>
              <a:rPr lang="en-US" dirty="0"/>
              <a:t>, </a:t>
            </a:r>
            <a:r>
              <a:rPr lang="en-US" dirty="0" err="1"/>
              <a:t>Andi</a:t>
            </a:r>
            <a:r>
              <a:rPr lang="en-US" dirty="0"/>
              <a:t> Offset, Yogyakarta</a:t>
            </a:r>
          </a:p>
          <a:p>
            <a:r>
              <a:rPr lang="en-US" dirty="0"/>
              <a:t>Budi </a:t>
            </a:r>
            <a:r>
              <a:rPr lang="en-US" dirty="0" err="1"/>
              <a:t>sutedjo</a:t>
            </a:r>
            <a:r>
              <a:rPr lang="en-US" dirty="0"/>
              <a:t>, Michel An, </a:t>
            </a:r>
            <a:r>
              <a:rPr lang="en-US" i="1" dirty="0" err="1"/>
              <a:t>Algoritma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teknik</a:t>
            </a:r>
            <a:r>
              <a:rPr lang="en-US" i="1" dirty="0"/>
              <a:t> </a:t>
            </a:r>
            <a:r>
              <a:rPr lang="en-US" i="1" dirty="0" err="1"/>
              <a:t>pemrorgaman</a:t>
            </a:r>
            <a:r>
              <a:rPr lang="en-US" i="1" dirty="0"/>
              <a:t>, </a:t>
            </a:r>
            <a:r>
              <a:rPr lang="en-US" dirty="0" err="1"/>
              <a:t>Andi</a:t>
            </a:r>
            <a:r>
              <a:rPr lang="en-US" dirty="0"/>
              <a:t> offset, </a:t>
            </a:r>
            <a:r>
              <a:rPr lang="en-US" dirty="0" err="1"/>
              <a:t>yogyakarta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Rinaldi</a:t>
            </a:r>
            <a:r>
              <a:rPr lang="en-US" dirty="0" smtClean="0"/>
              <a:t> </a:t>
            </a:r>
            <a:r>
              <a:rPr lang="en-US" dirty="0" err="1"/>
              <a:t>Munir</a:t>
            </a:r>
            <a:r>
              <a:rPr lang="en-US" dirty="0"/>
              <a:t>, </a:t>
            </a:r>
            <a:r>
              <a:rPr lang="en-US" i="1" dirty="0" err="1"/>
              <a:t>Algoritma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pemrograman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pascal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C </a:t>
            </a:r>
            <a:r>
              <a:rPr lang="en-US" i="1" dirty="0" err="1"/>
              <a:t>buku</a:t>
            </a:r>
            <a:r>
              <a:rPr lang="en-US" i="1" dirty="0"/>
              <a:t> 1 </a:t>
            </a:r>
            <a:r>
              <a:rPr lang="en-US" i="1" dirty="0" err="1"/>
              <a:t>dan</a:t>
            </a:r>
            <a:r>
              <a:rPr lang="en-US" i="1" dirty="0"/>
              <a:t> 2, </a:t>
            </a:r>
            <a:r>
              <a:rPr lang="en-US" dirty="0" err="1"/>
              <a:t>Informatikan</a:t>
            </a:r>
            <a:r>
              <a:rPr lang="en-US" dirty="0"/>
              <a:t> Bandung</a:t>
            </a:r>
          </a:p>
          <a:p>
            <a:r>
              <a:rPr lang="en-US" dirty="0" err="1" smtClean="0"/>
              <a:t>Eko</a:t>
            </a:r>
            <a:r>
              <a:rPr lang="en-US" dirty="0" smtClean="0"/>
              <a:t> </a:t>
            </a:r>
            <a:r>
              <a:rPr lang="en-US" dirty="0" err="1"/>
              <a:t>Nugroho</a:t>
            </a:r>
            <a:r>
              <a:rPr lang="en-US" dirty="0"/>
              <a:t>, </a:t>
            </a:r>
            <a:r>
              <a:rPr lang="en-US" i="1" dirty="0" err="1"/>
              <a:t>Pemrograman</a:t>
            </a:r>
            <a:r>
              <a:rPr lang="en-US" i="1" dirty="0"/>
              <a:t> </a:t>
            </a:r>
            <a:r>
              <a:rPr lang="en-US" i="1" dirty="0" err="1"/>
              <a:t>Terstruktur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Pascal, </a:t>
            </a:r>
            <a:r>
              <a:rPr lang="en-US" dirty="0" err="1"/>
              <a:t>Andi</a:t>
            </a:r>
            <a:r>
              <a:rPr lang="en-US" dirty="0"/>
              <a:t> Offset, Yogyakarta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43739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id-ID" dirty="0" smtClean="0">
                <a:latin typeface="Arial" charset="0"/>
              </a:rPr>
              <a:t>UK1		</a:t>
            </a:r>
            <a:r>
              <a:rPr lang="en-US" altLang="id-ID" dirty="0">
                <a:latin typeface="Arial" charset="0"/>
                <a:sym typeface="Symbol" pitchFamily="18" charset="2"/>
              </a:rPr>
              <a:t>2</a:t>
            </a:r>
            <a:r>
              <a:rPr lang="en-US" altLang="id-ID" dirty="0" smtClean="0">
                <a:latin typeface="Arial" charset="0"/>
                <a:sym typeface="Symbol" pitchFamily="18" charset="2"/>
              </a:rPr>
              <a:t>0</a:t>
            </a:r>
            <a:r>
              <a:rPr lang="en-US" altLang="id-ID" dirty="0" smtClean="0">
                <a:latin typeface="Arial" charset="0"/>
              </a:rPr>
              <a:t> %</a:t>
            </a:r>
          </a:p>
          <a:p>
            <a:pPr>
              <a:buNone/>
            </a:pPr>
            <a:r>
              <a:rPr lang="en-US" altLang="id-ID" dirty="0" smtClean="0">
                <a:latin typeface="Arial" charset="0"/>
              </a:rPr>
              <a:t>UK2 		</a:t>
            </a:r>
            <a:r>
              <a:rPr lang="en-US" altLang="id-ID" dirty="0" smtClean="0">
                <a:latin typeface="Arial" charset="0"/>
                <a:cs typeface="Times New Roman" pitchFamily="18" charset="0"/>
              </a:rPr>
              <a:t>20 %</a:t>
            </a:r>
          </a:p>
          <a:p>
            <a:pPr>
              <a:buNone/>
            </a:pPr>
            <a:r>
              <a:rPr lang="en-US" altLang="id-ID" dirty="0" smtClean="0">
                <a:latin typeface="Arial" charset="0"/>
                <a:cs typeface="Times New Roman" pitchFamily="18" charset="0"/>
              </a:rPr>
              <a:t>UK3		20 %			</a:t>
            </a:r>
          </a:p>
          <a:p>
            <a:pPr>
              <a:buNone/>
            </a:pPr>
            <a:r>
              <a:rPr lang="en-US" altLang="id-ID" dirty="0" smtClean="0">
                <a:latin typeface="Arial" charset="0"/>
                <a:cs typeface="Times New Roman" pitchFamily="18" charset="0"/>
              </a:rPr>
              <a:t>UK4		20 %</a:t>
            </a:r>
          </a:p>
          <a:p>
            <a:pPr>
              <a:buNone/>
            </a:pPr>
            <a:r>
              <a:rPr lang="en-US" altLang="id-ID" dirty="0" err="1" smtClean="0">
                <a:latin typeface="Arial" charset="0"/>
                <a:cs typeface="Times New Roman" pitchFamily="18" charset="0"/>
              </a:rPr>
              <a:t>Tugas</a:t>
            </a:r>
            <a:r>
              <a:rPr lang="en-US" altLang="id-ID" dirty="0">
                <a:latin typeface="Arial" charset="0"/>
                <a:cs typeface="Times New Roman" pitchFamily="18" charset="0"/>
              </a:rPr>
              <a:t>	</a:t>
            </a:r>
            <a:r>
              <a:rPr lang="en-US" altLang="id-ID" dirty="0" smtClean="0">
                <a:latin typeface="Arial" charset="0"/>
                <a:cs typeface="Times New Roman" pitchFamily="18" charset="0"/>
              </a:rPr>
              <a:t>20%					</a:t>
            </a:r>
          </a:p>
          <a:p>
            <a:pPr>
              <a:buNone/>
            </a:pPr>
            <a:r>
              <a:rPr lang="en-US" altLang="id-ID" i="1" dirty="0" smtClean="0">
                <a:latin typeface="Arial" charset="0"/>
                <a:cs typeface="Times New Roman" pitchFamily="18" charset="0"/>
              </a:rPr>
              <a:t>Total</a:t>
            </a:r>
            <a:r>
              <a:rPr lang="en-US" altLang="id-ID" dirty="0" smtClean="0">
                <a:latin typeface="Arial" charset="0"/>
                <a:cs typeface="Times New Roman" pitchFamily="18" charset="0"/>
              </a:rPr>
              <a:t>       100 %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C++</a:t>
            </a:r>
          </a:p>
          <a:p>
            <a:r>
              <a:rPr lang="en-US" dirty="0" err="1" smtClean="0"/>
              <a:t>CodevisionAVR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5060"/>
            <a:ext cx="4937051" cy="2653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44" y="1753693"/>
            <a:ext cx="5256027" cy="28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sepatu</a:t>
            </a:r>
            <a:r>
              <a:rPr lang="en-US" dirty="0" smtClean="0"/>
              <a:t>,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anting-anting</a:t>
            </a:r>
          </a:p>
          <a:p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di </a:t>
            </a:r>
            <a:r>
              <a:rPr lang="en-US" dirty="0" err="1"/>
              <a:t>myklass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dikelas</a:t>
            </a:r>
            <a:endParaRPr lang="en-US" dirty="0" smtClean="0"/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dikumpul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UK4</a:t>
            </a:r>
          </a:p>
          <a:p>
            <a:r>
              <a:rPr lang="en-US" dirty="0" smtClean="0"/>
              <a:t>Ada </a:t>
            </a:r>
            <a:r>
              <a:rPr lang="en-US" dirty="0" err="1" smtClean="0"/>
              <a:t>remidi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97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PEMROGRAMAN DASAR</vt:lpstr>
      <vt:lpstr>Pokok Bahasan</vt:lpstr>
      <vt:lpstr>Daftar Pustaka</vt:lpstr>
      <vt:lpstr>Penilaian</vt:lpstr>
      <vt:lpstr>Tools</vt:lpstr>
      <vt:lpstr>Kontrak</vt:lpstr>
    </vt:vector>
  </TitlesOfParts>
  <Company>BCtech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</dc:title>
  <dc:creator>Zaiq</dc:creator>
  <cp:lastModifiedBy>User</cp:lastModifiedBy>
  <cp:revision>28</cp:revision>
  <dcterms:created xsi:type="dcterms:W3CDTF">2013-09-17T14:28:49Z</dcterms:created>
  <dcterms:modified xsi:type="dcterms:W3CDTF">2022-10-13T00:23:53Z</dcterms:modified>
</cp:coreProperties>
</file>