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1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EDF513-02A1-4EFC-9011-96E773626B16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88B28C-37A6-49BA-815E-C00E1AE462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cs typeface="Times New Roman" pitchFamily="18" charset="0"/>
              </a:rPr>
              <a:t>Bahasa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err="1" smtClean="0">
                <a:cs typeface="Times New Roman" pitchFamily="18" charset="0"/>
              </a:rPr>
              <a:t>Pemrograman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Penerjemah</a:t>
            </a:r>
            <a:r>
              <a:rPr lang="en-US" dirty="0" smtClean="0"/>
              <a:t> </a:t>
            </a:r>
            <a:r>
              <a:rPr lang="en-US" dirty="0" err="1" smtClean="0"/>
              <a:t>progam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b="1" i="1" dirty="0" smtClean="0"/>
              <a:t>Interpreter</a:t>
            </a:r>
            <a:r>
              <a:rPr lang="en-US" i="1" dirty="0" smtClean="0"/>
              <a:t>   </a:t>
            </a:r>
            <a:r>
              <a:rPr lang="en-US" dirty="0" err="1" smtClean="0"/>
              <a:t>merupakan</a:t>
            </a:r>
            <a:r>
              <a:rPr lang="en-US" dirty="0" smtClean="0"/>
              <a:t>   </a:t>
            </a:r>
            <a:r>
              <a:rPr lang="en-US" dirty="0" err="1" smtClean="0"/>
              <a:t>penerjemah</a:t>
            </a:r>
            <a:r>
              <a:rPr lang="en-US" dirty="0" smtClean="0"/>
              <a:t>   </a:t>
            </a:r>
            <a:r>
              <a:rPr lang="en-US" dirty="0" err="1" smtClean="0"/>
              <a:t>bahasa</a:t>
            </a:r>
            <a:r>
              <a:rPr lang="en-US" dirty="0" smtClean="0"/>
              <a:t>   </a:t>
            </a:r>
            <a:r>
              <a:rPr lang="en-US" dirty="0" err="1" smtClean="0"/>
              <a:t>pemrograman</a:t>
            </a:r>
            <a:r>
              <a:rPr lang="en-US" dirty="0" smtClean="0"/>
              <a:t>   yang  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 </a:t>
            </a:r>
            <a:r>
              <a:rPr lang="en-US" dirty="0" err="1" smtClean="0"/>
              <a:t>demi</a:t>
            </a:r>
            <a:r>
              <a:rPr lang="en-US" dirty="0" smtClean="0"/>
              <a:t>  </a:t>
            </a:r>
            <a:r>
              <a:rPr lang="en-US" dirty="0" err="1" smtClean="0"/>
              <a:t>instruksi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 </a:t>
            </a:r>
            <a:r>
              <a:rPr lang="en-US" dirty="0" err="1" smtClean="0"/>
              <a:t>saat</a:t>
            </a:r>
            <a:r>
              <a:rPr lang="en-US" dirty="0" smtClean="0"/>
              <a:t>  </a:t>
            </a:r>
            <a:r>
              <a:rPr lang="en-US" dirty="0" err="1" smtClean="0"/>
              <a:t>eksekusi</a:t>
            </a:r>
            <a:r>
              <a:rPr lang="en-US" dirty="0" smtClean="0"/>
              <a:t>  program.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 smtClean="0"/>
              <a:t>Compiler</a:t>
            </a:r>
            <a:r>
              <a:rPr lang="en-US" i="1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penerjemah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- </a:t>
            </a:r>
            <a:r>
              <a:rPr lang="en-US" dirty="0" err="1" smtClean="0"/>
              <a:t>instruksi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satu</a:t>
            </a:r>
            <a:r>
              <a:rPr lang="en-US" dirty="0" smtClean="0"/>
              <a:t>  </a:t>
            </a:r>
            <a:r>
              <a:rPr lang="en-US" dirty="0" err="1" smtClean="0"/>
              <a:t>kesatuan</a:t>
            </a:r>
            <a:r>
              <a:rPr lang="en-US" dirty="0" smtClean="0"/>
              <a:t>  </a:t>
            </a:r>
            <a:r>
              <a:rPr lang="en-US" dirty="0" err="1" smtClean="0"/>
              <a:t>modul</a:t>
            </a:r>
            <a:r>
              <a:rPr lang="en-US" dirty="0" smtClean="0"/>
              <a:t>  </a:t>
            </a:r>
            <a:r>
              <a:rPr lang="en-US" dirty="0" err="1" smtClean="0"/>
              <a:t>ke</a:t>
            </a:r>
            <a:r>
              <a:rPr lang="en-US" dirty="0" smtClean="0"/>
              <a:t>  </a:t>
            </a:r>
            <a:r>
              <a:rPr lang="en-US" dirty="0" err="1" smtClean="0"/>
              <a:t>dalam</a:t>
            </a:r>
            <a:r>
              <a:rPr lang="en-US" dirty="0" smtClean="0"/>
              <a:t>  </a:t>
            </a:r>
            <a:r>
              <a:rPr lang="en-US" dirty="0" err="1" smtClean="0"/>
              <a:t>bahasa</a:t>
            </a:r>
            <a:r>
              <a:rPr lang="en-US" dirty="0" smtClean="0"/>
              <a:t>  </a:t>
            </a:r>
            <a:r>
              <a:rPr lang="en-US" dirty="0" err="1" smtClean="0"/>
              <a:t>mesin</a:t>
            </a:r>
            <a:r>
              <a:rPr lang="en-US" dirty="0" smtClean="0"/>
              <a:t>  (</a:t>
            </a:r>
            <a:r>
              <a:rPr lang="en-US" i="1" dirty="0" err="1" smtClean="0"/>
              <a:t>objek</a:t>
            </a:r>
            <a:r>
              <a:rPr lang="en-US" i="1" dirty="0" smtClean="0"/>
              <a:t>  program</a:t>
            </a:r>
            <a:r>
              <a:rPr lang="en-US" dirty="0" smtClean="0"/>
              <a:t>), </a:t>
            </a:r>
            <a:r>
              <a:rPr lang="en-US" dirty="0" err="1" smtClean="0"/>
              <a:t>kemudian</a:t>
            </a:r>
            <a:r>
              <a:rPr lang="en-US" dirty="0" smtClean="0"/>
              <a:t>  </a:t>
            </a:r>
            <a:r>
              <a:rPr lang="en-US" dirty="0" err="1" smtClean="0"/>
              <a:t>objek</a:t>
            </a:r>
            <a:r>
              <a:rPr lang="en-US" dirty="0" smtClean="0"/>
              <a:t>  program  </a:t>
            </a:r>
            <a:r>
              <a:rPr lang="en-US" dirty="0" err="1" smtClean="0"/>
              <a:t>akan</a:t>
            </a:r>
            <a:r>
              <a:rPr lang="en-US" dirty="0" smtClean="0"/>
              <a:t>  </a:t>
            </a:r>
            <a:r>
              <a:rPr lang="en-US" dirty="0" err="1" smtClean="0"/>
              <a:t>mengalami</a:t>
            </a:r>
            <a:r>
              <a:rPr lang="en-US" dirty="0" smtClean="0"/>
              <a:t>  </a:t>
            </a:r>
            <a:r>
              <a:rPr lang="en-US" i="1" dirty="0" smtClean="0"/>
              <a:t>linking  </a:t>
            </a:r>
            <a:r>
              <a:rPr lang="en-US" dirty="0" smtClean="0"/>
              <a:t>yang  </a:t>
            </a:r>
            <a:r>
              <a:rPr lang="en-US" dirty="0" err="1" smtClean="0"/>
              <a:t>berfungsi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 </a:t>
            </a:r>
            <a:r>
              <a:rPr lang="en-US" dirty="0" err="1" smtClean="0"/>
              <a:t>modul-modul</a:t>
            </a:r>
            <a:r>
              <a:rPr lang="en-US" dirty="0" smtClean="0"/>
              <a:t>  </a:t>
            </a:r>
            <a:r>
              <a:rPr lang="en-US" dirty="0" err="1" smtClean="0"/>
              <a:t>tersebut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 err="1" smtClean="0"/>
              <a:t>modul-modul</a:t>
            </a:r>
            <a:r>
              <a:rPr lang="en-US" dirty="0" smtClean="0"/>
              <a:t>  lain  yang 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data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, file-file </a:t>
            </a:r>
            <a:r>
              <a:rPr lang="en-US" dirty="0" err="1" smtClean="0"/>
              <a:t>pustaka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program </a:t>
            </a:r>
            <a:r>
              <a:rPr lang="en-US" dirty="0" err="1" smtClean="0"/>
              <a:t>lainnya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file </a:t>
            </a:r>
            <a:r>
              <a:rPr lang="en-US" i="1" dirty="0" smtClean="0"/>
              <a:t>Executable </a:t>
            </a:r>
            <a:r>
              <a:rPr lang="en-US" dirty="0" smtClean="0"/>
              <a:t>program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>
            <a:normAutofit fontScale="90000"/>
          </a:bodyPr>
          <a:lstStyle/>
          <a:p>
            <a:endParaRPr lang="en-US" smtClean="0"/>
          </a:p>
        </p:txBody>
      </p:sp>
      <p:pic>
        <p:nvPicPr>
          <p:cNvPr id="12291" name="Picture 3" descr="comfile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14313"/>
            <a:ext cx="7572375" cy="618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82296" indent="0">
              <a:buNone/>
            </a:pPr>
            <a:r>
              <a:rPr lang="en-US" sz="2400" dirty="0" err="1" smtClean="0"/>
              <a:t>Kode</a:t>
            </a:r>
            <a:r>
              <a:rPr lang="en-US" sz="2400" dirty="0" smtClean="0"/>
              <a:t> Program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00200"/>
            <a:ext cx="2057400" cy="1332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21" y="3657600"/>
            <a:ext cx="2968557" cy="2906712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714999" y="3208867"/>
            <a:ext cx="838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810000" y="1866371"/>
            <a:ext cx="990600" cy="804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Mengapa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bahasa</a:t>
            </a:r>
            <a:r>
              <a:rPr lang="en-US" sz="4000" dirty="0" smtClean="0"/>
              <a:t> program?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7638"/>
            <a:ext cx="749808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0 </a:t>
            </a:r>
            <a:r>
              <a:rPr lang="en-US" dirty="0" err="1"/>
              <a:t>dan</a:t>
            </a:r>
            <a:r>
              <a:rPr lang="en-US" dirty="0"/>
              <a:t> 1.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betapa</a:t>
            </a:r>
            <a:r>
              <a:rPr lang="en-US" dirty="0"/>
              <a:t> </a:t>
            </a:r>
            <a:r>
              <a:rPr lang="en-US" dirty="0" err="1"/>
              <a:t>rumitnya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/>
              <a:t>Masalah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 algn="ctr">
              <a:buNone/>
            </a:pPr>
            <a:r>
              <a:rPr lang="en-US" dirty="0" smtClean="0"/>
              <a:t>Program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Solusi</a:t>
            </a:r>
            <a:endParaRPr lang="en-US" dirty="0" smtClean="0"/>
          </a:p>
        </p:txBody>
      </p:sp>
      <p:sp>
        <p:nvSpPr>
          <p:cNvPr id="6" name="Down Arrow 5"/>
          <p:cNvSpPr/>
          <p:nvPr/>
        </p:nvSpPr>
        <p:spPr>
          <a:xfrm>
            <a:off x="4575048" y="2362200"/>
            <a:ext cx="1219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651248" y="3962400"/>
            <a:ext cx="1066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Transformasi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endParaRPr lang="en-US" dirty="0" smtClean="0"/>
          </a:p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Istilah-Istilah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</a:p>
          <a:p>
            <a:pPr algn="just">
              <a:buNone/>
            </a:pPr>
            <a:r>
              <a:rPr lang="en-US" dirty="0" smtClean="0"/>
              <a:t>   Program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, </a:t>
            </a:r>
            <a:r>
              <a:rPr lang="en-US" dirty="0" err="1" smtClean="0"/>
              <a:t>ekspresi</a:t>
            </a:r>
            <a:r>
              <a:rPr lang="en-US" dirty="0" smtClean="0"/>
              <a:t>,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dirangkai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 smtClean="0"/>
          </a:p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program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smtClean="0"/>
              <a:t>C/C++ </a:t>
            </a:r>
            <a:r>
              <a:rPr lang="en-US" dirty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Pemrograman</a:t>
            </a:r>
            <a:r>
              <a:rPr lang="en-US" b="1" dirty="0" smtClean="0"/>
              <a:t>  </a:t>
            </a:r>
          </a:p>
          <a:p>
            <a:pPr marL="90488" indent="-7938" algn="just">
              <a:buNone/>
            </a:pP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proses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9808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/>
              <a:t>Pemrograman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Terstruktur</a:t>
            </a:r>
            <a:endParaRPr lang="en-US" sz="2800" b="1" dirty="0"/>
          </a:p>
          <a:p>
            <a:pPr marL="90488" indent="-7938" algn="just">
              <a:buNone/>
            </a:pPr>
            <a:r>
              <a:rPr lang="en-US" sz="2800" dirty="0" err="1"/>
              <a:t>P</a:t>
            </a:r>
            <a:r>
              <a:rPr lang="en-US" sz="2800" dirty="0" err="1" smtClean="0"/>
              <a:t>emrograman</a:t>
            </a:r>
            <a:r>
              <a:rPr lang="en-US" sz="2800" dirty="0" smtClean="0"/>
              <a:t> </a:t>
            </a:r>
            <a:r>
              <a:rPr lang="en-US" sz="2800" dirty="0" err="1"/>
              <a:t>t</a:t>
            </a:r>
            <a:r>
              <a:rPr lang="en-US" sz="2800" dirty="0" err="1" smtClean="0"/>
              <a:t>erstruktur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mengimplementasikan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urutan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- </a:t>
            </a:r>
            <a:r>
              <a:rPr lang="en-US" sz="2800" dirty="0" err="1" smtClean="0"/>
              <a:t>langkah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menyelesaikan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program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rancang</a:t>
            </a:r>
            <a:r>
              <a:rPr lang="en-US" sz="2800" dirty="0" smtClean="0"/>
              <a:t> </a:t>
            </a:r>
            <a:r>
              <a:rPr lang="en-US" sz="2800" dirty="0" err="1" smtClean="0"/>
              <a:t>bangun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terstruktur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berbelit-belit</a:t>
            </a:r>
            <a:r>
              <a:rPr lang="en-US" sz="2800" dirty="0" smtClean="0"/>
              <a:t>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ditelusuri</a:t>
            </a:r>
            <a:r>
              <a:rPr lang="en-US" sz="2800" dirty="0" smtClean="0"/>
              <a:t>, </a:t>
            </a:r>
            <a:r>
              <a:rPr lang="en-US" sz="2800" dirty="0" err="1" smtClean="0"/>
              <a:t>dipahami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dikembangkan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.</a:t>
            </a:r>
          </a:p>
          <a:p>
            <a:pPr marL="90488" indent="-7938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095488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Bahasa</a:t>
            </a:r>
            <a:r>
              <a:rPr lang="en-US" dirty="0" smtClean="0"/>
              <a:t> Aras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(</a:t>
            </a:r>
            <a:r>
              <a:rPr lang="en-US" i="1" dirty="0" smtClean="0"/>
              <a:t>Low Level Language</a:t>
            </a:r>
            <a:r>
              <a:rPr lang="en-US" dirty="0" smtClean="0"/>
              <a:t>) </a:t>
            </a:r>
            <a:r>
              <a:rPr lang="en-US" dirty="0" err="1" smtClean="0"/>
              <a:t>contoh</a:t>
            </a:r>
            <a:r>
              <a:rPr lang="en-US" dirty="0" smtClean="0"/>
              <a:t> assembler</a:t>
            </a:r>
          </a:p>
          <a:p>
            <a:pPr algn="just"/>
            <a:r>
              <a:rPr lang="en-US" dirty="0" err="1" smtClean="0"/>
              <a:t>Bahasa</a:t>
            </a:r>
            <a:r>
              <a:rPr lang="en-US" dirty="0" smtClean="0"/>
              <a:t> Aras </a:t>
            </a:r>
            <a:r>
              <a:rPr lang="en-US" dirty="0" err="1" smtClean="0"/>
              <a:t>Menengah</a:t>
            </a:r>
            <a:r>
              <a:rPr lang="en-US" dirty="0" smtClean="0"/>
              <a:t> </a:t>
            </a:r>
            <a:r>
              <a:rPr lang="en-US" i="1" dirty="0" smtClean="0"/>
              <a:t>(Middle Level Language) </a:t>
            </a:r>
            <a:r>
              <a:rPr lang="en-US" i="1" dirty="0" err="1" smtClean="0"/>
              <a:t>contoh</a:t>
            </a:r>
            <a:r>
              <a:rPr lang="en-US" i="1" dirty="0" smtClean="0"/>
              <a:t> </a:t>
            </a:r>
            <a:r>
              <a:rPr lang="en-US" i="1" dirty="0" err="1" smtClean="0"/>
              <a:t>Bahasa</a:t>
            </a:r>
            <a:r>
              <a:rPr lang="en-US" i="1" dirty="0" smtClean="0"/>
              <a:t> C</a:t>
            </a:r>
          </a:p>
          <a:p>
            <a:pPr algn="just"/>
            <a:r>
              <a:rPr lang="en-US" dirty="0" err="1" smtClean="0"/>
              <a:t>Bahasa</a:t>
            </a:r>
            <a:r>
              <a:rPr lang="en-US" dirty="0" smtClean="0"/>
              <a:t> Aras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Hight</a:t>
            </a:r>
            <a:r>
              <a:rPr lang="en-US" i="1" dirty="0" smtClean="0"/>
              <a:t> Level Language) </a:t>
            </a:r>
            <a:r>
              <a:rPr lang="en-US" i="1" dirty="0" err="1" smtClean="0"/>
              <a:t>contoh</a:t>
            </a:r>
            <a:r>
              <a:rPr lang="en-US" i="1" dirty="0" smtClean="0"/>
              <a:t> </a:t>
            </a:r>
            <a:r>
              <a:rPr lang="en-US" i="1" dirty="0" err="1" smtClean="0"/>
              <a:t>Pascal,Basic</a:t>
            </a:r>
            <a:r>
              <a:rPr lang="en-US" i="1" dirty="0" smtClean="0"/>
              <a:t>, Python</a:t>
            </a:r>
          </a:p>
          <a:p>
            <a:pPr algn="just"/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(</a:t>
            </a:r>
            <a:r>
              <a:rPr lang="en-US" i="1" dirty="0" smtClean="0"/>
              <a:t>Object Oriented Programming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berorientasi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err="1" smtClean="0"/>
              <a:t>ekspresi</a:t>
            </a:r>
            <a:r>
              <a:rPr lang="en-US" i="1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aras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kriteria-kriteria</a:t>
            </a:r>
            <a:r>
              <a:rPr lang="en-US" dirty="0" smtClean="0"/>
              <a:t> yang </a:t>
            </a:r>
            <a:r>
              <a:rPr lang="en-US" dirty="0" err="1" smtClean="0"/>
              <a:t>dikehendaki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Delphi, Visual Basic </a:t>
            </a:r>
            <a:r>
              <a:rPr lang="en-US" dirty="0" err="1" smtClean="0"/>
              <a:t>dll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3280</TotalTime>
  <Words>338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 New</vt:lpstr>
      <vt:lpstr>Gill Sans MT</vt:lpstr>
      <vt:lpstr>Times New Roman</vt:lpstr>
      <vt:lpstr>Verdana</vt:lpstr>
      <vt:lpstr>Wingdings</vt:lpstr>
      <vt:lpstr>Wingdings 2</vt:lpstr>
      <vt:lpstr>Solstice</vt:lpstr>
      <vt:lpstr>  </vt:lpstr>
      <vt:lpstr>Mengapa dengan bahasa program?</vt:lpstr>
      <vt:lpstr>PowerPoint Presentation</vt:lpstr>
      <vt:lpstr>Transformasi masalah menjadi program</vt:lpstr>
      <vt:lpstr>Istilah-Istilah Dasar</vt:lpstr>
      <vt:lpstr>PowerPoint Presentation</vt:lpstr>
      <vt:lpstr>PowerPoint Presentation</vt:lpstr>
      <vt:lpstr>PowerPoint Presentation</vt:lpstr>
      <vt:lpstr>Bahasa Pemrograman </vt:lpstr>
      <vt:lpstr>Penerjemah progam</vt:lpstr>
      <vt:lpstr>PowerPoint Presentation</vt:lpstr>
      <vt:lpstr>PowerPoint Presentation</vt:lpstr>
    </vt:vector>
  </TitlesOfParts>
  <Company>BCtech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Zaiq</dc:creator>
  <cp:lastModifiedBy>User</cp:lastModifiedBy>
  <cp:revision>34</cp:revision>
  <dcterms:created xsi:type="dcterms:W3CDTF">2013-09-17T15:26:24Z</dcterms:created>
  <dcterms:modified xsi:type="dcterms:W3CDTF">2022-10-15T02:09:25Z</dcterms:modified>
</cp:coreProperties>
</file>