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2" d="100"/>
          <a:sy n="202" d="100"/>
        </p:scale>
        <p:origin x="144" y="-4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4919-EDD9-45A8-9AA9-37A4814A05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4A15-FA2B-4F1E-9D52-2B5ED4789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4919-EDD9-45A8-9AA9-37A4814A05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4A15-FA2B-4F1E-9D52-2B5ED4789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4919-EDD9-45A8-9AA9-37A4814A05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4A15-FA2B-4F1E-9D52-2B5ED4789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4919-EDD9-45A8-9AA9-37A4814A05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4A15-FA2B-4F1E-9D52-2B5ED4789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4919-EDD9-45A8-9AA9-37A4814A05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4A15-FA2B-4F1E-9D52-2B5ED4789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4919-EDD9-45A8-9AA9-37A4814A05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4A15-FA2B-4F1E-9D52-2B5ED4789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4919-EDD9-45A8-9AA9-37A4814A05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4A15-FA2B-4F1E-9D52-2B5ED4789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4919-EDD9-45A8-9AA9-37A4814A05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4A15-FA2B-4F1E-9D52-2B5ED4789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4919-EDD9-45A8-9AA9-37A4814A05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4A15-FA2B-4F1E-9D52-2B5ED4789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4919-EDD9-45A8-9AA9-37A4814A05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4A15-FA2B-4F1E-9D52-2B5ED4789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4919-EDD9-45A8-9AA9-37A4814A05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4A15-FA2B-4F1E-9D52-2B5ED4789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4919-EDD9-45A8-9AA9-37A4814A05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C4A15-FA2B-4F1E-9D52-2B5ED4789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 smtClean="0"/>
              <a:t>bersyarat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Biasanya</a:t>
            </a:r>
            <a:r>
              <a:rPr lang="en-US" dirty="0" smtClean="0"/>
              <a:t> program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, 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program </a:t>
            </a:r>
            <a:r>
              <a:rPr lang="en-US" dirty="0" err="1" smtClean="0"/>
              <a:t>melompat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)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melompat</a:t>
            </a:r>
            <a:r>
              <a:rPr lang="en-US" dirty="0" smtClean="0"/>
              <a:t> </a:t>
            </a:r>
            <a:r>
              <a:rPr lang="en-US" dirty="0" err="1" smtClean="0"/>
              <a:t>kebaris</a:t>
            </a:r>
            <a:r>
              <a:rPr lang="en-US" dirty="0" smtClean="0"/>
              <a:t> </a:t>
            </a:r>
            <a:r>
              <a:rPr lang="en-US" dirty="0" err="1" smtClean="0"/>
              <a:t>dibawahnya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diatasnya</a:t>
            </a:r>
            <a:endParaRPr lang="en-US" dirty="0" smtClean="0"/>
          </a:p>
          <a:p>
            <a:pPr algn="just"/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butuh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program agar </a:t>
            </a:r>
            <a:r>
              <a:rPr lang="en-US" dirty="0" err="1" smtClean="0"/>
              <a:t>melompat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yang </a:t>
            </a:r>
            <a:r>
              <a:rPr lang="en-US" dirty="0" err="1" smtClean="0"/>
              <a:t>diterima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 smtClean="0"/>
              <a:t>bersyarat</a:t>
            </a:r>
            <a:r>
              <a:rPr lang="en-US" dirty="0" smtClean="0"/>
              <a:t> if</a:t>
            </a:r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b="1" dirty="0"/>
              <a:t>if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kemungkingan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b="1" dirty="0"/>
              <a:t>if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	if (</a:t>
            </a:r>
            <a:r>
              <a:rPr lang="en-US" i="1" dirty="0" err="1" smtClean="0"/>
              <a:t>kondisi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{</a:t>
            </a:r>
            <a:endParaRPr lang="en-US" dirty="0"/>
          </a:p>
          <a:p>
            <a:pPr>
              <a:buNone/>
            </a:pPr>
            <a:r>
              <a:rPr lang="en-US" i="1" dirty="0" smtClean="0"/>
              <a:t>	pernyataan1;</a:t>
            </a:r>
          </a:p>
          <a:p>
            <a:pPr>
              <a:buNone/>
            </a:pPr>
            <a:r>
              <a:rPr lang="en-US" i="1" dirty="0" smtClean="0"/>
              <a:t>	pernyataan2;</a:t>
            </a:r>
          </a:p>
          <a:p>
            <a:pPr>
              <a:buNone/>
            </a:pPr>
            <a:r>
              <a:rPr lang="en-US" i="1" dirty="0" smtClean="0"/>
              <a:t>	}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(</a:t>
            </a:r>
            <a:r>
              <a:rPr lang="en-US" i="1" dirty="0" err="1" smtClean="0"/>
              <a:t>kondisi</a:t>
            </a:r>
            <a:r>
              <a:rPr lang="en-US" dirty="0" smtClean="0"/>
              <a:t>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kondisi</a:t>
            </a:r>
            <a:r>
              <a:rPr lang="en-US" dirty="0" smtClean="0"/>
              <a:t>)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(</a:t>
            </a:r>
            <a:r>
              <a:rPr lang="en-US" i="1" dirty="0" smtClean="0"/>
              <a:t>true</a:t>
            </a:r>
            <a:r>
              <a:rPr lang="en-US" dirty="0"/>
              <a:t>)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&lt;</a:t>
            </a:r>
            <a:r>
              <a:rPr lang="en-US" i="1" dirty="0" err="1"/>
              <a:t>kondisi</a:t>
            </a:r>
            <a:r>
              <a:rPr lang="en-US" dirty="0"/>
              <a:t>&gt;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(</a:t>
            </a:r>
            <a:r>
              <a:rPr lang="en-US" i="1" dirty="0"/>
              <a:t>false</a:t>
            </a:r>
            <a:r>
              <a:rPr lang="en-US" dirty="0"/>
              <a:t>)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dikerjakan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Percabangan</a:t>
            </a:r>
            <a:r>
              <a:rPr lang="en-US" dirty="0" smtClean="0"/>
              <a:t> if, else</a:t>
            </a:r>
          </a:p>
          <a:p>
            <a:r>
              <a:rPr lang="en-US" dirty="0" err="1" smtClean="0"/>
              <a:t>Percabangan</a:t>
            </a:r>
            <a:r>
              <a:rPr lang="en-US" dirty="0" smtClean="0"/>
              <a:t> if else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if(</a:t>
            </a:r>
            <a:r>
              <a:rPr lang="en-US" dirty="0" err="1" smtClean="0"/>
              <a:t>kondisi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pernyataan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else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pernyataan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err="1" smtClean="0"/>
              <a:t>atau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kondisi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Pernyataan</a:t>
            </a:r>
            <a:r>
              <a:rPr lang="en-US" dirty="0" smtClean="0"/>
              <a:t> 1;</a:t>
            </a:r>
          </a:p>
          <a:p>
            <a:pPr>
              <a:buNone/>
            </a:pPr>
            <a:r>
              <a:rPr lang="en-US" dirty="0" err="1" smtClean="0"/>
              <a:t>Pernyataan</a:t>
            </a:r>
            <a:r>
              <a:rPr lang="en-US" dirty="0" smtClean="0"/>
              <a:t> 2;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e</a:t>
            </a:r>
            <a:r>
              <a:rPr lang="en-US" dirty="0" smtClean="0"/>
              <a:t>lse if(</a:t>
            </a:r>
            <a:r>
              <a:rPr lang="en-US" dirty="0" err="1" smtClean="0"/>
              <a:t>kondisi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Pernyataan</a:t>
            </a:r>
            <a:r>
              <a:rPr lang="en-US" dirty="0" smtClean="0"/>
              <a:t> 3;</a:t>
            </a:r>
          </a:p>
          <a:p>
            <a:pPr>
              <a:buNone/>
            </a:pPr>
            <a:r>
              <a:rPr lang="en-US" dirty="0" err="1" smtClean="0"/>
              <a:t>Pernyataan</a:t>
            </a:r>
            <a:r>
              <a:rPr lang="en-US" dirty="0" smtClean="0"/>
              <a:t> 4;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 if(</a:t>
            </a:r>
            <a:r>
              <a:rPr lang="en-US" dirty="0" err="1" smtClean="0"/>
              <a:t>kondisi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Pernyataan</a:t>
            </a:r>
            <a:r>
              <a:rPr lang="en-US" dirty="0" smtClean="0"/>
              <a:t> 5;</a:t>
            </a:r>
          </a:p>
          <a:p>
            <a:pPr>
              <a:buNone/>
            </a:pPr>
            <a:r>
              <a:rPr lang="en-US" dirty="0" err="1" smtClean="0"/>
              <a:t>Pernyataan</a:t>
            </a:r>
            <a:r>
              <a:rPr lang="en-US" dirty="0" smtClean="0"/>
              <a:t> 6;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Pernyataan</a:t>
            </a:r>
            <a:r>
              <a:rPr lang="en-US" dirty="0" smtClean="0"/>
              <a:t> 7;</a:t>
            </a:r>
          </a:p>
          <a:p>
            <a:pPr>
              <a:buNone/>
            </a:pPr>
            <a:r>
              <a:rPr lang="en-US" dirty="0" err="1" smtClean="0"/>
              <a:t>Pernyataan</a:t>
            </a:r>
            <a:r>
              <a:rPr lang="en-US" smtClean="0"/>
              <a:t> 8;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Percabangan</a:t>
            </a:r>
            <a:r>
              <a:rPr lang="en-US" dirty="0" smtClean="0"/>
              <a:t> switch</a:t>
            </a:r>
          </a:p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b="1" dirty="0"/>
              <a:t>switch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. </a:t>
            </a:r>
            <a:r>
              <a:rPr lang="en-US" dirty="0" err="1"/>
              <a:t>Permilihan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b="1" dirty="0"/>
              <a:t>switch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ungkapan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penyeleksi</a:t>
            </a:r>
            <a:r>
              <a:rPr lang="en-US" dirty="0"/>
              <a:t>.</a:t>
            </a:r>
          </a:p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b="1" dirty="0"/>
              <a:t>switch 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switch (</a:t>
            </a:r>
            <a:r>
              <a:rPr lang="en-US" dirty="0" err="1"/>
              <a:t>ungkapan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smtClean="0"/>
              <a:t>	{</a:t>
            </a:r>
            <a:endParaRPr lang="en-US" dirty="0"/>
          </a:p>
          <a:p>
            <a:pPr>
              <a:buNone/>
            </a:pPr>
            <a:r>
              <a:rPr lang="en-US" dirty="0" smtClean="0"/>
              <a:t>	case </a:t>
            </a:r>
            <a:r>
              <a:rPr lang="en-US" i="1" dirty="0"/>
              <a:t>ungkapan1 : pernyataan1</a:t>
            </a:r>
            <a:r>
              <a:rPr lang="en-US" dirty="0"/>
              <a:t>; </a:t>
            </a:r>
            <a:r>
              <a:rPr lang="en-US" i="1" dirty="0"/>
              <a:t>break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smtClean="0"/>
              <a:t>	case </a:t>
            </a:r>
            <a:r>
              <a:rPr lang="en-US" i="1" dirty="0"/>
              <a:t>ungkapan2 : pernyataan2</a:t>
            </a:r>
            <a:r>
              <a:rPr lang="en-US" dirty="0"/>
              <a:t>; </a:t>
            </a:r>
            <a:r>
              <a:rPr lang="en-US" i="1" dirty="0"/>
              <a:t>break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smtClean="0"/>
              <a:t>	... </a:t>
            </a:r>
            <a:r>
              <a:rPr lang="en-US" dirty="0"/>
              <a:t>default :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pernyataanX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182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Percabangan bersyarat </vt:lpstr>
      <vt:lpstr>PowerPoint Presentation</vt:lpstr>
      <vt:lpstr>Jenis jenis percabangan</vt:lpstr>
      <vt:lpstr>PowerPoint Presentation</vt:lpstr>
      <vt:lpstr>PowerPoint Presentation</vt:lpstr>
      <vt:lpstr>PowerPoint Presentation</vt:lpstr>
    </vt:vector>
  </TitlesOfParts>
  <Company>BCtech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Percabangan</dc:title>
  <dc:creator>Zaiq</dc:creator>
  <cp:lastModifiedBy>User</cp:lastModifiedBy>
  <cp:revision>9</cp:revision>
  <dcterms:created xsi:type="dcterms:W3CDTF">2013-10-11T09:36:07Z</dcterms:created>
  <dcterms:modified xsi:type="dcterms:W3CDTF">2022-10-24T01:57:31Z</dcterms:modified>
</cp:coreProperties>
</file>