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4" r:id="rId5"/>
    <p:sldId id="260" r:id="rId6"/>
    <p:sldId id="259" r:id="rId7"/>
    <p:sldId id="261" r:id="rId8"/>
    <p:sldId id="262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7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1627-96B6-4870-AF0C-DD8C7CD6521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6BF8-94D8-414B-AC97-5FF6D7EF0D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1627-96B6-4870-AF0C-DD8C7CD6521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6BF8-94D8-414B-AC97-5FF6D7EF0D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1627-96B6-4870-AF0C-DD8C7CD6521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6BF8-94D8-414B-AC97-5FF6D7EF0D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1627-96B6-4870-AF0C-DD8C7CD6521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6BF8-94D8-414B-AC97-5FF6D7EF0D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1627-96B6-4870-AF0C-DD8C7CD6521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6BF8-94D8-414B-AC97-5FF6D7EF0D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1627-96B6-4870-AF0C-DD8C7CD6521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6BF8-94D8-414B-AC97-5FF6D7EF0D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1627-96B6-4870-AF0C-DD8C7CD6521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6BF8-94D8-414B-AC97-5FF6D7EF0D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1627-96B6-4870-AF0C-DD8C7CD6521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6BF8-94D8-414B-AC97-5FF6D7EF0D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1627-96B6-4870-AF0C-DD8C7CD6521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6BF8-94D8-414B-AC97-5FF6D7EF0D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1627-96B6-4870-AF0C-DD8C7CD6521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6BF8-94D8-414B-AC97-5FF6D7EF0D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1627-96B6-4870-AF0C-DD8C7CD6521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6BF8-94D8-414B-AC97-5FF6D7EF0D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B1627-96B6-4870-AF0C-DD8C7CD6521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E6BF8-94D8-414B-AC97-5FF6D7EF0D9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function is a block of code which only runs when it is </a:t>
            </a:r>
            <a:r>
              <a:rPr lang="en-US" dirty="0" smtClean="0"/>
              <a:t>called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sekelompok</a:t>
            </a:r>
            <a:r>
              <a:rPr lang="en-US" dirty="0"/>
              <a:t> </a:t>
            </a:r>
            <a:r>
              <a:rPr lang="en-US" dirty="0" err="1"/>
              <a:t>deklarasi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statement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yang </a:t>
            </a:r>
            <a:r>
              <a:rPr lang="en-US" dirty="0" err="1"/>
              <a:t>unik</a:t>
            </a:r>
            <a:r>
              <a:rPr lang="en-US" dirty="0"/>
              <a:t> yang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statement  yang </a:t>
            </a:r>
            <a:r>
              <a:rPr lang="en-US" dirty="0" err="1"/>
              <a:t>memanggilnya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Keuntungan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D</a:t>
            </a:r>
            <a:r>
              <a:rPr lang="en-US" dirty="0" err="1" smtClean="0"/>
              <a:t>apat</a:t>
            </a:r>
            <a:r>
              <a:rPr lang="en-US" dirty="0" smtClean="0"/>
              <a:t> </a:t>
            </a:r>
            <a:r>
              <a:rPr lang="en-US" dirty="0" err="1"/>
              <a:t>menghindari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/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berulang</a:t>
            </a:r>
            <a:r>
              <a:rPr lang="en-US" dirty="0"/>
              <a:t> kali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program. </a:t>
            </a:r>
            <a:endParaRPr lang="en-US" dirty="0" smtClean="0"/>
          </a:p>
          <a:p>
            <a:pPr algn="just"/>
            <a:r>
              <a:rPr lang="en-US" dirty="0" err="1"/>
              <a:t>D</a:t>
            </a:r>
            <a:r>
              <a:rPr lang="en-US" dirty="0" err="1" smtClean="0"/>
              <a:t>apat</a:t>
            </a:r>
            <a:r>
              <a:rPr lang="en-US" dirty="0" smtClean="0"/>
              <a:t> </a:t>
            </a:r>
            <a:r>
              <a:rPr lang="en-US" dirty="0" err="1"/>
              <a:t>memanggil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C </a:t>
            </a:r>
            <a:r>
              <a:rPr lang="en-US" dirty="0" err="1"/>
              <a:t>beberapa</a:t>
            </a:r>
            <a:r>
              <a:rPr lang="en-US" dirty="0"/>
              <a:t> kali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program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mana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program. </a:t>
            </a:r>
            <a:endParaRPr lang="en-US" dirty="0" smtClean="0"/>
          </a:p>
          <a:p>
            <a:pPr algn="just"/>
            <a:r>
              <a:rPr lang="en-US" dirty="0" err="1"/>
              <a:t>D</a:t>
            </a:r>
            <a:r>
              <a:rPr lang="en-US" dirty="0" err="1" smtClean="0"/>
              <a:t>apat</a:t>
            </a:r>
            <a:r>
              <a:rPr lang="en-US" dirty="0" smtClean="0"/>
              <a:t> </a:t>
            </a:r>
            <a:r>
              <a:rPr lang="en-US" dirty="0" err="1" smtClean="0"/>
              <a:t>melacak</a:t>
            </a:r>
            <a:r>
              <a:rPr lang="en-US" dirty="0" smtClean="0"/>
              <a:t> </a:t>
            </a:r>
            <a:r>
              <a:rPr lang="en-US" dirty="0"/>
              <a:t>program C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422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of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using functions, we can avoid rewriting the same logic/code again and again in a program.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can call C functions any number of times in a program and from any place in a program</a:t>
            </a:r>
            <a:r>
              <a:rPr lang="en-US" dirty="0" smtClean="0"/>
              <a:t>.</a:t>
            </a:r>
          </a:p>
          <a:p>
            <a:r>
              <a:rPr lang="en-US" dirty="0"/>
              <a:t>We can track a large C program easily when it is divided into multiple functions.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13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</a:t>
            </a:r>
            <a:r>
              <a:rPr lang="en-US" dirty="0" err="1" smtClean="0"/>
              <a:t>ungsi</a:t>
            </a:r>
            <a:r>
              <a:rPr lang="en-US" dirty="0" smtClean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dipanggil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berjenis</a:t>
            </a:r>
            <a:r>
              <a:rPr lang="en-US" dirty="0" smtClean="0"/>
              <a:t> char, </a:t>
            </a:r>
            <a:r>
              <a:rPr lang="en-US" dirty="0" err="1" smtClean="0"/>
              <a:t>int</a:t>
            </a:r>
            <a:r>
              <a:rPr lang="en-US" dirty="0" smtClean="0"/>
              <a:t>, long , </a:t>
            </a:r>
            <a:r>
              <a:rPr lang="en-US" dirty="0" err="1" smtClean="0"/>
              <a:t>maupun</a:t>
            </a:r>
            <a:r>
              <a:rPr lang="en-US" dirty="0" smtClean="0"/>
              <a:t> void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nama_fungsi</a:t>
            </a:r>
            <a:r>
              <a:rPr lang="en-US" dirty="0"/>
              <a:t>(); // // </a:t>
            </a:r>
            <a:r>
              <a:rPr lang="en-US" dirty="0" smtClean="0"/>
              <a:t>declaration of the function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//main program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Return 0;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// </a:t>
            </a:r>
            <a:r>
              <a:rPr lang="en-US" dirty="0" smtClean="0"/>
              <a:t>definition</a:t>
            </a:r>
            <a:endParaRPr lang="en-US" dirty="0" smtClean="0"/>
          </a:p>
          <a:p>
            <a:pPr>
              <a:buNone/>
            </a:pPr>
            <a:r>
              <a:rPr lang="en-US" dirty="0"/>
              <a:t>v</a:t>
            </a:r>
            <a:r>
              <a:rPr lang="en-US" dirty="0" smtClean="0"/>
              <a:t>oid </a:t>
            </a:r>
            <a:r>
              <a:rPr lang="en-US" dirty="0" err="1" smtClean="0"/>
              <a:t>nama_fungsi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Macam-macam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4572000"/>
          </a:xfrm>
        </p:spPr>
        <p:txBody>
          <a:bodyPr>
            <a:normAutofit fontScale="40000" lnSpcReduction="20000"/>
          </a:bodyPr>
          <a:lstStyle/>
          <a:p>
            <a:r>
              <a:rPr lang="en-US" sz="4000" dirty="0" err="1" smtClean="0"/>
              <a:t>Fungsi</a:t>
            </a:r>
            <a:r>
              <a:rPr lang="en-US" sz="4000" dirty="0" smtClean="0"/>
              <a:t> </a:t>
            </a:r>
            <a:r>
              <a:rPr lang="en-US" sz="4000" dirty="0" err="1" smtClean="0"/>
              <a:t>tanpa</a:t>
            </a:r>
            <a:r>
              <a:rPr lang="en-US" sz="4000" dirty="0" smtClean="0"/>
              <a:t> </a:t>
            </a:r>
            <a:r>
              <a:rPr lang="en-US" sz="4000" dirty="0" err="1" smtClean="0"/>
              <a:t>nilai</a:t>
            </a:r>
            <a:r>
              <a:rPr lang="en-US" sz="4000" dirty="0" smtClean="0"/>
              <a:t> </a:t>
            </a:r>
            <a:r>
              <a:rPr lang="en-US" sz="4000" dirty="0" err="1" smtClean="0"/>
              <a:t>balik</a:t>
            </a:r>
            <a:endParaRPr lang="en-US" sz="4000" dirty="0" smtClean="0"/>
          </a:p>
          <a:p>
            <a:endParaRPr lang="en-US" sz="4000" dirty="0" smtClean="0"/>
          </a:p>
          <a:p>
            <a:pPr>
              <a:buNone/>
            </a:pPr>
            <a:r>
              <a:rPr lang="en-US" sz="4000" dirty="0"/>
              <a:t>	</a:t>
            </a:r>
            <a:r>
              <a:rPr lang="en-US" sz="4000" dirty="0" smtClean="0"/>
              <a:t>void </a:t>
            </a:r>
            <a:r>
              <a:rPr lang="en-US" sz="4000" dirty="0" err="1" smtClean="0"/>
              <a:t>nama_fungsi</a:t>
            </a:r>
            <a:r>
              <a:rPr lang="en-US" sz="4000" dirty="0" smtClean="0"/>
              <a:t>()</a:t>
            </a:r>
          </a:p>
          <a:p>
            <a:pPr>
              <a:buNone/>
            </a:pPr>
            <a:r>
              <a:rPr lang="en-US" sz="4000" dirty="0" smtClean="0"/>
              <a:t>	{</a:t>
            </a:r>
          </a:p>
          <a:p>
            <a:pPr>
              <a:buNone/>
            </a:pPr>
            <a:r>
              <a:rPr lang="en-US" sz="4000" dirty="0"/>
              <a:t>	</a:t>
            </a:r>
            <a:r>
              <a:rPr lang="en-US" sz="4000" dirty="0" err="1" smtClean="0"/>
              <a:t>deklarasi</a:t>
            </a:r>
            <a:r>
              <a:rPr lang="en-US" sz="4000" dirty="0" smtClean="0"/>
              <a:t> </a:t>
            </a:r>
            <a:r>
              <a:rPr lang="en-US" sz="4000" dirty="0" err="1" smtClean="0"/>
              <a:t>tipe</a:t>
            </a:r>
            <a:r>
              <a:rPr lang="en-US" sz="4000" dirty="0" smtClean="0"/>
              <a:t> data;</a:t>
            </a:r>
          </a:p>
          <a:p>
            <a:pPr>
              <a:buNone/>
            </a:pPr>
            <a:r>
              <a:rPr lang="en-US" sz="4000" dirty="0" smtClean="0"/>
              <a:t>	</a:t>
            </a:r>
            <a:r>
              <a:rPr lang="en-US" sz="4000" dirty="0" err="1" smtClean="0"/>
              <a:t>statemen</a:t>
            </a:r>
            <a:r>
              <a:rPr lang="en-US" sz="4000" dirty="0" smtClean="0"/>
              <a:t>;</a:t>
            </a:r>
          </a:p>
          <a:p>
            <a:pPr>
              <a:buNone/>
            </a:pPr>
            <a:r>
              <a:rPr lang="en-US" sz="4000" dirty="0"/>
              <a:t>	</a:t>
            </a:r>
            <a:r>
              <a:rPr lang="en-US" sz="4000" dirty="0" smtClean="0"/>
              <a:t>}</a:t>
            </a:r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r>
              <a:rPr lang="en-US" sz="4000" dirty="0" smtClean="0"/>
              <a:t>	</a:t>
            </a:r>
            <a:r>
              <a:rPr lang="en-US" sz="4000" dirty="0" err="1" smtClean="0"/>
              <a:t>Contoh</a:t>
            </a:r>
            <a:endParaRPr lang="en-US" sz="4000" dirty="0" smtClean="0"/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r>
              <a:rPr lang="en-US" sz="4000" dirty="0" smtClean="0"/>
              <a:t>	void </a:t>
            </a:r>
            <a:r>
              <a:rPr lang="en-US" sz="4000" dirty="0" err="1" smtClean="0"/>
              <a:t>jumlah</a:t>
            </a:r>
            <a:r>
              <a:rPr lang="en-US" sz="4000" dirty="0" smtClean="0"/>
              <a:t>()</a:t>
            </a:r>
          </a:p>
          <a:p>
            <a:pPr>
              <a:buNone/>
            </a:pPr>
            <a:r>
              <a:rPr lang="en-US" sz="4000" dirty="0" smtClean="0"/>
              <a:t>	{ </a:t>
            </a:r>
          </a:p>
          <a:p>
            <a:pPr>
              <a:buNone/>
            </a:pPr>
            <a:r>
              <a:rPr lang="en-US" sz="4000" dirty="0"/>
              <a:t>	</a:t>
            </a:r>
            <a:r>
              <a:rPr lang="en-US" sz="4000" dirty="0" err="1" smtClean="0"/>
              <a:t>int</a:t>
            </a:r>
            <a:r>
              <a:rPr lang="en-US" sz="4000" dirty="0" smtClean="0"/>
              <a:t> </a:t>
            </a:r>
            <a:r>
              <a:rPr lang="en-US" sz="4000" dirty="0" err="1" smtClean="0"/>
              <a:t>a,b,c</a:t>
            </a:r>
            <a:r>
              <a:rPr lang="en-US" sz="4000" dirty="0" smtClean="0"/>
              <a:t>;</a:t>
            </a:r>
          </a:p>
          <a:p>
            <a:pPr>
              <a:buNone/>
            </a:pPr>
            <a:r>
              <a:rPr lang="en-US" sz="4000" dirty="0"/>
              <a:t>	</a:t>
            </a:r>
            <a:r>
              <a:rPr lang="en-US" sz="4000" dirty="0" smtClean="0"/>
              <a:t>c = </a:t>
            </a:r>
            <a:r>
              <a:rPr lang="en-US" sz="4000" dirty="0" err="1" smtClean="0"/>
              <a:t>a+b</a:t>
            </a:r>
            <a:r>
              <a:rPr lang="en-US" sz="4000" dirty="0" smtClean="0"/>
              <a:t>;</a:t>
            </a:r>
          </a:p>
          <a:p>
            <a:pPr>
              <a:buNone/>
            </a:pPr>
            <a:r>
              <a:rPr lang="en-US" sz="4000" dirty="0"/>
              <a:t>	</a:t>
            </a:r>
            <a:r>
              <a:rPr lang="en-US" sz="4000" dirty="0" err="1" smtClean="0"/>
              <a:t>printf</a:t>
            </a:r>
            <a:r>
              <a:rPr lang="en-US" sz="4000" dirty="0" smtClean="0"/>
              <a:t>(“c=%</a:t>
            </a:r>
            <a:r>
              <a:rPr lang="en-US" sz="4000" dirty="0" err="1" smtClean="0"/>
              <a:t>d”,c</a:t>
            </a:r>
            <a:r>
              <a:rPr lang="en-US" sz="4000" dirty="0" smtClean="0"/>
              <a:t>);</a:t>
            </a:r>
          </a:p>
          <a:p>
            <a:pPr>
              <a:buNone/>
            </a:pPr>
            <a:r>
              <a:rPr lang="en-US" sz="4000" dirty="0"/>
              <a:t>	</a:t>
            </a:r>
            <a:r>
              <a:rPr lang="en-US" sz="4000" dirty="0" smtClean="0"/>
              <a:t>}</a:t>
            </a:r>
          </a:p>
          <a:p>
            <a:pPr>
              <a:buNone/>
            </a:pPr>
            <a:r>
              <a:rPr lang="en-US" sz="4000" dirty="0"/>
              <a:t>	</a:t>
            </a:r>
            <a:endParaRPr lang="en-US" sz="4000" dirty="0" smtClean="0"/>
          </a:p>
          <a:p>
            <a:pPr>
              <a:buNone/>
            </a:pPr>
            <a:r>
              <a:rPr lang="en-US" sz="4000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balik</a:t>
            </a:r>
            <a:r>
              <a:rPr lang="en-US" dirty="0" smtClean="0"/>
              <a:t> //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void </a:t>
            </a:r>
            <a:r>
              <a:rPr lang="en-US" dirty="0" err="1" smtClean="0"/>
              <a:t>nama_fungsi</a:t>
            </a:r>
            <a:r>
              <a:rPr lang="en-US" dirty="0" smtClean="0"/>
              <a:t>(</a:t>
            </a:r>
            <a:r>
              <a:rPr lang="en-US" dirty="0" err="1" smtClean="0"/>
              <a:t>daftar</a:t>
            </a:r>
            <a:r>
              <a:rPr lang="en-US" dirty="0" smtClean="0"/>
              <a:t> parameter)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deklarasi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statemen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Contoh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void </a:t>
            </a:r>
            <a:r>
              <a:rPr lang="en-US" dirty="0" err="1" smtClean="0"/>
              <a:t>jumlah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c, </a:t>
            </a:r>
            <a:r>
              <a:rPr lang="en-US" dirty="0" err="1" smtClean="0"/>
              <a:t>int</a:t>
            </a:r>
            <a:r>
              <a:rPr lang="en-US" dirty="0" smtClean="0"/>
              <a:t> d)</a:t>
            </a:r>
          </a:p>
          <a:p>
            <a:pPr>
              <a:buNone/>
            </a:pPr>
            <a:r>
              <a:rPr lang="en-US" dirty="0" smtClean="0"/>
              <a:t>	{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a,b</a:t>
            </a:r>
            <a:r>
              <a:rPr lang="en-US" dirty="0" smtClean="0"/>
              <a:t>, </a:t>
            </a:r>
            <a:r>
              <a:rPr lang="en-US" dirty="0" err="1" smtClean="0"/>
              <a:t>tambah,kurang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tambah</a:t>
            </a:r>
            <a:r>
              <a:rPr lang="en-US" dirty="0" smtClean="0"/>
              <a:t> =</a:t>
            </a:r>
            <a:r>
              <a:rPr lang="en-US" dirty="0" err="1" smtClean="0"/>
              <a:t>c+a</a:t>
            </a:r>
            <a:r>
              <a:rPr lang="en-US" dirty="0" smtClean="0"/>
              <a:t> 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kurang</a:t>
            </a:r>
            <a:r>
              <a:rPr lang="en-US" dirty="0" smtClean="0"/>
              <a:t>= </a:t>
            </a:r>
            <a:r>
              <a:rPr lang="en-US" dirty="0" err="1" smtClean="0"/>
              <a:t>c+d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(“c=%</a:t>
            </a:r>
            <a:r>
              <a:rPr lang="en-US" dirty="0" err="1" smtClean="0"/>
              <a:t>d”,kurang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/>
              <a:t>a function using return value and </a:t>
            </a:r>
            <a:r>
              <a:rPr lang="en-US" dirty="0" smtClean="0"/>
              <a:t>no return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376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1444</TotalTime>
  <Words>207</Words>
  <Application>Microsoft Office PowerPoint</Application>
  <PresentationFormat>On-screen Show (4:3)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Fungsi </vt:lpstr>
      <vt:lpstr>PowerPoint Presentation</vt:lpstr>
      <vt:lpstr>Keuntungan menggunakan fungsi</vt:lpstr>
      <vt:lpstr>Advantage of functions</vt:lpstr>
      <vt:lpstr>PowerPoint Presentation</vt:lpstr>
      <vt:lpstr>Struktur fungsi</vt:lpstr>
      <vt:lpstr>Macam-macam fungsi</vt:lpstr>
      <vt:lpstr>PowerPoint Presentation</vt:lpstr>
      <vt:lpstr>PowerPoint Presentation</vt:lpstr>
    </vt:vector>
  </TitlesOfParts>
  <Company>BCtech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Zaiq</dc:creator>
  <cp:lastModifiedBy>User</cp:lastModifiedBy>
  <cp:revision>15</cp:revision>
  <dcterms:created xsi:type="dcterms:W3CDTF">2013-11-01T08:46:45Z</dcterms:created>
  <dcterms:modified xsi:type="dcterms:W3CDTF">2022-11-19T06:05:29Z</dcterms:modified>
</cp:coreProperties>
</file>