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BAE1-DDF4-4977-A572-B15982734B8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9799-FB30-4D16-A596-E897A44DB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(loop)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do..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do…while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/>
              <a:t>pengulangan</a:t>
            </a:r>
            <a:r>
              <a:rPr lang="en-US" dirty="0"/>
              <a:t> do…while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do…while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do…while minimal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Pernyataan</a:t>
            </a:r>
            <a:r>
              <a:rPr lang="en-US" dirty="0" smtClean="0"/>
              <a:t> 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Pernyataan</a:t>
            </a:r>
            <a:r>
              <a:rPr lang="en-US" dirty="0" smtClean="0"/>
              <a:t> 2;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while (</a:t>
            </a:r>
            <a:r>
              <a:rPr lang="en-US" dirty="0" err="1" smtClean="0"/>
              <a:t>ungkapan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1828800" y="1447800"/>
            <a:ext cx="5105400" cy="4427339"/>
            <a:chOff x="3015" y="1920"/>
            <a:chExt cx="5760" cy="4995"/>
          </a:xfrm>
        </p:grpSpPr>
        <p:sp>
          <p:nvSpPr>
            <p:cNvPr id="2561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015" y="1920"/>
              <a:ext cx="5760" cy="49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" name="AutoShape 9"/>
            <p:cNvSpPr>
              <a:spLocks noChangeShapeType="1"/>
            </p:cNvSpPr>
            <p:nvPr/>
          </p:nvSpPr>
          <p:spPr bwMode="auto">
            <a:xfrm>
              <a:off x="5280" y="3255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4455" y="3795"/>
              <a:ext cx="1635" cy="129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Syarat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terpenuhi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?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486" y="26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Proses 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6855" y="41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Keluar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loop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5" name="AutoShape 5"/>
            <p:cNvSpPr>
              <a:spLocks noChangeShapeType="1"/>
            </p:cNvSpPr>
            <p:nvPr/>
          </p:nvSpPr>
          <p:spPr bwMode="auto">
            <a:xfrm>
              <a:off x="6090" y="4441"/>
              <a:ext cx="7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5925" y="3735"/>
              <a:ext cx="930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tdk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3660" y="4560"/>
              <a:ext cx="629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ya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2" name="AutoShape 2"/>
            <p:cNvSpPr>
              <a:spLocks noChangeShapeType="1"/>
            </p:cNvSpPr>
            <p:nvPr/>
          </p:nvSpPr>
          <p:spPr bwMode="auto">
            <a:xfrm rot="10800000" flipH="1">
              <a:off x="4455" y="2941"/>
              <a:ext cx="31" cy="1500"/>
            </a:xfrm>
            <a:prstGeom prst="bentConnector3">
              <a:avLst>
                <a:gd name="adj1" fmla="val -116129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Const float pi = 3.14;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nilai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pi:”);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f”,&amp;nilai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nilai</a:t>
            </a:r>
            <a:r>
              <a:rPr lang="en-US" dirty="0" smtClean="0"/>
              <a:t>!=pi);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pi:%</a:t>
            </a:r>
            <a:r>
              <a:rPr lang="en-US" dirty="0" err="1" smtClean="0"/>
              <a:t>f”,nilai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program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–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r>
              <a:rPr lang="en-US" dirty="0"/>
              <a:t>d</a:t>
            </a:r>
            <a:r>
              <a:rPr lang="en-US" dirty="0" smtClean="0"/>
              <a:t>o….. while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Statemen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for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disyaratkan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for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</a:p>
          <a:p>
            <a:pPr>
              <a:buNone/>
            </a:pPr>
            <a:r>
              <a:rPr lang="en-US" dirty="0" smtClean="0"/>
              <a:t> 	for(a = 0; a&lt;=5; a++)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752600" y="1524000"/>
            <a:ext cx="4954704" cy="4038600"/>
            <a:chOff x="3015" y="2220"/>
            <a:chExt cx="5760" cy="4695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015" y="2220"/>
              <a:ext cx="5760" cy="46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4455" y="26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Indeks awal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5280" y="3255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455" y="3795"/>
              <a:ext cx="1635" cy="129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Syarat terpenuhi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470" y="56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Proses 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>
              <a:off x="5280" y="5131"/>
              <a:ext cx="1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 rot="10800000">
              <a:off x="4455" y="4441"/>
              <a:ext cx="15" cy="1500"/>
            </a:xfrm>
            <a:prstGeom prst="bentConnector3">
              <a:avLst>
                <a:gd name="adj1" fmla="val 25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855" y="41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Keluar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 loop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6090" y="4441"/>
              <a:ext cx="7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925" y="3735"/>
              <a:ext cx="930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tdk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490" y="5086"/>
              <a:ext cx="629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ya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for (a=0; a&lt;10; a++)</a:t>
            </a:r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(“a = %d\</a:t>
            </a:r>
            <a:r>
              <a:rPr lang="en-US" dirty="0" err="1" smtClean="0"/>
              <a:t>n”,a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while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while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while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didepan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(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while (</a:t>
            </a:r>
            <a:r>
              <a:rPr lang="en-US" dirty="0" err="1" smtClean="0"/>
              <a:t>ungkapan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/>
              <a:t>p</a:t>
            </a:r>
            <a:r>
              <a:rPr lang="en-US" dirty="0" err="1" smtClean="0"/>
              <a:t>ernyataan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1905000" y="2392363"/>
            <a:ext cx="5451632" cy="3733800"/>
            <a:chOff x="3015" y="2970"/>
            <a:chExt cx="5760" cy="3945"/>
          </a:xfrm>
        </p:grpSpPr>
        <p:sp>
          <p:nvSpPr>
            <p:cNvPr id="2458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015" y="2970"/>
              <a:ext cx="5760" cy="39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AutoShape 10"/>
            <p:cNvSpPr>
              <a:spLocks noChangeShapeType="1"/>
            </p:cNvSpPr>
            <p:nvPr/>
          </p:nvSpPr>
          <p:spPr bwMode="auto">
            <a:xfrm>
              <a:off x="5280" y="3255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4455" y="3795"/>
              <a:ext cx="1635" cy="129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Syarat terpenuhi?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4470" y="56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Proses 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3" name="AutoShape 7"/>
            <p:cNvSpPr>
              <a:spLocks noChangeShapeType="1"/>
            </p:cNvSpPr>
            <p:nvPr/>
          </p:nvSpPr>
          <p:spPr bwMode="auto">
            <a:xfrm>
              <a:off x="5280" y="5131"/>
              <a:ext cx="1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2" name="AutoShape 6"/>
            <p:cNvSpPr>
              <a:spLocks noChangeShapeType="1"/>
            </p:cNvSpPr>
            <p:nvPr/>
          </p:nvSpPr>
          <p:spPr bwMode="auto">
            <a:xfrm rot="10800000">
              <a:off x="4455" y="4441"/>
              <a:ext cx="15" cy="1500"/>
            </a:xfrm>
            <a:prstGeom prst="bentConnector3">
              <a:avLst>
                <a:gd name="adj1" fmla="val 25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6855" y="4126"/>
              <a:ext cx="1649" cy="6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Keluar 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0" name="AutoShape 4"/>
            <p:cNvSpPr>
              <a:spLocks noChangeShapeType="1"/>
            </p:cNvSpPr>
            <p:nvPr/>
          </p:nvSpPr>
          <p:spPr bwMode="auto">
            <a:xfrm>
              <a:off x="6090" y="4441"/>
              <a:ext cx="7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5925" y="3735"/>
              <a:ext cx="930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tdk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5490" y="5086"/>
              <a:ext cx="629" cy="3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Arial" pitchFamily="34" charset="0"/>
                </a:rPr>
                <a:t>ya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Indeks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While( </a:t>
            </a:r>
            <a:r>
              <a:rPr lang="en-US" dirty="0" err="1" smtClean="0"/>
              <a:t>indeks</a:t>
            </a:r>
            <a:r>
              <a:rPr lang="en-US" dirty="0" smtClean="0"/>
              <a:t> &lt; 3) // </a:t>
            </a:r>
            <a:r>
              <a:rPr lang="en-US" dirty="0" err="1" smtClean="0"/>
              <a:t>komentar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indeks</a:t>
            </a:r>
            <a:r>
              <a:rPr lang="en-US" dirty="0" smtClean="0"/>
              <a:t>:%</a:t>
            </a:r>
            <a:r>
              <a:rPr lang="en-US" dirty="0" err="1" smtClean="0"/>
              <a:t>d”,indeks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indeks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selesai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Perulangan (loop)</vt:lpstr>
      <vt:lpstr>PowerPoint Presentation</vt:lpstr>
      <vt:lpstr>Bentuk – bentuk perulangan</vt:lpstr>
      <vt:lpstr>Statemen for</vt:lpstr>
      <vt:lpstr>Flowchart</vt:lpstr>
      <vt:lpstr>PowerPoint Presentation</vt:lpstr>
      <vt:lpstr>Statement while</vt:lpstr>
      <vt:lpstr>PowerPoint Presentation</vt:lpstr>
      <vt:lpstr>PowerPoint Presentation</vt:lpstr>
      <vt:lpstr>Statement do.. while</vt:lpstr>
      <vt:lpstr>PowerPoint Presentation</vt:lpstr>
      <vt:lpstr>contoh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</dc:title>
  <dc:creator>Zaiq</dc:creator>
  <cp:lastModifiedBy>User</cp:lastModifiedBy>
  <cp:revision>21</cp:revision>
  <dcterms:created xsi:type="dcterms:W3CDTF">2013-10-18T09:09:04Z</dcterms:created>
  <dcterms:modified xsi:type="dcterms:W3CDTF">2022-11-18T07:26:39Z</dcterms:modified>
</cp:coreProperties>
</file>