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8"/>
  </p:notesMasterIdLst>
  <p:sldIdLst>
    <p:sldId id="256" r:id="rId2"/>
    <p:sldId id="323" r:id="rId3"/>
    <p:sldId id="324" r:id="rId4"/>
    <p:sldId id="325" r:id="rId5"/>
    <p:sldId id="321" r:id="rId6"/>
    <p:sldId id="326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8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3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FEBEE-5FC7-4F37-ADCB-31DF19227F0C}" type="datetimeFigureOut">
              <a:rPr lang="id-ID" smtClean="0"/>
              <a:t>22/10/2022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53926-DA37-4801-A6BD-1F1F2A347D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7394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09127-F705-4CAE-AFD3-8776C79CC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1D7C8-D52D-4B7B-B592-E9CFC08C3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9D046-BEC5-4660-AD0F-146D404E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17F2-BF9A-4A8B-A4BD-7C4A9B29B86F}" type="datetimeFigureOut">
              <a:rPr lang="id-ID" smtClean="0"/>
              <a:t>22/10/2022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32B97-B8E4-4316-8C6D-E6A6F272D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49D35-8828-4227-A782-CC042CED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0B8A-7DF8-4095-91A6-D1E42B4B53D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868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30E7-A939-488C-86D7-B7E7C4ED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D916D-76F4-42F7-9492-F83597CFA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D2154-3189-4FFC-AD05-D951289B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17F2-BF9A-4A8B-A4BD-7C4A9B29B86F}" type="datetimeFigureOut">
              <a:rPr lang="id-ID" smtClean="0"/>
              <a:t>22/10/2022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CDF2A-3346-4E31-848D-16267DCB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60E46-7DAB-4D06-8306-DC36275B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0B8A-7DF8-4095-91A6-D1E42B4B53D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585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73CED9-A39A-4250-8E76-9304AF891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4AB1E-12EF-4EE0-9BF0-F961E2E5E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2AFA2-0503-474D-AF1D-FD8CE6BE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17F2-BF9A-4A8B-A4BD-7C4A9B29B86F}" type="datetimeFigureOut">
              <a:rPr lang="id-ID" smtClean="0"/>
              <a:t>22/10/2022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D19FA-7475-481B-B4D7-77FD2747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32BD5-CD6A-4329-8A92-0275EEF1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0B8A-7DF8-4095-91A6-D1E42B4B53D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60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F420-B654-41F7-88D0-878A3A27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B716E-96DA-4458-B532-AEB1A7EDA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86A45-1B6F-40D7-9535-7EE6FBEB6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17F2-BF9A-4A8B-A4BD-7C4A9B29B86F}" type="datetimeFigureOut">
              <a:rPr lang="id-ID" smtClean="0"/>
              <a:t>22/10/2022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FD2DB-BCC6-4410-A9CF-BC75D0A3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FE05E-6139-4FBC-9D40-1770B1C8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0B8A-7DF8-4095-91A6-D1E42B4B53D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960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56DC-4CC6-4A8C-85E9-6E0D7836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6EAC8-EEFA-4874-A5EF-F8C20C58F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5690F-6AA3-4C91-AE3A-F69DEADA1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17F2-BF9A-4A8B-A4BD-7C4A9B29B86F}" type="datetimeFigureOut">
              <a:rPr lang="id-ID" smtClean="0"/>
              <a:t>22/10/2022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6A835-1542-481D-A19A-C81EBD96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4D19E-3703-4612-ADCB-61140B32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0B8A-7DF8-4095-91A6-D1E42B4B53D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189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4E1A8-D5F4-4876-B0A7-6F14305E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B5302-D26A-47EC-AC64-FC92473F8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EE229-A204-4BB8-BFC6-9FBF42870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5A59E-30CA-4412-946C-4CA6E44C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17F2-BF9A-4A8B-A4BD-7C4A9B29B86F}" type="datetimeFigureOut">
              <a:rPr lang="id-ID" smtClean="0"/>
              <a:t>22/10/2022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AEDBC-0895-4844-9361-F4C98B30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84AF9-8BF2-49C2-8B61-C5E3574C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0B8A-7DF8-4095-91A6-D1E42B4B53D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332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1D6D-3C76-44D9-A533-8478BD79D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2F7ED-BE25-44D1-BE4F-9022608B2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9E342-2903-4753-825A-11235AD0B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FE2AC4-94CF-4726-9DD5-7359FA3D2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6866F-68B9-4E02-8C47-F21A699E4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67FB42-E737-4B6B-8A90-A4FAE441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17F2-BF9A-4A8B-A4BD-7C4A9B29B86F}" type="datetimeFigureOut">
              <a:rPr lang="id-ID" smtClean="0"/>
              <a:t>22/10/2022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A79FDA-499B-4ED0-8735-E086CD91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29A230-DD27-47EC-A54F-DD59D9C0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0B8A-7DF8-4095-91A6-D1E42B4B53D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477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5610-FE5E-4596-9B59-6CFDCA07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82F9A-F073-47D0-9DA5-ED279DE5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17F2-BF9A-4A8B-A4BD-7C4A9B29B86F}" type="datetimeFigureOut">
              <a:rPr lang="id-ID" smtClean="0"/>
              <a:t>22/10/2022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94814-395B-487B-AB70-EEA7B2FD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FAD40-8073-49E0-B8FE-EE291D10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0B8A-7DF8-4095-91A6-D1E42B4B53D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466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61F6A0-5290-487F-ABD7-9250A925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17F2-BF9A-4A8B-A4BD-7C4A9B29B86F}" type="datetimeFigureOut">
              <a:rPr lang="id-ID" smtClean="0"/>
              <a:t>22/10/2022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70BF5A-6BB5-46C7-B310-950FE4B8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09F48-0218-4866-B9A6-B569ABEB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0B8A-7DF8-4095-91A6-D1E42B4B53D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31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28C4E-56C2-427C-9335-7A2D712B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30ABD-59C1-49C6-B95C-D59912BB1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F8100-3142-458B-84B9-9E45D5DC0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89CA0-98F8-4A1E-B3DA-0F3EF7DA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17F2-BF9A-4A8B-A4BD-7C4A9B29B86F}" type="datetimeFigureOut">
              <a:rPr lang="id-ID" smtClean="0"/>
              <a:t>22/10/2022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379F1-47D9-4798-8055-BB17B5A1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EA258-738E-48C7-9BDC-D95A49B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0B8A-7DF8-4095-91A6-D1E42B4B53D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508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31FB6-0EAF-4216-9FFA-4DE3A49A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18A13C-72B3-4E9F-9319-56A043C47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F3E85-DF33-4332-8194-E47E837CD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446E5-7A24-489C-B29D-11F950BD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17F2-BF9A-4A8B-A4BD-7C4A9B29B86F}" type="datetimeFigureOut">
              <a:rPr lang="id-ID" smtClean="0"/>
              <a:t>22/10/2022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E6A0E-B430-41CA-A77F-9B7DBFBB3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B5E21-528C-4C70-BAA2-359AE03B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0B8A-7DF8-4095-91A6-D1E42B4B53D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521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1FC4E0-27EE-44F5-81FE-54001A9BF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01DC1-7B24-44A2-833C-0F6807BC5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E6A79-2C80-4C12-BD1D-E1D7DF18F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017F2-BF9A-4A8B-A4BD-7C4A9B29B86F}" type="datetimeFigureOut">
              <a:rPr lang="id-ID" smtClean="0"/>
              <a:t>22/10/2022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08D20-AC96-46F7-8326-FB8AA721A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F37AC-BF93-4D5F-8C27-11B8CC21A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A0B8A-7DF8-4095-91A6-D1E42B4B53D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849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2145" y="2812491"/>
            <a:ext cx="65163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000" b="1" spc="-5" dirty="0">
                <a:latin typeface="Times New Roman"/>
                <a:cs typeface="Times New Roman"/>
              </a:rPr>
              <a:t>UK 1 </a:t>
            </a:r>
            <a:r>
              <a:rPr sz="4000" b="1" spc="-5" dirty="0" err="1">
                <a:latin typeface="Times New Roman"/>
                <a:cs typeface="Times New Roman"/>
              </a:rPr>
              <a:t>Robotika</a:t>
            </a:r>
            <a:endParaRPr sz="4000" b="1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0982" y="3460140"/>
            <a:ext cx="8376920" cy="12408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50000"/>
              </a:lnSpc>
              <a:spcBef>
                <a:spcPts val="100"/>
              </a:spcBef>
            </a:pPr>
            <a:r>
              <a:rPr lang="en-US" sz="2800" b="1" spc="-5" dirty="0">
                <a:latin typeface="Times New Roman"/>
                <a:cs typeface="Times New Roman"/>
              </a:rPr>
              <a:t>Studi Kasus Desain Robot </a:t>
            </a:r>
          </a:p>
          <a:p>
            <a:pPr marL="12065" marR="5080" algn="ctr">
              <a:lnSpc>
                <a:spcPct val="150000"/>
              </a:lnSpc>
              <a:spcBef>
                <a:spcPts val="100"/>
              </a:spcBef>
            </a:pPr>
            <a:r>
              <a:rPr lang="en-US" sz="2800" b="1" spc="-5" dirty="0">
                <a:latin typeface="Times New Roman"/>
                <a:cs typeface="Times New Roman"/>
              </a:rPr>
              <a:t>(Robot Pengikut Cahaya)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43405" y="3588258"/>
            <a:ext cx="9225280" cy="0"/>
          </a:xfrm>
          <a:custGeom>
            <a:avLst/>
            <a:gdLst/>
            <a:ahLst/>
            <a:cxnLst/>
            <a:rect l="l" t="t" r="r" b="b"/>
            <a:pathLst>
              <a:path w="9225280">
                <a:moveTo>
                  <a:pt x="0" y="0"/>
                </a:moveTo>
                <a:lnTo>
                  <a:pt x="922502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6890F3-C34C-7D8F-7D1A-FB4C93A0DA1B}"/>
              </a:ext>
            </a:extLst>
          </p:cNvPr>
          <p:cNvSpPr/>
          <p:nvPr/>
        </p:nvSpPr>
        <p:spPr>
          <a:xfrm>
            <a:off x="92598" y="92597"/>
            <a:ext cx="12002946" cy="6678594"/>
          </a:xfrm>
          <a:prstGeom prst="rect">
            <a:avLst/>
          </a:prstGeom>
          <a:noFill/>
          <a:ln w="1905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6C4F55-BF5C-D7CB-CB86-8063C9088772}"/>
              </a:ext>
            </a:extLst>
          </p:cNvPr>
          <p:cNvSpPr/>
          <p:nvPr/>
        </p:nvSpPr>
        <p:spPr>
          <a:xfrm>
            <a:off x="92598" y="92597"/>
            <a:ext cx="12002946" cy="6678594"/>
          </a:xfrm>
          <a:prstGeom prst="rect">
            <a:avLst/>
          </a:prstGeom>
          <a:noFill/>
          <a:ln w="1905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B3B89C-A790-FE06-E6B3-81014B10E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846" y="243840"/>
            <a:ext cx="6405080" cy="47627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83849F-A322-D8EE-5A50-0DD1E82C9DC4}"/>
              </a:ext>
            </a:extLst>
          </p:cNvPr>
          <p:cNvSpPr txBox="1"/>
          <p:nvPr/>
        </p:nvSpPr>
        <p:spPr>
          <a:xfrm>
            <a:off x="3997235" y="5006591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800" dirty="0"/>
              <a:t>https://create.arduino.cc/projecthub/marketingmanagerofdattabanur/arduino-light-tracking-robot-with-ldr-d19ed7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CFB9D-B42E-E2F5-23D3-C8EA010EA919}"/>
              </a:ext>
            </a:extLst>
          </p:cNvPr>
          <p:cNvSpPr txBox="1"/>
          <p:nvPr/>
        </p:nvSpPr>
        <p:spPr>
          <a:xfrm>
            <a:off x="330926" y="5519559"/>
            <a:ext cx="10885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</a:t>
            </a:r>
            <a:r>
              <a:rPr lang="id-ID" dirty="0"/>
              <a:t>obot pelacak cahaya</a:t>
            </a:r>
            <a:r>
              <a:rPr lang="en-US" dirty="0"/>
              <a:t> : Merupakan Suatu bentuk Robot yang dapat mengikuti cahaya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4014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6C4F55-BF5C-D7CB-CB86-8063C9088772}"/>
              </a:ext>
            </a:extLst>
          </p:cNvPr>
          <p:cNvSpPr/>
          <p:nvPr/>
        </p:nvSpPr>
        <p:spPr>
          <a:xfrm>
            <a:off x="92598" y="92597"/>
            <a:ext cx="12002946" cy="6678594"/>
          </a:xfrm>
          <a:prstGeom prst="rect">
            <a:avLst/>
          </a:prstGeom>
          <a:noFill/>
          <a:ln w="1905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9D3DF-F133-2E1B-7C93-BFE78CC81ECF}"/>
              </a:ext>
            </a:extLst>
          </p:cNvPr>
          <p:cNvSpPr txBox="1"/>
          <p:nvPr/>
        </p:nvSpPr>
        <p:spPr>
          <a:xfrm>
            <a:off x="252550" y="396211"/>
            <a:ext cx="10885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Hardware</a:t>
            </a:r>
            <a:endParaRPr lang="en-ID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52D9AE5-29DC-354D-A8EC-69FDF01346F4}"/>
              </a:ext>
            </a:extLst>
          </p:cNvPr>
          <p:cNvGrpSpPr/>
          <p:nvPr/>
        </p:nvGrpSpPr>
        <p:grpSpPr>
          <a:xfrm>
            <a:off x="727432" y="4159565"/>
            <a:ext cx="3879135" cy="2039716"/>
            <a:chOff x="4254652" y="1751776"/>
            <a:chExt cx="3879135" cy="203971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F79898F-C69A-DCAE-57ED-6C2CB8D2A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4652" y="1751776"/>
              <a:ext cx="2039716" cy="203971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C5DAF88-01A1-A423-C9B8-39D10844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4071" y="1751776"/>
              <a:ext cx="2039716" cy="2039716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8B12982-71F8-C970-AE71-427A20328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32" y="1303574"/>
            <a:ext cx="2633865" cy="18173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CF630E-5198-CBAF-429E-55A06D904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380" y="806774"/>
            <a:ext cx="2622226" cy="26222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8860EE-C67A-CD24-8B49-138E6222DA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33" y="940798"/>
            <a:ext cx="3994310" cy="27516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4BC5B8-9A0F-5123-EE27-34D07DA5E152}"/>
              </a:ext>
            </a:extLst>
          </p:cNvPr>
          <p:cNvSpPr txBox="1"/>
          <p:nvPr/>
        </p:nvSpPr>
        <p:spPr>
          <a:xfrm>
            <a:off x="8804366" y="3399035"/>
            <a:ext cx="2481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HW-130 Driver Motor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ED4110-8296-B8FF-D7E1-A1955213D3E4}"/>
              </a:ext>
            </a:extLst>
          </p:cNvPr>
          <p:cNvSpPr txBox="1"/>
          <p:nvPr/>
        </p:nvSpPr>
        <p:spPr>
          <a:xfrm>
            <a:off x="1747290" y="5937769"/>
            <a:ext cx="2481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Motor DC dan Roda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0FE8B4-E115-7CC9-69B6-CF4CC6BD3B9F}"/>
              </a:ext>
            </a:extLst>
          </p:cNvPr>
          <p:cNvSpPr txBox="1"/>
          <p:nvPr/>
        </p:nvSpPr>
        <p:spPr>
          <a:xfrm>
            <a:off x="4845876" y="3399035"/>
            <a:ext cx="2481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</a:t>
            </a:r>
            <a:r>
              <a:rPr lang="en-ID" dirty="0" err="1"/>
              <a:t>ensor</a:t>
            </a:r>
            <a:r>
              <a:rPr lang="en-ID" dirty="0"/>
              <a:t> LDR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79735B-9B58-84BD-2304-65597C978CB9}"/>
              </a:ext>
            </a:extLst>
          </p:cNvPr>
          <p:cNvSpPr txBox="1"/>
          <p:nvPr/>
        </p:nvSpPr>
        <p:spPr>
          <a:xfrm>
            <a:off x="1401564" y="3262180"/>
            <a:ext cx="2481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Arduino Uno</a:t>
            </a:r>
            <a:endParaRPr lang="en-ID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FCA5361-4303-158D-1DDC-3BF7D9B09E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368" y="3919367"/>
            <a:ext cx="2143125" cy="21431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D2DB976-9D6B-EEE6-93CC-A3C98BE82AA4}"/>
              </a:ext>
            </a:extLst>
          </p:cNvPr>
          <p:cNvSpPr txBox="1"/>
          <p:nvPr/>
        </p:nvSpPr>
        <p:spPr>
          <a:xfrm>
            <a:off x="5773621" y="5915363"/>
            <a:ext cx="2481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Baterai</a:t>
            </a:r>
            <a:endParaRPr lang="en-ID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A27BC39-E8D7-08BC-4E6A-BFB9B0AD56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366" y="4056156"/>
            <a:ext cx="2143125" cy="21431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7434C8B-32AA-6D1D-29B2-70122E25392C}"/>
              </a:ext>
            </a:extLst>
          </p:cNvPr>
          <p:cNvSpPr txBox="1"/>
          <p:nvPr/>
        </p:nvSpPr>
        <p:spPr>
          <a:xfrm>
            <a:off x="8982625" y="6062492"/>
            <a:ext cx="2481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Kabel</a:t>
            </a:r>
          </a:p>
        </p:txBody>
      </p:sp>
    </p:spTree>
    <p:extLst>
      <p:ext uri="{BB962C8B-B14F-4D97-AF65-F5344CB8AC3E}">
        <p14:creationId xmlns:p14="http://schemas.microsoft.com/office/powerpoint/2010/main" val="2767369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C85489-16D5-8593-4E70-21A69CA152D7}"/>
              </a:ext>
            </a:extLst>
          </p:cNvPr>
          <p:cNvSpPr/>
          <p:nvPr/>
        </p:nvSpPr>
        <p:spPr>
          <a:xfrm>
            <a:off x="92598" y="92597"/>
            <a:ext cx="12002946" cy="6678594"/>
          </a:xfrm>
          <a:prstGeom prst="rect">
            <a:avLst/>
          </a:prstGeom>
          <a:noFill/>
          <a:ln w="1905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A1695-C8D2-3B37-6B0F-E43BCE46E698}"/>
              </a:ext>
            </a:extLst>
          </p:cNvPr>
          <p:cNvSpPr txBox="1"/>
          <p:nvPr/>
        </p:nvSpPr>
        <p:spPr>
          <a:xfrm>
            <a:off x="5115842" y="2841686"/>
            <a:ext cx="248194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DISKUSI</a:t>
            </a:r>
            <a:endParaRPr lang="en-ID" sz="4400" b="1" dirty="0"/>
          </a:p>
        </p:txBody>
      </p:sp>
    </p:spTree>
    <p:extLst>
      <p:ext uri="{BB962C8B-B14F-4D97-AF65-F5344CB8AC3E}">
        <p14:creationId xmlns:p14="http://schemas.microsoft.com/office/powerpoint/2010/main" val="200929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>
            <a:extLst>
              <a:ext uri="{FF2B5EF4-FFF2-40B4-BE49-F238E27FC236}">
                <a16:creationId xmlns:a16="http://schemas.microsoft.com/office/drawing/2014/main" id="{FCE9A667-2B9F-DE40-1846-CE2FB7F0D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619" y="194227"/>
            <a:ext cx="5590904" cy="6120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C8BA84A-6B2D-03ED-9193-06CF38A66834}"/>
              </a:ext>
            </a:extLst>
          </p:cNvPr>
          <p:cNvSpPr/>
          <p:nvPr/>
        </p:nvSpPr>
        <p:spPr>
          <a:xfrm>
            <a:off x="92598" y="92597"/>
            <a:ext cx="12002946" cy="6678594"/>
          </a:xfrm>
          <a:prstGeom prst="rect">
            <a:avLst/>
          </a:prstGeom>
          <a:noFill/>
          <a:ln w="1905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2785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C85489-16D5-8593-4E70-21A69CA152D7}"/>
              </a:ext>
            </a:extLst>
          </p:cNvPr>
          <p:cNvSpPr/>
          <p:nvPr/>
        </p:nvSpPr>
        <p:spPr>
          <a:xfrm>
            <a:off x="92598" y="92597"/>
            <a:ext cx="12002946" cy="6678594"/>
          </a:xfrm>
          <a:prstGeom prst="rect">
            <a:avLst/>
          </a:prstGeom>
          <a:noFill/>
          <a:ln w="1905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A1695-C8D2-3B37-6B0F-E43BCE46E698}"/>
              </a:ext>
            </a:extLst>
          </p:cNvPr>
          <p:cNvSpPr txBox="1"/>
          <p:nvPr/>
        </p:nvSpPr>
        <p:spPr>
          <a:xfrm>
            <a:off x="387089" y="385870"/>
            <a:ext cx="24819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Project</a:t>
            </a:r>
            <a:endParaRPr lang="en-ID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E65A21-840B-B94B-E7B0-4880908FD13C}"/>
              </a:ext>
            </a:extLst>
          </p:cNvPr>
          <p:cNvSpPr txBox="1"/>
          <p:nvPr/>
        </p:nvSpPr>
        <p:spPr>
          <a:xfrm>
            <a:off x="387088" y="1261081"/>
            <a:ext cx="1170845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/>
              <a:t>Buat Kelompok Minimal 3 Orang dan Maksimal 5 orang.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/>
              <a:t>Realisasikan Robot </a:t>
            </a:r>
            <a:r>
              <a:rPr lang="en-US" sz="3600" b="1" spc="-5" dirty="0" err="1">
                <a:latin typeface="Times New Roman"/>
                <a:cs typeface="Times New Roman"/>
              </a:rPr>
              <a:t>Robot</a:t>
            </a:r>
            <a:r>
              <a:rPr lang="en-US" sz="3600" b="1" spc="-5" dirty="0">
                <a:latin typeface="Times New Roman"/>
                <a:cs typeface="Times New Roman"/>
              </a:rPr>
              <a:t> Pengikut Cahaya Seperti Pada Pembahasan di kelas.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-5" dirty="0">
                <a:latin typeface="Times New Roman"/>
                <a:cs typeface="Times New Roman"/>
              </a:rPr>
              <a:t>Buat laporan robot berdasarkan </a:t>
            </a:r>
            <a:r>
              <a:rPr lang="en-US" sz="3600" b="1" dirty="0">
                <a:latin typeface="TimesNewRomanPS" charset="0"/>
              </a:rPr>
              <a:t>Teknik Penguraian Sistem Kendali Robot Ke Dalam Unit-Unit Fungsional di sertai </a:t>
            </a:r>
            <a:r>
              <a:rPr lang="en-US" sz="3600" b="1" dirty="0" err="1">
                <a:latin typeface="TimesNewRomanPS" charset="0"/>
              </a:rPr>
              <a:t>vidio</a:t>
            </a:r>
            <a:r>
              <a:rPr lang="en-US" sz="3600" b="1" dirty="0">
                <a:latin typeface="TimesNewRomanPS" charset="0"/>
              </a:rPr>
              <a:t> hasil percobaan.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-5" dirty="0">
                <a:latin typeface="TimesNewRomanPS" charset="0"/>
                <a:cs typeface="Times New Roman"/>
              </a:rPr>
              <a:t>Project ini akan dinilai sebagai UK-1.</a:t>
            </a:r>
            <a:r>
              <a:rPr lang="en-US" sz="3600" b="1" spc="-5" dirty="0">
                <a:latin typeface="Times New Roman"/>
                <a:cs typeface="Times New Roman"/>
              </a:rPr>
              <a:t> </a:t>
            </a:r>
            <a:r>
              <a:rPr lang="en-US" sz="3600" b="1" dirty="0"/>
              <a:t> </a:t>
            </a:r>
            <a:endParaRPr lang="en-ID" sz="3600" b="1" dirty="0"/>
          </a:p>
        </p:txBody>
      </p:sp>
    </p:spTree>
    <p:extLst>
      <p:ext uri="{BB962C8B-B14F-4D97-AF65-F5344CB8AC3E}">
        <p14:creationId xmlns:p14="http://schemas.microsoft.com/office/powerpoint/2010/main" val="315934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5051</TotalTime>
  <Words>102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TimesNewRomanPS</vt:lpstr>
      <vt:lpstr>Wingdings</vt:lpstr>
      <vt:lpstr>Office Theme</vt:lpstr>
      <vt:lpstr>UK 1 Robotika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ivin</dc:creator>
  <cp:lastModifiedBy>Muhamad Yusvin</cp:lastModifiedBy>
  <cp:revision>123</cp:revision>
  <dcterms:created xsi:type="dcterms:W3CDTF">2019-01-13T12:10:09Z</dcterms:created>
  <dcterms:modified xsi:type="dcterms:W3CDTF">2022-10-24T00:21:38Z</dcterms:modified>
</cp:coreProperties>
</file>