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77" r:id="rId7"/>
    <p:sldId id="278" r:id="rId8"/>
    <p:sldId id="272" r:id="rId9"/>
    <p:sldId id="273" r:id="rId10"/>
  </p:sldIdLst>
  <p:sldSz cx="12192000" cy="6858000"/>
  <p:notesSz cx="6858000" cy="9144000"/>
  <p:embeddedFontLst>
    <p:embeddedFont>
      <p:font typeface="Abril Fatface" panose="02000503000000020003" pitchFamily="2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Newsreader" panose="020B0604020202020204" charset="0"/>
      <p:regular r:id="rId17"/>
      <p:bold r:id="rId18"/>
      <p:italic r:id="rId19"/>
      <p:boldItalic r:id="rId20"/>
    </p:embeddedFont>
    <p:embeddedFont>
      <p:font typeface="Newsreader SemiBold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1c3728c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1c3728c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1c3728c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1c3728c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995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1c3728c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1c3728c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240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78525" y="2721800"/>
            <a:ext cx="11634900" cy="5865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3000" b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278525" y="641475"/>
            <a:ext cx="11634900" cy="208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9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cxnSp>
        <p:nvCxnSpPr>
          <p:cNvPr id="14" name="Google Shape;14;p2"/>
          <p:cNvCxnSpPr/>
          <p:nvPr/>
        </p:nvCxnSpPr>
        <p:spPr>
          <a:xfrm>
            <a:off x="278525" y="577650"/>
            <a:ext cx="11634900" cy="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2"/>
          <p:cNvSpPr>
            <a:spLocks noGrp="1"/>
          </p:cNvSpPr>
          <p:nvPr>
            <p:ph type="pic" idx="2"/>
          </p:nvPr>
        </p:nvSpPr>
        <p:spPr>
          <a:xfrm>
            <a:off x="278525" y="3687450"/>
            <a:ext cx="11634900" cy="29301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" name="Google Shape;16;p2"/>
          <p:cNvCxnSpPr/>
          <p:nvPr/>
        </p:nvCxnSpPr>
        <p:spPr>
          <a:xfrm>
            <a:off x="278525" y="3483475"/>
            <a:ext cx="11634900" cy="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2"/>
          <p:cNvSpPr txBox="1">
            <a:spLocks noGrp="1"/>
          </p:cNvSpPr>
          <p:nvPr>
            <p:ph type="subTitle" idx="3"/>
          </p:nvPr>
        </p:nvSpPr>
        <p:spPr>
          <a:xfrm>
            <a:off x="9199575" y="7225"/>
            <a:ext cx="2713800" cy="575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4"/>
          </p:nvPr>
        </p:nvSpPr>
        <p:spPr>
          <a:xfrm>
            <a:off x="278525" y="2550"/>
            <a:ext cx="1772700" cy="575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5003500" y="1713300"/>
            <a:ext cx="6116400" cy="611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42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003500" y="2499875"/>
            <a:ext cx="6116400" cy="293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algn="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r" rtl="0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r" rtl="0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r" rtl="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r" rtl="0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r" rtl="0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r" rtl="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r" rtl="0"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>
            <a:spLocks noGrp="1"/>
          </p:cNvSpPr>
          <p:nvPr>
            <p:ph type="pic" idx="2"/>
          </p:nvPr>
        </p:nvSpPr>
        <p:spPr>
          <a:xfrm>
            <a:off x="742125" y="1713300"/>
            <a:ext cx="3723300" cy="37233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3" name="Google Shape;23;p3"/>
          <p:cNvCxnSpPr/>
          <p:nvPr/>
        </p:nvCxnSpPr>
        <p:spPr>
          <a:xfrm>
            <a:off x="278550" y="887125"/>
            <a:ext cx="11634900" cy="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24;p3"/>
          <p:cNvSpPr txBox="1">
            <a:spLocks noGrp="1"/>
          </p:cNvSpPr>
          <p:nvPr>
            <p:ph type="subTitle" idx="3"/>
          </p:nvPr>
        </p:nvSpPr>
        <p:spPr>
          <a:xfrm>
            <a:off x="293400" y="311950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4"/>
          </p:nvPr>
        </p:nvSpPr>
        <p:spPr>
          <a:xfrm>
            <a:off x="6590850" y="312025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278550" y="5992525"/>
            <a:ext cx="11634900" cy="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4"/>
          <p:cNvCxnSpPr/>
          <p:nvPr/>
        </p:nvCxnSpPr>
        <p:spPr>
          <a:xfrm>
            <a:off x="278550" y="6602125"/>
            <a:ext cx="11634900" cy="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293400" y="1313675"/>
            <a:ext cx="11620200" cy="7635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4470425" y="3265162"/>
            <a:ext cx="3294600" cy="98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2"/>
          </p:nvPr>
        </p:nvSpPr>
        <p:spPr>
          <a:xfrm>
            <a:off x="8428350" y="3265161"/>
            <a:ext cx="3294600" cy="98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3"/>
          </p:nvPr>
        </p:nvSpPr>
        <p:spPr>
          <a:xfrm>
            <a:off x="8428350" y="5153816"/>
            <a:ext cx="3294600" cy="98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4"/>
          </p:nvPr>
        </p:nvSpPr>
        <p:spPr>
          <a:xfrm>
            <a:off x="4470425" y="2569388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 idx="5"/>
          </p:nvPr>
        </p:nvSpPr>
        <p:spPr>
          <a:xfrm>
            <a:off x="8428350" y="2569388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 idx="6"/>
          </p:nvPr>
        </p:nvSpPr>
        <p:spPr>
          <a:xfrm>
            <a:off x="8428350" y="445804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7"/>
          </p:nvPr>
        </p:nvSpPr>
        <p:spPr>
          <a:xfrm>
            <a:off x="4470425" y="5153811"/>
            <a:ext cx="3294600" cy="98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 idx="8"/>
          </p:nvPr>
        </p:nvSpPr>
        <p:spPr>
          <a:xfrm>
            <a:off x="4470425" y="4458038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cxnSp>
        <p:nvCxnSpPr>
          <p:cNvPr id="38" name="Google Shape;38;p4"/>
          <p:cNvCxnSpPr/>
          <p:nvPr/>
        </p:nvCxnSpPr>
        <p:spPr>
          <a:xfrm>
            <a:off x="278550" y="887125"/>
            <a:ext cx="11634900" cy="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ubTitle" idx="9"/>
          </p:nvPr>
        </p:nvSpPr>
        <p:spPr>
          <a:xfrm>
            <a:off x="293400" y="311950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13"/>
          </p:nvPr>
        </p:nvSpPr>
        <p:spPr>
          <a:xfrm>
            <a:off x="6590850" y="312025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>
            <a:spLocks noGrp="1"/>
          </p:cNvSpPr>
          <p:nvPr>
            <p:ph type="pic" idx="14"/>
          </p:nvPr>
        </p:nvSpPr>
        <p:spPr>
          <a:xfrm>
            <a:off x="293500" y="2375250"/>
            <a:ext cx="3704100" cy="3959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293400" y="1486400"/>
            <a:ext cx="6812400" cy="7635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293400" y="2249900"/>
            <a:ext cx="6812400" cy="349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cxnSp>
        <p:nvCxnSpPr>
          <p:cNvPr id="60" name="Google Shape;60;p7"/>
          <p:cNvCxnSpPr/>
          <p:nvPr/>
        </p:nvCxnSpPr>
        <p:spPr>
          <a:xfrm>
            <a:off x="278550" y="887125"/>
            <a:ext cx="11634900" cy="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7"/>
          <p:cNvSpPr txBox="1">
            <a:spLocks noGrp="1"/>
          </p:cNvSpPr>
          <p:nvPr>
            <p:ph type="subTitle" idx="2"/>
          </p:nvPr>
        </p:nvSpPr>
        <p:spPr>
          <a:xfrm>
            <a:off x="293400" y="311950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ubTitle" idx="3"/>
          </p:nvPr>
        </p:nvSpPr>
        <p:spPr>
          <a:xfrm>
            <a:off x="6590850" y="312025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>
            <a:spLocks noGrp="1"/>
          </p:cNvSpPr>
          <p:nvPr>
            <p:ph type="pic" idx="4"/>
          </p:nvPr>
        </p:nvSpPr>
        <p:spPr>
          <a:xfrm>
            <a:off x="7467750" y="1486400"/>
            <a:ext cx="4445700" cy="47172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64" name="Google Shape;64;p7"/>
          <p:cNvCxnSpPr/>
          <p:nvPr/>
        </p:nvCxnSpPr>
        <p:spPr>
          <a:xfrm>
            <a:off x="278550" y="6602125"/>
            <a:ext cx="11634900" cy="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439850" y="1946050"/>
            <a:ext cx="5170500" cy="2397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ubTitle" idx="1"/>
          </p:nvPr>
        </p:nvSpPr>
        <p:spPr>
          <a:xfrm>
            <a:off x="439850" y="4343250"/>
            <a:ext cx="5170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0"/>
          <p:cNvSpPr>
            <a:spLocks noGrp="1"/>
          </p:cNvSpPr>
          <p:nvPr>
            <p:ph type="pic" idx="2"/>
          </p:nvPr>
        </p:nvSpPr>
        <p:spPr>
          <a:xfrm>
            <a:off x="5616000" y="1514400"/>
            <a:ext cx="6297600" cy="4038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88" name="Google Shape;88;p10"/>
          <p:cNvCxnSpPr/>
          <p:nvPr/>
        </p:nvCxnSpPr>
        <p:spPr>
          <a:xfrm>
            <a:off x="278550" y="887125"/>
            <a:ext cx="11634900" cy="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0"/>
          <p:cNvSpPr txBox="1">
            <a:spLocks noGrp="1"/>
          </p:cNvSpPr>
          <p:nvPr>
            <p:ph type="subTitle" idx="3"/>
          </p:nvPr>
        </p:nvSpPr>
        <p:spPr>
          <a:xfrm>
            <a:off x="293400" y="311950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subTitle" idx="4"/>
          </p:nvPr>
        </p:nvSpPr>
        <p:spPr>
          <a:xfrm>
            <a:off x="6590850" y="312025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91" name="Google Shape;91;p10"/>
          <p:cNvCxnSpPr/>
          <p:nvPr/>
        </p:nvCxnSpPr>
        <p:spPr>
          <a:xfrm>
            <a:off x="278550" y="6602125"/>
            <a:ext cx="11634900" cy="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846225" y="1497213"/>
            <a:ext cx="6678900" cy="33915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body" idx="1"/>
          </p:nvPr>
        </p:nvSpPr>
        <p:spPr>
          <a:xfrm>
            <a:off x="846225" y="4888663"/>
            <a:ext cx="6678900" cy="110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algn="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r" rtl="0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r" rtl="0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r" rtl="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r" rtl="0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r" rtl="0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r" rtl="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r" rtl="0"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cxnSp>
        <p:nvCxnSpPr>
          <p:cNvPr id="130" name="Google Shape;130;p13"/>
          <p:cNvCxnSpPr/>
          <p:nvPr/>
        </p:nvCxnSpPr>
        <p:spPr>
          <a:xfrm>
            <a:off x="278550" y="887125"/>
            <a:ext cx="11634900" cy="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" name="Google Shape;131;p13"/>
          <p:cNvSpPr txBox="1">
            <a:spLocks noGrp="1"/>
          </p:cNvSpPr>
          <p:nvPr>
            <p:ph type="subTitle" idx="2"/>
          </p:nvPr>
        </p:nvSpPr>
        <p:spPr>
          <a:xfrm>
            <a:off x="293400" y="311950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3"/>
          </p:nvPr>
        </p:nvSpPr>
        <p:spPr>
          <a:xfrm>
            <a:off x="6590850" y="312025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278550" y="6602125"/>
            <a:ext cx="11634900" cy="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4022050" y="1683650"/>
            <a:ext cx="6994500" cy="30861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4022050" y="4939150"/>
            <a:ext cx="6994500" cy="935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cxnSp>
        <p:nvCxnSpPr>
          <p:cNvPr id="137" name="Google Shape;137;p14"/>
          <p:cNvCxnSpPr/>
          <p:nvPr/>
        </p:nvCxnSpPr>
        <p:spPr>
          <a:xfrm>
            <a:off x="278550" y="887125"/>
            <a:ext cx="11634900" cy="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14"/>
          <p:cNvSpPr txBox="1">
            <a:spLocks noGrp="1"/>
          </p:cNvSpPr>
          <p:nvPr>
            <p:ph type="subTitle" idx="2"/>
          </p:nvPr>
        </p:nvSpPr>
        <p:spPr>
          <a:xfrm>
            <a:off x="293400" y="311950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subTitle" idx="3"/>
          </p:nvPr>
        </p:nvSpPr>
        <p:spPr>
          <a:xfrm>
            <a:off x="6590850" y="312025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140" name="Google Shape;140;p14"/>
          <p:cNvCxnSpPr/>
          <p:nvPr/>
        </p:nvCxnSpPr>
        <p:spPr>
          <a:xfrm>
            <a:off x="278550" y="6602125"/>
            <a:ext cx="11634900" cy="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9">
            <a:alphaModFix amt="45000"/>
          </a:blip>
          <a:stretch>
            <a:fillRect/>
          </a:stretch>
        </p:blipFill>
        <p:spPr>
          <a:xfrm rot="5400000">
            <a:off x="2661276" y="-2661275"/>
            <a:ext cx="6866450" cy="121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ewsreader SemiBold"/>
              <a:buNone/>
              <a:defRPr sz="40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ewsreader SemiBold"/>
              <a:buNone/>
              <a:defRPr sz="40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ewsreader SemiBold"/>
              <a:buNone/>
              <a:defRPr sz="40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ewsreader SemiBold"/>
              <a:buNone/>
              <a:defRPr sz="40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ewsreader SemiBold"/>
              <a:buNone/>
              <a:defRPr sz="40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ewsreader SemiBold"/>
              <a:buNone/>
              <a:defRPr sz="40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ewsreader SemiBold"/>
              <a:buNone/>
              <a:defRPr sz="40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ewsreader SemiBold"/>
              <a:buNone/>
              <a:defRPr sz="40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ewsreader SemiBold"/>
              <a:buNone/>
              <a:defRPr sz="40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●"/>
              <a:defRPr sz="2000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1pPr>
            <a:lvl2pPr marL="914400" lvl="1" indent="-355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○"/>
              <a:defRPr sz="2000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2pPr>
            <a:lvl3pPr marL="1371600" lvl="2" indent="-355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■"/>
              <a:defRPr sz="2000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3pPr>
            <a:lvl4pPr marL="1828800" lvl="3" indent="-355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●"/>
              <a:defRPr sz="2000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4pPr>
            <a:lvl5pPr marL="2286000" lvl="4" indent="-355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○"/>
              <a:defRPr sz="2000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5pPr>
            <a:lvl6pPr marL="2743200" lvl="5" indent="-355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■"/>
              <a:defRPr sz="2000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6pPr>
            <a:lvl7pPr marL="3200400" lvl="6" indent="-355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●"/>
              <a:defRPr sz="2000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7pPr>
            <a:lvl8pPr marL="3657600" lvl="7" indent="-355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wsreader"/>
              <a:buChar char="○"/>
              <a:defRPr sz="2000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8pPr>
            <a:lvl9pPr marL="4114800" lvl="8" indent="-3556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000"/>
              <a:buFont typeface="Newsreader"/>
              <a:buChar char="■"/>
              <a:defRPr sz="2000">
                <a:solidFill>
                  <a:schemeClr val="dk2"/>
                </a:solidFill>
                <a:latin typeface="Newsreader"/>
                <a:ea typeface="Newsreader"/>
                <a:cs typeface="Newsreader"/>
                <a:sym typeface="Newsreade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6" r:id="rId5"/>
    <p:sldLayoutId id="2147483659" r:id="rId6"/>
    <p:sldLayoutId id="214748366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278525" y="998091"/>
            <a:ext cx="11634900" cy="208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ROBOTIKA</a:t>
            </a:r>
            <a:endParaRPr dirty="0"/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3"/>
          </p:nvPr>
        </p:nvSpPr>
        <p:spPr>
          <a:xfrm>
            <a:off x="9199575" y="7225"/>
            <a:ext cx="2713800" cy="575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add your name here.</a:t>
            </a:r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subTitle" idx="4"/>
          </p:nvPr>
        </p:nvSpPr>
        <p:spPr>
          <a:xfrm>
            <a:off x="278525" y="2550"/>
            <a:ext cx="1772700" cy="575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MM/DD/YYYY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>
            <a:spLocks noGrp="1"/>
          </p:cNvSpPr>
          <p:nvPr>
            <p:ph type="body" idx="1"/>
          </p:nvPr>
        </p:nvSpPr>
        <p:spPr>
          <a:xfrm>
            <a:off x="5003500" y="2499875"/>
            <a:ext cx="6116400" cy="293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Muhammad Faisal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Rafii</a:t>
            </a:r>
            <a:r>
              <a:rPr lang="en-US" dirty="0"/>
              <a:t>	20210120141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Muhammad Novian		20210120004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 err="1"/>
              <a:t>M.Ari</a:t>
            </a:r>
            <a:r>
              <a:rPr lang="en-US" dirty="0"/>
              <a:t> </a:t>
            </a:r>
            <a:r>
              <a:rPr lang="en-US" dirty="0" err="1"/>
              <a:t>Setyawan</a:t>
            </a:r>
            <a:r>
              <a:rPr lang="en-US" dirty="0"/>
              <a:t>		20210120061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 err="1"/>
              <a:t>Alfrida</a:t>
            </a:r>
            <a:r>
              <a:rPr lang="en-US" dirty="0"/>
              <a:t> Nanda </a:t>
            </a:r>
            <a:r>
              <a:rPr lang="en-US" dirty="0" err="1"/>
              <a:t>Nadhofah</a:t>
            </a:r>
            <a:r>
              <a:rPr lang="en-US" dirty="0"/>
              <a:t>	20210120123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 err="1"/>
              <a:t>Muhamat</a:t>
            </a:r>
            <a:r>
              <a:rPr lang="en-US" dirty="0"/>
              <a:t> </a:t>
            </a:r>
            <a:r>
              <a:rPr lang="en-US" dirty="0" err="1"/>
              <a:t>Sholeh</a:t>
            </a:r>
            <a:r>
              <a:rPr lang="en-US" dirty="0"/>
              <a:t>		20210120132</a:t>
            </a:r>
            <a:endParaRPr dirty="0"/>
          </a:p>
        </p:txBody>
      </p:sp>
      <p:sp>
        <p:nvSpPr>
          <p:cNvPr id="174" name="Google Shape;174;p18"/>
          <p:cNvSpPr txBox="1">
            <a:spLocks noGrp="1"/>
          </p:cNvSpPr>
          <p:nvPr>
            <p:ph type="subTitle" idx="3"/>
          </p:nvPr>
        </p:nvSpPr>
        <p:spPr>
          <a:xfrm>
            <a:off x="293400" y="311950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subTitle" idx="4"/>
          </p:nvPr>
        </p:nvSpPr>
        <p:spPr>
          <a:xfrm>
            <a:off x="6590850" y="312025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your presentation.</a:t>
            </a:r>
            <a:endParaRPr/>
          </a:p>
        </p:txBody>
      </p:sp>
      <p:pic>
        <p:nvPicPr>
          <p:cNvPr id="5" name="Picture Placeholder 4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FC8736EB-221E-FE12-1236-A5D2E919278F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-1340" t="-4237" r="-955" b="-5477"/>
          <a:stretch/>
        </p:blipFill>
        <p:spPr>
          <a:xfrm>
            <a:off x="742125" y="1713300"/>
            <a:ext cx="3723300" cy="37233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05527CA-78AA-1666-6122-64602E80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Kelompok</a:t>
            </a:r>
            <a:endParaRPr lang="en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>
            <a:spLocks noGrp="1"/>
          </p:cNvSpPr>
          <p:nvPr>
            <p:ph type="subTitle" idx="9"/>
          </p:nvPr>
        </p:nvSpPr>
        <p:spPr>
          <a:xfrm>
            <a:off x="293400" y="311950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subTitle" idx="13"/>
          </p:nvPr>
        </p:nvSpPr>
        <p:spPr>
          <a:xfrm>
            <a:off x="6590850" y="312025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your presentation.</a:t>
            </a: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529195-921A-FE4D-1C59-9B3850D5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GAMBAR ROBOT</a:t>
            </a:r>
            <a:endParaRPr lang="en-ID" dirty="0"/>
          </a:p>
        </p:txBody>
      </p:sp>
      <p:pic>
        <p:nvPicPr>
          <p:cNvPr id="7" name="Picture Placeholder 6" descr="A hand holding a plastic vehicle with wheels and wires&#10;&#10;Description automatically generated">
            <a:extLst>
              <a:ext uri="{FF2B5EF4-FFF2-40B4-BE49-F238E27FC236}">
                <a16:creationId xmlns:a16="http://schemas.microsoft.com/office/drawing/2014/main" id="{CD63AB17-A50A-8F77-849E-67051F73AE05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 rotWithShape="1">
          <a:blip r:embed="rId3"/>
          <a:srcRect l="29716" t="35482" r="14921"/>
          <a:stretch/>
        </p:blipFill>
        <p:spPr>
          <a:xfrm>
            <a:off x="3975821" y="2680563"/>
            <a:ext cx="3574287" cy="312374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>
            <a:spLocks noGrp="1"/>
          </p:cNvSpPr>
          <p:nvPr>
            <p:ph type="title"/>
          </p:nvPr>
        </p:nvSpPr>
        <p:spPr>
          <a:xfrm>
            <a:off x="293400" y="1486400"/>
            <a:ext cx="6812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WIRING</a:t>
            </a:r>
            <a:endParaRPr dirty="0"/>
          </a:p>
        </p:txBody>
      </p:sp>
      <p:sp>
        <p:nvSpPr>
          <p:cNvPr id="206" name="Google Shape;206;p21"/>
          <p:cNvSpPr txBox="1">
            <a:spLocks noGrp="1"/>
          </p:cNvSpPr>
          <p:nvPr>
            <p:ph type="subTitle" idx="2"/>
          </p:nvPr>
        </p:nvSpPr>
        <p:spPr>
          <a:xfrm>
            <a:off x="293400" y="311950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Elephants</a:t>
            </a:r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subTitle" idx="3"/>
          </p:nvPr>
        </p:nvSpPr>
        <p:spPr>
          <a:xfrm>
            <a:off x="6590850" y="312025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your presentation.</a:t>
            </a:r>
            <a:endParaRPr/>
          </a:p>
        </p:txBody>
      </p:sp>
      <p:pic>
        <p:nvPicPr>
          <p:cNvPr id="6" name="Picture Placeholder 5" descr="A diagram of a circuit board&#10;&#10;Description automatically generated">
            <a:extLst>
              <a:ext uri="{FF2B5EF4-FFF2-40B4-BE49-F238E27FC236}">
                <a16:creationId xmlns:a16="http://schemas.microsoft.com/office/drawing/2014/main" id="{2D412FE7-6C13-0D71-9B3D-263C1180D46A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 rotWithShape="1">
          <a:blip r:embed="rId3"/>
          <a:srcRect l="-5152" t="-35517" r="-3799" b="-10185"/>
          <a:stretch/>
        </p:blipFill>
        <p:spPr>
          <a:xfrm>
            <a:off x="6730738" y="1485900"/>
            <a:ext cx="5183450" cy="4718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>
            <a:spLocks noGrp="1"/>
          </p:cNvSpPr>
          <p:nvPr>
            <p:ph type="body" idx="4294967295"/>
          </p:nvPr>
        </p:nvSpPr>
        <p:spPr>
          <a:xfrm>
            <a:off x="293400" y="999241"/>
            <a:ext cx="11620200" cy="554210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457200" algn="just">
              <a:buFont typeface="+mj-lt"/>
              <a:buAutoNum type="arabicPeriod"/>
            </a:pPr>
            <a:r>
              <a:rPr lang="en-ID" sz="1800" kern="100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Driver </a:t>
            </a:r>
            <a:r>
              <a:rPr lang="en-ID" sz="1800" kern="10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motor L298 </a:t>
            </a:r>
            <a:r>
              <a:rPr lang="en-ID" sz="1800" kern="100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mengontrol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menggerakkan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motor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listrik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Driver motor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berfungsi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perantara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mikrokontroler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pengendali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motor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sendiri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/>
              <a:t>2. </a:t>
            </a:r>
            <a:r>
              <a:rPr lang="en-ID" sz="1800" kern="1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D" sz="1800" kern="100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rduino Uno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salah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papan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mikrokontroler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sangat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populer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kern="100" dirty="0">
                <a:solidFill>
                  <a:srgbClr val="E2EE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papan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kontroler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mikro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mikrokontroler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berbasis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dataseheet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Atmega328. salah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platform Arduino yang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dirancang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memudahkan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elektronik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melibatkan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mikrokontroler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D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6" name="Google Shape;216;p22"/>
          <p:cNvSpPr txBox="1">
            <a:spLocks noGrp="1"/>
          </p:cNvSpPr>
          <p:nvPr>
            <p:ph type="subTitle" idx="3"/>
          </p:nvPr>
        </p:nvSpPr>
        <p:spPr>
          <a:xfrm>
            <a:off x="293400" y="311950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KOMPONEN</a:t>
            </a:r>
            <a:endParaRPr dirty="0"/>
          </a:p>
        </p:txBody>
      </p:sp>
      <p:sp>
        <p:nvSpPr>
          <p:cNvPr id="217" name="Google Shape;217;p22"/>
          <p:cNvSpPr txBox="1">
            <a:spLocks noGrp="1"/>
          </p:cNvSpPr>
          <p:nvPr>
            <p:ph type="subTitle" idx="4"/>
          </p:nvPr>
        </p:nvSpPr>
        <p:spPr>
          <a:xfrm>
            <a:off x="6590850" y="312025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your presentation.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CA54F8-6098-694F-B747-0AA5396552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952" y="1762950"/>
            <a:ext cx="1856944" cy="18569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1A104D-AE27-1DC4-B447-6E25C42595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952" y="4743665"/>
            <a:ext cx="1797685" cy="17976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>
            <a:spLocks noGrp="1"/>
          </p:cNvSpPr>
          <p:nvPr>
            <p:ph type="body" idx="4294967295"/>
          </p:nvPr>
        </p:nvSpPr>
        <p:spPr>
          <a:xfrm>
            <a:off x="293400" y="999241"/>
            <a:ext cx="11620200" cy="554210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D" sz="1800" kern="100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Motor dan </a:t>
            </a:r>
            <a:r>
              <a:rPr lang="en-ID" sz="1800" kern="100" dirty="0" err="1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roda</a:t>
            </a:r>
            <a:r>
              <a:rPr lang="en-ID" sz="1800" kern="100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komponen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kunci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desain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robot yang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memainkan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penting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pergerakan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mobilitas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robot. Motor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gerakan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robot. Motor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mengubah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listrik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gerakan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mekanik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menggerakkan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roda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bagian-bagian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robot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lainnya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D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D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D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D" sz="1800" kern="100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Kabel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mentransfer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listrik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baterai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eksternal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komponen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elektronik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robot.digunakan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mengirimkan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dan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sinyal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komponen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robot.digunakan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menghubungkan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mikrokontroler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unit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pemrosesan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robot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aktuator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6" name="Google Shape;216;p22"/>
          <p:cNvSpPr txBox="1">
            <a:spLocks noGrp="1"/>
          </p:cNvSpPr>
          <p:nvPr>
            <p:ph type="subTitle" idx="3"/>
          </p:nvPr>
        </p:nvSpPr>
        <p:spPr>
          <a:xfrm>
            <a:off x="293400" y="311950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KOMPONEN</a:t>
            </a:r>
            <a:endParaRPr dirty="0"/>
          </a:p>
        </p:txBody>
      </p:sp>
      <p:sp>
        <p:nvSpPr>
          <p:cNvPr id="217" name="Google Shape;217;p22"/>
          <p:cNvSpPr txBox="1">
            <a:spLocks noGrp="1"/>
          </p:cNvSpPr>
          <p:nvPr>
            <p:ph type="subTitle" idx="4"/>
          </p:nvPr>
        </p:nvSpPr>
        <p:spPr>
          <a:xfrm>
            <a:off x="6590850" y="312025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your presentation.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4B2D7-9707-89F5-4110-7E89BA4ED6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952" y="2236790"/>
            <a:ext cx="1713230" cy="17132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2DB113-EAA3-C2C8-8E7F-ABD4405327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952" y="5144795"/>
            <a:ext cx="1396555" cy="139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56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>
            <a:spLocks noGrp="1"/>
          </p:cNvSpPr>
          <p:nvPr>
            <p:ph type="body" idx="4294967295"/>
          </p:nvPr>
        </p:nvSpPr>
        <p:spPr>
          <a:xfrm>
            <a:off x="293400" y="999241"/>
            <a:ext cx="11620200" cy="554210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>
              <a:buNone/>
            </a:pPr>
            <a:r>
              <a:rPr lang="en-US" sz="1800" dirty="0"/>
              <a:t>5. </a:t>
            </a:r>
            <a:r>
              <a:rPr lang="en-US" sz="1800" kern="1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Infrared</a:t>
            </a:r>
            <a:r>
              <a:rPr lang="en-US" sz="1800" kern="100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salah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sensor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cahaya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elektronik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otomatisasi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pengukuran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detektor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cahaya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pengukur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besaran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cahaya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D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D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D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 startAt="6"/>
            </a:pPr>
            <a:r>
              <a:rPr lang="en-ID" sz="1800" b="1" kern="100" dirty="0" err="1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Baterai</a:t>
            </a:r>
            <a:r>
              <a:rPr lang="en-ID" sz="1800" kern="100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alat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merubah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energi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kimia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disimpannya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energi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Listrik yang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Elektronik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rabicPeriod" startAt="6"/>
            </a:pPr>
            <a:endParaRPr lang="en-ID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6" name="Google Shape;216;p22"/>
          <p:cNvSpPr txBox="1">
            <a:spLocks noGrp="1"/>
          </p:cNvSpPr>
          <p:nvPr>
            <p:ph type="subTitle" idx="3"/>
          </p:nvPr>
        </p:nvSpPr>
        <p:spPr>
          <a:xfrm>
            <a:off x="293400" y="311950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KOMPONEN</a:t>
            </a:r>
            <a:endParaRPr dirty="0"/>
          </a:p>
        </p:txBody>
      </p:sp>
      <p:sp>
        <p:nvSpPr>
          <p:cNvPr id="217" name="Google Shape;217;p22"/>
          <p:cNvSpPr txBox="1">
            <a:spLocks noGrp="1"/>
          </p:cNvSpPr>
          <p:nvPr>
            <p:ph type="subTitle" idx="4"/>
          </p:nvPr>
        </p:nvSpPr>
        <p:spPr>
          <a:xfrm>
            <a:off x="6590850" y="312025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of your presentation.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AC1940-7AD6-AC1F-B398-A1FFC7610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44" y="2072595"/>
            <a:ext cx="1812925" cy="18129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F7ABEB-3755-0316-6ACA-53634D01FF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653" y="4982425"/>
            <a:ext cx="2719705" cy="155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4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"/>
          <p:cNvSpPr txBox="1">
            <a:spLocks noGrp="1"/>
          </p:cNvSpPr>
          <p:nvPr>
            <p:ph type="body" idx="1"/>
          </p:nvPr>
        </p:nvSpPr>
        <p:spPr>
          <a:xfrm>
            <a:off x="453005" y="1175334"/>
            <a:ext cx="10327771" cy="490872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3" name="Google Shape;423;p33"/>
          <p:cNvSpPr txBox="1">
            <a:spLocks noGrp="1"/>
          </p:cNvSpPr>
          <p:nvPr>
            <p:ph type="subTitle" idx="2"/>
          </p:nvPr>
        </p:nvSpPr>
        <p:spPr>
          <a:xfrm>
            <a:off x="293400" y="311950"/>
            <a:ext cx="5322600" cy="57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CODINGAN</a:t>
            </a:r>
            <a:endParaRPr dirty="0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77E30C4-6477-17DD-8A23-72FC6DF61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44" y="1327489"/>
            <a:ext cx="2020420" cy="4203022"/>
          </a:xfrm>
          <a:prstGeom prst="rect">
            <a:avLst/>
          </a:prstGeo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3D8CF4C-3965-264B-2056-ED4551346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118" y="1175334"/>
            <a:ext cx="1739278" cy="4718304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5899FA6-364E-F8E6-D8C5-63F911182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3109" y="977885"/>
            <a:ext cx="3011996" cy="511320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3DEC461-908A-AD70-239F-45D414379DCC}"/>
              </a:ext>
            </a:extLst>
          </p:cNvPr>
          <p:cNvSpPr/>
          <p:nvPr/>
        </p:nvSpPr>
        <p:spPr>
          <a:xfrm>
            <a:off x="2779776" y="2889504"/>
            <a:ext cx="502920" cy="1463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EB53C08-51EC-5C80-10EE-4479CC6DAA5F}"/>
              </a:ext>
            </a:extLst>
          </p:cNvPr>
          <p:cNvSpPr/>
          <p:nvPr/>
        </p:nvSpPr>
        <p:spPr>
          <a:xfrm>
            <a:off x="5458176" y="2788920"/>
            <a:ext cx="851874" cy="1645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4"/>
          <p:cNvSpPr/>
          <p:nvPr/>
        </p:nvSpPr>
        <p:spPr>
          <a:xfrm>
            <a:off x="141000" y="2503375"/>
            <a:ext cx="6428093" cy="71033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3"/>
                </a:solidFill>
                <a:latin typeface="Newsreader"/>
              </a:rPr>
              <a:t>THANK YOU!</a:t>
            </a:r>
          </a:p>
        </p:txBody>
      </p:sp>
      <p:sp>
        <p:nvSpPr>
          <p:cNvPr id="430" name="Google Shape;430;p34"/>
          <p:cNvSpPr txBox="1">
            <a:spLocks noGrp="1"/>
          </p:cNvSpPr>
          <p:nvPr>
            <p:ph type="title"/>
          </p:nvPr>
        </p:nvSpPr>
        <p:spPr>
          <a:xfrm>
            <a:off x="887673" y="1953775"/>
            <a:ext cx="53226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  <p:pic>
        <p:nvPicPr>
          <p:cNvPr id="9" name="Picture 8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71A93B16-4057-3408-2399-86E522109B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29" t="38887" r="22993" b="36519"/>
          <a:stretch/>
        </p:blipFill>
        <p:spPr>
          <a:xfrm>
            <a:off x="2479031" y="3023329"/>
            <a:ext cx="2139884" cy="17877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000000"/>
      </a:accent1>
      <a:accent2>
        <a:srgbClr val="EFEFEF"/>
      </a:accent2>
      <a:accent3>
        <a:srgbClr val="D9D9D9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310</Words>
  <Application>Microsoft Office PowerPoint</Application>
  <PresentationFormat>Widescreen</PresentationFormat>
  <Paragraphs>52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Aldrich</vt:lpstr>
      <vt:lpstr>Abril Fatface</vt:lpstr>
      <vt:lpstr>Calibri</vt:lpstr>
      <vt:lpstr>Wingdings</vt:lpstr>
      <vt:lpstr>Newsreader SemiBold</vt:lpstr>
      <vt:lpstr>Newsreader</vt:lpstr>
      <vt:lpstr>SlidesMania</vt:lpstr>
      <vt:lpstr>ROBOTIKA</vt:lpstr>
      <vt:lpstr>Anggota Kelompok</vt:lpstr>
      <vt:lpstr>GAMBAR ROBOT</vt:lpstr>
      <vt:lpstr>WIRING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ROBOTIKA</dc:title>
  <dc:creator>DELL</dc:creator>
  <cp:lastModifiedBy>Ricko Ferdiansyah</cp:lastModifiedBy>
  <cp:revision>3</cp:revision>
  <dcterms:modified xsi:type="dcterms:W3CDTF">2024-01-05T06:14:52Z</dcterms:modified>
</cp:coreProperties>
</file>