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4" r:id="rId3"/>
  </p:sldMasterIdLst>
  <p:handoutMasterIdLst>
    <p:handoutMasterId r:id="rId13"/>
  </p:handoutMasterIdLst>
  <p:sldIdLst>
    <p:sldId id="299" r:id="rId4"/>
    <p:sldId id="302" r:id="rId5"/>
    <p:sldId id="273" r:id="rId6"/>
    <p:sldId id="258" r:id="rId7"/>
    <p:sldId id="288" r:id="rId8"/>
    <p:sldId id="285" r:id="rId9"/>
    <p:sldId id="267" r:id="rId10"/>
    <p:sldId id="268" r:id="rId11"/>
    <p:sldId id="261" r:id="rId12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7DE1"/>
    <a:srgbClr val="F4BD2D"/>
    <a:srgbClr val="F07624"/>
    <a:srgbClr val="1ED4DE"/>
    <a:srgbClr val="E629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94660"/>
  </p:normalViewPr>
  <p:slideViewPr>
    <p:cSldViewPr showGuides="1">
      <p:cViewPr>
        <p:scale>
          <a:sx n="90" d="100"/>
          <a:sy n="90" d="100"/>
        </p:scale>
        <p:origin x="750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3" d="100"/>
          <a:sy n="83" d="100"/>
        </p:scale>
        <p:origin x="5850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452B2B-0BBC-4845-BD5C-6186374697E3}" type="datetimeFigureOut">
              <a:rPr lang="ko-KR" altLang="en-US" smtClean="0"/>
              <a:t>2023-03-07</a:t>
            </a:fld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2153E3-D943-4A51-8AD5-41FA50EBC5B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958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5"/>
          <p:cNvSpPr>
            <a:spLocks noGrp="1"/>
          </p:cNvSpPr>
          <p:nvPr>
            <p:ph type="title" hasCustomPrompt="1"/>
          </p:nvPr>
        </p:nvSpPr>
        <p:spPr>
          <a:xfrm>
            <a:off x="0" y="627534"/>
            <a:ext cx="9144000" cy="533308"/>
          </a:xfrm>
          <a:prstGeom prst="rect">
            <a:avLst/>
          </a:prstGeom>
        </p:spPr>
        <p:txBody>
          <a:bodyPr anchor="ctr"/>
          <a:lstStyle>
            <a:lvl1pPr>
              <a:buFontTx/>
              <a:buNone/>
              <a:defRPr sz="36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>
                <a:ea typeface="맑은 고딕" pitchFamily="50" charset="-127"/>
              </a:rPr>
              <a:t>FREE PPT TEMPLATES</a:t>
            </a:r>
            <a:endParaRPr lang="ko-KR" altLang="en-US" dirty="0"/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B3F0AB86-7940-4230-BC06-4EF20DC497B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0" y="1203598"/>
            <a:ext cx="9143999" cy="432000"/>
          </a:xfrm>
          <a:prstGeom prst="rect">
            <a:avLst/>
          </a:prstGeom>
        </p:spPr>
        <p:txBody>
          <a:bodyPr lIns="108000" anchor="ctr"/>
          <a:lstStyle>
            <a:lvl1pPr marL="0" indent="0" algn="ctr">
              <a:buNone/>
              <a:defRPr sz="1200" b="1" baseline="0">
                <a:solidFill>
                  <a:schemeClr val="tx1"/>
                </a:solidFill>
                <a:effectLst/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</a:t>
            </a:r>
          </a:p>
          <a:p>
            <a:pPr lvl="0"/>
            <a:r>
              <a:rPr lang="en-US" altLang="ko-KR" dirty="0"/>
              <a:t>OF YOUR PRESENTATION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4619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-1"/>
            <a:ext cx="9144000" cy="271621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2024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48178" y="557440"/>
            <a:ext cx="2592000" cy="40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012448" y="557440"/>
            <a:ext cx="2592000" cy="40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3280313" y="557440"/>
            <a:ext cx="2592000" cy="4032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2089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059900" y="1"/>
            <a:ext cx="3024200" cy="25717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572100" y="2571750"/>
            <a:ext cx="1512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3059900" y="2571750"/>
            <a:ext cx="1512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64765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426012" y="540000"/>
            <a:ext cx="1728192" cy="40370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53804" y="540000"/>
            <a:ext cx="1728192" cy="40370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298220" y="540000"/>
            <a:ext cx="1728192" cy="40370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62618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-1"/>
            <a:ext cx="9144000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69120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그림 개체 틀 5">
            <a:extLst>
              <a:ext uri="{FF2B5EF4-FFF2-40B4-BE49-F238E27FC236}">
                <a16:creationId xmlns:a16="http://schemas.microsoft.com/office/drawing/2014/main" id="{C7304401-68B8-4E0E-A9DB-540B76DF928B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3563888" y="638650"/>
            <a:ext cx="4320480" cy="4504851"/>
          </a:xfrm>
          <a:custGeom>
            <a:avLst/>
            <a:gdLst>
              <a:gd name="connsiteX0" fmla="*/ 2160240 w 4320480"/>
              <a:gd name="connsiteY0" fmla="*/ 0 h 4504851"/>
              <a:gd name="connsiteX1" fmla="*/ 4320480 w 4320480"/>
              <a:gd name="connsiteY1" fmla="*/ 4504851 h 4504851"/>
              <a:gd name="connsiteX2" fmla="*/ 0 w 4320480"/>
              <a:gd name="connsiteY2" fmla="*/ 4504851 h 4504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20480" h="4504851">
                <a:moveTo>
                  <a:pt x="2160240" y="0"/>
                </a:moveTo>
                <a:lnTo>
                  <a:pt x="4320480" y="4504851"/>
                </a:lnTo>
                <a:lnTo>
                  <a:pt x="0" y="450485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8" name="그림 개체 틀 7">
            <a:extLst>
              <a:ext uri="{FF2B5EF4-FFF2-40B4-BE49-F238E27FC236}">
                <a16:creationId xmlns:a16="http://schemas.microsoft.com/office/drawing/2014/main" id="{D2ABAD60-FE41-4786-B9AF-4454375D2129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5635630" y="1"/>
            <a:ext cx="3508370" cy="4339267"/>
          </a:xfrm>
          <a:custGeom>
            <a:avLst/>
            <a:gdLst>
              <a:gd name="connsiteX0" fmla="*/ 0 w 3508370"/>
              <a:gd name="connsiteY0" fmla="*/ 0 h 4339267"/>
              <a:gd name="connsiteX1" fmla="*/ 3508370 w 3508370"/>
              <a:gd name="connsiteY1" fmla="*/ 0 h 4339267"/>
              <a:gd name="connsiteX2" fmla="*/ 3504823 w 3508370"/>
              <a:gd name="connsiteY2" fmla="*/ 1594801 h 4339267"/>
              <a:gd name="connsiteX3" fmla="*/ 2097974 w 3508370"/>
              <a:gd name="connsiteY3" fmla="*/ 4339267 h 4339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08370" h="4339267">
                <a:moveTo>
                  <a:pt x="0" y="0"/>
                </a:moveTo>
                <a:lnTo>
                  <a:pt x="3508370" y="0"/>
                </a:lnTo>
                <a:cubicBezTo>
                  <a:pt x="3507188" y="531600"/>
                  <a:pt x="3506005" y="1063201"/>
                  <a:pt x="3504823" y="1594801"/>
                </a:cubicBezTo>
                <a:lnTo>
                  <a:pt x="2097974" y="433926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21802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0" y="0"/>
            <a:ext cx="5076056" cy="51435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57298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452395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3" name="Rounded Rectangle 12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Rounded Rectangle 15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7" name="Half Frame 16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656042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69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bg>
      <p:bgPr>
        <a:solidFill>
          <a:schemeClr val="accent3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iamond 10"/>
          <p:cNvSpPr/>
          <p:nvPr userDrawn="1"/>
        </p:nvSpPr>
        <p:spPr>
          <a:xfrm rot="10800000">
            <a:off x="3222000" y="3337155"/>
            <a:ext cx="2700000" cy="1806344"/>
          </a:xfrm>
          <a:custGeom>
            <a:avLst/>
            <a:gdLst/>
            <a:ahLst/>
            <a:cxnLst/>
            <a:rect l="l" t="t" r="r" b="b"/>
            <a:pathLst>
              <a:path w="2700000" h="1806344">
                <a:moveTo>
                  <a:pt x="456344" y="0"/>
                </a:moveTo>
                <a:lnTo>
                  <a:pt x="2243656" y="0"/>
                </a:lnTo>
                <a:lnTo>
                  <a:pt x="2700000" y="456344"/>
                </a:lnTo>
                <a:lnTo>
                  <a:pt x="1350000" y="1806344"/>
                </a:lnTo>
                <a:lnTo>
                  <a:pt x="0" y="45634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5" name="Isosceles Triangle 4"/>
          <p:cNvSpPr/>
          <p:nvPr userDrawn="1"/>
        </p:nvSpPr>
        <p:spPr>
          <a:xfrm rot="10800000">
            <a:off x="3746892" y="0"/>
            <a:ext cx="1650216" cy="812260"/>
          </a:xfrm>
          <a:prstGeom prst="triangl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" name="Isosceles Triangle 5"/>
          <p:cNvSpPr/>
          <p:nvPr userDrawn="1"/>
        </p:nvSpPr>
        <p:spPr>
          <a:xfrm rot="10800000">
            <a:off x="4041648" y="99959"/>
            <a:ext cx="1060704" cy="554360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" name="그림 개체 틀 7">
            <a:extLst>
              <a:ext uri="{FF2B5EF4-FFF2-40B4-BE49-F238E27FC236}">
                <a16:creationId xmlns:a16="http://schemas.microsoft.com/office/drawing/2014/main" id="{8E48000A-B218-4CCF-8C0E-D9ACDAFA26B8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3312000" y="3430238"/>
            <a:ext cx="2520000" cy="1713262"/>
          </a:xfrm>
          <a:custGeom>
            <a:avLst/>
            <a:gdLst>
              <a:gd name="connsiteX0" fmla="*/ 1260000 w 2520000"/>
              <a:gd name="connsiteY0" fmla="*/ 0 h 1713262"/>
              <a:gd name="connsiteX1" fmla="*/ 2520000 w 2520000"/>
              <a:gd name="connsiteY1" fmla="*/ 1260000 h 1713262"/>
              <a:gd name="connsiteX2" fmla="*/ 2066250 w 2520000"/>
              <a:gd name="connsiteY2" fmla="*/ 1713262 h 1713262"/>
              <a:gd name="connsiteX3" fmla="*/ 439730 w 2520000"/>
              <a:gd name="connsiteY3" fmla="*/ 1706453 h 1713262"/>
              <a:gd name="connsiteX4" fmla="*/ 0 w 2520000"/>
              <a:gd name="connsiteY4" fmla="*/ 1260000 h 1713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20000" h="1713262">
                <a:moveTo>
                  <a:pt x="1260000" y="0"/>
                </a:moveTo>
                <a:lnTo>
                  <a:pt x="2520000" y="1260000"/>
                </a:lnTo>
                <a:lnTo>
                  <a:pt x="2066250" y="1713262"/>
                </a:lnTo>
                <a:lnTo>
                  <a:pt x="439730" y="1706453"/>
                </a:lnTo>
                <a:lnTo>
                  <a:pt x="0" y="1260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5305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5030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1257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1550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bg>
      <p:bgPr>
        <a:solidFill>
          <a:schemeClr val="accent3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iamond 10"/>
          <p:cNvSpPr/>
          <p:nvPr userDrawn="1"/>
        </p:nvSpPr>
        <p:spPr>
          <a:xfrm>
            <a:off x="3203848" y="-2322"/>
            <a:ext cx="2700000" cy="1806344"/>
          </a:xfrm>
          <a:custGeom>
            <a:avLst/>
            <a:gdLst/>
            <a:ahLst/>
            <a:cxnLst/>
            <a:rect l="l" t="t" r="r" b="b"/>
            <a:pathLst>
              <a:path w="2700000" h="1806344">
                <a:moveTo>
                  <a:pt x="456344" y="0"/>
                </a:moveTo>
                <a:lnTo>
                  <a:pt x="2243656" y="0"/>
                </a:lnTo>
                <a:lnTo>
                  <a:pt x="2700000" y="456344"/>
                </a:lnTo>
                <a:lnTo>
                  <a:pt x="1350000" y="1806344"/>
                </a:lnTo>
                <a:lnTo>
                  <a:pt x="0" y="45634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5" name="Isosceles Triangle 4"/>
          <p:cNvSpPr/>
          <p:nvPr userDrawn="1"/>
        </p:nvSpPr>
        <p:spPr>
          <a:xfrm>
            <a:off x="3746892" y="4331240"/>
            <a:ext cx="1650216" cy="812260"/>
          </a:xfrm>
          <a:prstGeom prst="triangl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" name="Isosceles Triangle 5"/>
          <p:cNvSpPr/>
          <p:nvPr userDrawn="1"/>
        </p:nvSpPr>
        <p:spPr>
          <a:xfrm>
            <a:off x="4041648" y="4493810"/>
            <a:ext cx="1060704" cy="554360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" name="그림 개체 틀 7">
            <a:extLst>
              <a:ext uri="{FF2B5EF4-FFF2-40B4-BE49-F238E27FC236}">
                <a16:creationId xmlns:a16="http://schemas.microsoft.com/office/drawing/2014/main" id="{28FC5FB3-D739-474A-9148-1ABF4FC27690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3293848" y="1"/>
            <a:ext cx="2520000" cy="1711155"/>
          </a:xfrm>
          <a:custGeom>
            <a:avLst/>
            <a:gdLst>
              <a:gd name="connsiteX0" fmla="*/ 442968 w 2520000"/>
              <a:gd name="connsiteY0" fmla="*/ 0 h 1711155"/>
              <a:gd name="connsiteX1" fmla="*/ 985757 w 2520000"/>
              <a:gd name="connsiteY1" fmla="*/ 0 h 1711155"/>
              <a:gd name="connsiteX2" fmla="*/ 2080270 w 2520000"/>
              <a:gd name="connsiteY2" fmla="*/ 4702 h 1711155"/>
              <a:gd name="connsiteX3" fmla="*/ 2520000 w 2520000"/>
              <a:gd name="connsiteY3" fmla="*/ 451155 h 1711155"/>
              <a:gd name="connsiteX4" fmla="*/ 1260000 w 2520000"/>
              <a:gd name="connsiteY4" fmla="*/ 1711155 h 1711155"/>
              <a:gd name="connsiteX5" fmla="*/ 0 w 2520000"/>
              <a:gd name="connsiteY5" fmla="*/ 451155 h 1711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000" h="1711155">
                <a:moveTo>
                  <a:pt x="442968" y="0"/>
                </a:moveTo>
                <a:lnTo>
                  <a:pt x="985757" y="0"/>
                </a:lnTo>
                <a:lnTo>
                  <a:pt x="2080270" y="4702"/>
                </a:lnTo>
                <a:lnTo>
                  <a:pt x="2520000" y="451155"/>
                </a:lnTo>
                <a:lnTo>
                  <a:pt x="1260000" y="1711155"/>
                </a:lnTo>
                <a:lnTo>
                  <a:pt x="0" y="45115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9455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565878" y="1176692"/>
            <a:ext cx="1871760" cy="305124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2612855" y="1176061"/>
            <a:ext cx="1871760" cy="305124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4659832" y="1175430"/>
            <a:ext cx="1871760" cy="30512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6706810" y="1174799"/>
            <a:ext cx="1871760" cy="305124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825475" y="1320085"/>
            <a:ext cx="1352567" cy="135256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966407" y="1320085"/>
            <a:ext cx="1352567" cy="135256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872452" y="1320085"/>
            <a:ext cx="1352567" cy="135256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919429" y="1320085"/>
            <a:ext cx="1352567" cy="135256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4974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KBM-정애\014-Fullppt\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754" y="451443"/>
            <a:ext cx="3282039" cy="3272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1363708" y="584771"/>
            <a:ext cx="2991584" cy="207677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143454" y="1295867"/>
            <a:ext cx="3055840" cy="223137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8149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pic>
        <p:nvPicPr>
          <p:cNvPr id="11" name="Picture 4" descr="D:\KBM-정애\014-Fullppt\PNG이미지\노트북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2499742"/>
            <a:ext cx="3600400" cy="1831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753800" y="2764640"/>
            <a:ext cx="1711407" cy="124967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0998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3216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72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4156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7" r:id="rId3"/>
    <p:sldLayoutId id="2147483671" r:id="rId4"/>
    <p:sldLayoutId id="2147483658" r:id="rId5"/>
    <p:sldLayoutId id="2147483659" r:id="rId6"/>
    <p:sldLayoutId id="2147483673" r:id="rId7"/>
    <p:sldLayoutId id="2147483662" r:id="rId8"/>
    <p:sldLayoutId id="2147483663" r:id="rId9"/>
    <p:sldLayoutId id="2147483664" r:id="rId10"/>
    <p:sldLayoutId id="2147483665" r:id="rId11"/>
    <p:sldLayoutId id="2147483666" r:id="rId12"/>
    <p:sldLayoutId id="2147483667" r:id="rId13"/>
    <p:sldLayoutId id="2147483668" r:id="rId14"/>
    <p:sldLayoutId id="2147483675" r:id="rId15"/>
    <p:sldLayoutId id="2147483674" r:id="rId1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2709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0732" y="1059582"/>
            <a:ext cx="9144000" cy="533308"/>
          </a:xfrm>
        </p:spPr>
        <p:txBody>
          <a:bodyPr/>
          <a:lstStyle/>
          <a:p>
            <a:r>
              <a:rPr lang="en-US" altLang="ko-KR" sz="2400" dirty="0">
                <a:ea typeface="맑은 고딕" pitchFamily="50" charset="-127"/>
              </a:rPr>
              <a:t>Software Development Life Cycle</a:t>
            </a:r>
            <a:br>
              <a:rPr lang="en-US" altLang="ko-KR" sz="2400" dirty="0">
                <a:ea typeface="맑은 고딕" pitchFamily="50" charset="-127"/>
              </a:rPr>
            </a:br>
            <a:r>
              <a:rPr lang="en-US" altLang="ko-KR" sz="2400" dirty="0">
                <a:ea typeface="맑은 고딕" pitchFamily="50" charset="-127"/>
              </a:rPr>
              <a:t>&amp;  </a:t>
            </a:r>
            <a:br>
              <a:rPr lang="en-US" altLang="ko-KR" sz="2400" dirty="0">
                <a:ea typeface="맑은 고딕" pitchFamily="50" charset="-127"/>
              </a:rPr>
            </a:br>
            <a:r>
              <a:rPr lang="en-US" altLang="ko-KR" sz="2400" dirty="0" err="1">
                <a:ea typeface="맑은 고딕" pitchFamily="50" charset="-127"/>
              </a:rPr>
              <a:t>Bussiness</a:t>
            </a:r>
            <a:r>
              <a:rPr lang="en-US" altLang="ko-KR" sz="2400" dirty="0">
                <a:ea typeface="맑은 고딕" pitchFamily="50" charset="-127"/>
              </a:rPr>
              <a:t> Case </a:t>
            </a:r>
            <a:endParaRPr lang="ko-KR" altLang="en-US" sz="2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-16705" y="1880635"/>
            <a:ext cx="9143999" cy="432000"/>
          </a:xfrm>
          <a:prstGeom prst="rect">
            <a:avLst/>
          </a:prstGeom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100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MANAJEMAN PROYEK PERANGKAT LUNAK</a:t>
            </a:r>
          </a:p>
        </p:txBody>
      </p:sp>
    </p:spTree>
    <p:extLst>
      <p:ext uri="{BB962C8B-B14F-4D97-AF65-F5344CB8AC3E}">
        <p14:creationId xmlns:p14="http://schemas.microsoft.com/office/powerpoint/2010/main" val="378434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Our </a:t>
            </a:r>
            <a:r>
              <a:rPr lang="en-US" altLang="ko-KR" dirty="0">
                <a:solidFill>
                  <a:schemeClr val="accent5"/>
                </a:solidFill>
              </a:rPr>
              <a:t>Team</a:t>
            </a:r>
            <a:endParaRPr lang="ko-KR" altLang="en-US" dirty="0">
              <a:solidFill>
                <a:schemeClr val="accent5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3A043B2-B3EF-42DC-91E8-CF2701F6774F}"/>
              </a:ext>
            </a:extLst>
          </p:cNvPr>
          <p:cNvSpPr/>
          <p:nvPr/>
        </p:nvSpPr>
        <p:spPr>
          <a:xfrm>
            <a:off x="761727" y="1563641"/>
            <a:ext cx="1417908" cy="147543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520E59FB-C12D-456C-BBA6-E50607F8425B}"/>
              </a:ext>
            </a:extLst>
          </p:cNvPr>
          <p:cNvGrpSpPr/>
          <p:nvPr/>
        </p:nvGrpSpPr>
        <p:grpSpPr>
          <a:xfrm>
            <a:off x="667468" y="3100984"/>
            <a:ext cx="1512168" cy="488848"/>
            <a:chOff x="2113657" y="4283314"/>
            <a:chExt cx="3647460" cy="488848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AC3333D-9C66-408D-B395-C4A04E2B4DC8}"/>
                </a:ext>
              </a:extLst>
            </p:cNvPr>
            <p:cNvSpPr txBox="1"/>
            <p:nvPr/>
          </p:nvSpPr>
          <p:spPr>
            <a:xfrm>
              <a:off x="2113657" y="4495163"/>
              <a:ext cx="364745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Project Manager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1822211-05FE-426C-86A9-ED8F148B1BE0}"/>
                </a:ext>
              </a:extLst>
            </p:cNvPr>
            <p:cNvSpPr txBox="1"/>
            <p:nvPr/>
          </p:nvSpPr>
          <p:spPr>
            <a:xfrm>
              <a:off x="2113657" y="4283314"/>
              <a:ext cx="364746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Moh</a:t>
              </a:r>
              <a:r>
                <a:rPr lang="en-US" altLang="ko-KR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1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Afandi</a:t>
              </a:r>
              <a:r>
                <a:rPr lang="en-US" altLang="ko-KR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Ridwan</a:t>
              </a:r>
              <a:endParaRPr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F6075211-7EDC-44AE-9A10-34D911EB64C5}"/>
              </a:ext>
            </a:extLst>
          </p:cNvPr>
          <p:cNvGrpSpPr/>
          <p:nvPr/>
        </p:nvGrpSpPr>
        <p:grpSpPr>
          <a:xfrm>
            <a:off x="2245493" y="3100984"/>
            <a:ext cx="1512168" cy="488848"/>
            <a:chOff x="2113657" y="4283314"/>
            <a:chExt cx="3647460" cy="488848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7B9DEA1-3B6B-4585-A35A-98D8E10B66EE}"/>
                </a:ext>
              </a:extLst>
            </p:cNvPr>
            <p:cNvSpPr txBox="1"/>
            <p:nvPr/>
          </p:nvSpPr>
          <p:spPr>
            <a:xfrm>
              <a:off x="2113657" y="4495163"/>
              <a:ext cx="364745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Iniator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63A2FAB-4772-476A-AFEB-AFB99E597606}"/>
                </a:ext>
              </a:extLst>
            </p:cNvPr>
            <p:cNvSpPr txBox="1"/>
            <p:nvPr/>
          </p:nvSpPr>
          <p:spPr>
            <a:xfrm>
              <a:off x="2113657" y="4283314"/>
              <a:ext cx="364746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Muh</a:t>
              </a:r>
              <a:r>
                <a:rPr lang="en-US" altLang="ko-KR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Hanif Rusydi</a:t>
              </a:r>
              <a:endParaRPr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695B3F0-E82B-49F6-A7C0-A3C3A5880D2A}"/>
              </a:ext>
            </a:extLst>
          </p:cNvPr>
          <p:cNvGrpSpPr/>
          <p:nvPr/>
        </p:nvGrpSpPr>
        <p:grpSpPr>
          <a:xfrm>
            <a:off x="3823518" y="3100984"/>
            <a:ext cx="1512168" cy="488848"/>
            <a:chOff x="2113657" y="4283314"/>
            <a:chExt cx="3647460" cy="488848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81260206-9C92-4C6C-B8B4-46E611E8F3B2}"/>
                </a:ext>
              </a:extLst>
            </p:cNvPr>
            <p:cNvSpPr txBox="1"/>
            <p:nvPr/>
          </p:nvSpPr>
          <p:spPr>
            <a:xfrm>
              <a:off x="2113657" y="4495163"/>
              <a:ext cx="364745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Planner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00996A24-1239-4CFF-9121-2326E2F07287}"/>
                </a:ext>
              </a:extLst>
            </p:cNvPr>
            <p:cNvSpPr txBox="1"/>
            <p:nvPr/>
          </p:nvSpPr>
          <p:spPr>
            <a:xfrm>
              <a:off x="2113657" y="4283314"/>
              <a:ext cx="364746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Muh</a:t>
              </a:r>
              <a:r>
                <a:rPr lang="en-US" altLang="ko-KR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Rizal </a:t>
              </a:r>
              <a:r>
                <a:rPr lang="en-US" altLang="ko-KR" sz="11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Rifaldi</a:t>
              </a:r>
              <a:endParaRPr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A47CFD0A-F6DA-4DB0-9E0C-A52F0C89B086}"/>
              </a:ext>
            </a:extLst>
          </p:cNvPr>
          <p:cNvGrpSpPr/>
          <p:nvPr/>
        </p:nvGrpSpPr>
        <p:grpSpPr>
          <a:xfrm>
            <a:off x="5401543" y="3100984"/>
            <a:ext cx="1512168" cy="488848"/>
            <a:chOff x="2113657" y="4283314"/>
            <a:chExt cx="3647460" cy="488848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7B780FC5-71A3-41BB-8D6C-55170D88BFAA}"/>
                </a:ext>
              </a:extLst>
            </p:cNvPr>
            <p:cNvSpPr txBox="1"/>
            <p:nvPr/>
          </p:nvSpPr>
          <p:spPr>
            <a:xfrm>
              <a:off x="2113657" y="4495163"/>
              <a:ext cx="364745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Executor.  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B4F7D7ED-B13C-46BC-B97F-982C297163EE}"/>
                </a:ext>
              </a:extLst>
            </p:cNvPr>
            <p:cNvSpPr txBox="1"/>
            <p:nvPr/>
          </p:nvSpPr>
          <p:spPr>
            <a:xfrm>
              <a:off x="2113657" y="4283314"/>
              <a:ext cx="364746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  </a:t>
              </a:r>
              <a:r>
                <a:rPr lang="en-US" altLang="ko-KR" sz="11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Zihad</a:t>
              </a:r>
              <a:r>
                <a:rPr lang="en-US" altLang="ko-KR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1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Azzikra</a:t>
              </a:r>
              <a:endParaRPr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D410982-EA21-4A58-BF59-8369198A8FB1}"/>
              </a:ext>
            </a:extLst>
          </p:cNvPr>
          <p:cNvGrpSpPr/>
          <p:nvPr/>
        </p:nvGrpSpPr>
        <p:grpSpPr>
          <a:xfrm>
            <a:off x="6979567" y="3100984"/>
            <a:ext cx="1512168" cy="488848"/>
            <a:chOff x="2113657" y="4283314"/>
            <a:chExt cx="3647460" cy="488848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1927FC0-93C4-4766-8FD3-F823A3F34C8C}"/>
                </a:ext>
              </a:extLst>
            </p:cNvPr>
            <p:cNvSpPr txBox="1"/>
            <p:nvPr/>
          </p:nvSpPr>
          <p:spPr>
            <a:xfrm>
              <a:off x="2113657" y="4495163"/>
              <a:ext cx="364745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Closing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C976D5AD-26EB-4999-B122-A5F30947F487}"/>
                </a:ext>
              </a:extLst>
            </p:cNvPr>
            <p:cNvSpPr txBox="1"/>
            <p:nvPr/>
          </p:nvSpPr>
          <p:spPr>
            <a:xfrm>
              <a:off x="2113657" y="4283314"/>
              <a:ext cx="364746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Ivandre Egal K</a:t>
              </a:r>
              <a:endParaRPr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52" name="Rectangle 51">
            <a:extLst>
              <a:ext uri="{FF2B5EF4-FFF2-40B4-BE49-F238E27FC236}">
                <a16:creationId xmlns:a16="http://schemas.microsoft.com/office/drawing/2014/main" id="{8E73C9A1-5B1C-4FD8-B15B-5C532FCC5F15}"/>
              </a:ext>
            </a:extLst>
          </p:cNvPr>
          <p:cNvSpPr/>
          <p:nvPr/>
        </p:nvSpPr>
        <p:spPr>
          <a:xfrm>
            <a:off x="2339752" y="1563638"/>
            <a:ext cx="1417908" cy="147543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91F85DE-5BE2-41AE-B235-52C1F037B5F2}"/>
              </a:ext>
            </a:extLst>
          </p:cNvPr>
          <p:cNvSpPr/>
          <p:nvPr/>
        </p:nvSpPr>
        <p:spPr>
          <a:xfrm>
            <a:off x="3910106" y="1563640"/>
            <a:ext cx="1417908" cy="147543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7F35F33-4B8E-45BA-B60C-8B4FEBDDAFED}"/>
              </a:ext>
            </a:extLst>
          </p:cNvPr>
          <p:cNvSpPr/>
          <p:nvPr/>
        </p:nvSpPr>
        <p:spPr>
          <a:xfrm>
            <a:off x="5488131" y="1577575"/>
            <a:ext cx="1417908" cy="1475435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7FBF19B-B92B-45A0-8E8F-EE8EBB44AED4}"/>
              </a:ext>
            </a:extLst>
          </p:cNvPr>
          <p:cNvSpPr/>
          <p:nvPr/>
        </p:nvSpPr>
        <p:spPr>
          <a:xfrm>
            <a:off x="7081205" y="1563639"/>
            <a:ext cx="1417908" cy="1475435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pic>
        <p:nvPicPr>
          <p:cNvPr id="56" name="Picture Placeholder 17">
            <a:extLst>
              <a:ext uri="{FF2B5EF4-FFF2-40B4-BE49-F238E27FC236}">
                <a16:creationId xmlns:a16="http://schemas.microsoft.com/office/drawing/2014/main" id="{E2AF518A-4F3B-4A9A-8DD2-02EB590CDD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47756" y="1767753"/>
            <a:ext cx="1095077" cy="1095077"/>
          </a:xfrm>
          <a:prstGeom prst="ellipse">
            <a:avLst/>
          </a:prstGeom>
        </p:spPr>
      </p:pic>
      <p:pic>
        <p:nvPicPr>
          <p:cNvPr id="57" name="Picture Placeholder 4">
            <a:extLst>
              <a:ext uri="{FF2B5EF4-FFF2-40B4-BE49-F238E27FC236}">
                <a16:creationId xmlns:a16="http://schemas.microsoft.com/office/drawing/2014/main" id="{B6951417-0C83-418E-BE17-5BAA754CCF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080935" y="1742252"/>
            <a:ext cx="1106641" cy="1106641"/>
          </a:xfrm>
          <a:prstGeom prst="ellipse">
            <a:avLst/>
          </a:prstGeom>
        </p:spPr>
      </p:pic>
      <p:pic>
        <p:nvPicPr>
          <p:cNvPr id="58" name="Picture Placeholder 41">
            <a:extLst>
              <a:ext uri="{FF2B5EF4-FFF2-40B4-BE49-F238E27FC236}">
                <a16:creationId xmlns:a16="http://schemas.microsoft.com/office/drawing/2014/main" id="{90E4E980-8CA3-413E-852B-C133D9D2A1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" b="59"/>
          <a:stretch>
            <a:fillRect/>
          </a:stretch>
        </p:blipFill>
        <p:spPr>
          <a:xfrm>
            <a:off x="5652120" y="1729295"/>
            <a:ext cx="1144733" cy="1143390"/>
          </a:xfrm>
          <a:prstGeom prst="ellipse">
            <a:avLst/>
          </a:prstGeom>
        </p:spPr>
      </p:pic>
      <p:pic>
        <p:nvPicPr>
          <p:cNvPr id="59" name="Picture Placeholder 41">
            <a:extLst>
              <a:ext uri="{FF2B5EF4-FFF2-40B4-BE49-F238E27FC236}">
                <a16:creationId xmlns:a16="http://schemas.microsoft.com/office/drawing/2014/main" id="{78969614-3C27-4D6B-9E3A-6CEBB3EB3DD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" b="59"/>
          <a:stretch/>
        </p:blipFill>
        <p:spPr>
          <a:xfrm>
            <a:off x="2447114" y="1658245"/>
            <a:ext cx="1218233" cy="1216804"/>
          </a:xfrm>
          <a:prstGeom prst="ellipse">
            <a:avLst/>
          </a:prstGeom>
        </p:spPr>
      </p:pic>
      <p:pic>
        <p:nvPicPr>
          <p:cNvPr id="60" name="Picture Placeholder 41">
            <a:extLst>
              <a:ext uri="{FF2B5EF4-FFF2-40B4-BE49-F238E27FC236}">
                <a16:creationId xmlns:a16="http://schemas.microsoft.com/office/drawing/2014/main" id="{D7CB55BF-A9F1-4533-BF71-B34B702A6C4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" b="59"/>
          <a:stretch/>
        </p:blipFill>
        <p:spPr>
          <a:xfrm>
            <a:off x="7180033" y="1656900"/>
            <a:ext cx="1202240" cy="120083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15156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sz="2800" dirty="0">
                <a:solidFill>
                  <a:schemeClr val="accent5"/>
                </a:solidFill>
              </a:rPr>
              <a:t>SDLC</a:t>
            </a:r>
            <a:r>
              <a:rPr lang="en-US" altLang="ko-KR" sz="2800" dirty="0"/>
              <a:t> </a:t>
            </a:r>
            <a:br>
              <a:rPr lang="en-US" altLang="ko-KR" sz="2800" dirty="0"/>
            </a:br>
            <a:r>
              <a:rPr lang="en-US" altLang="ko-KR" sz="2800" dirty="0"/>
              <a:t>Our Team Uses</a:t>
            </a:r>
            <a:endParaRPr lang="ko-KR" altLang="en-US" sz="2800" dirty="0"/>
          </a:p>
        </p:txBody>
      </p:sp>
      <p:grpSp>
        <p:nvGrpSpPr>
          <p:cNvPr id="62" name="Group 61"/>
          <p:cNvGrpSpPr/>
          <p:nvPr/>
        </p:nvGrpSpPr>
        <p:grpSpPr>
          <a:xfrm>
            <a:off x="251520" y="906487"/>
            <a:ext cx="1203088" cy="1373937"/>
            <a:chOff x="1937906" y="2024163"/>
            <a:chExt cx="1203088" cy="1373937"/>
          </a:xfrm>
        </p:grpSpPr>
        <p:sp>
          <p:nvSpPr>
            <p:cNvPr id="24" name="Isosceles Triangle 30"/>
            <p:cNvSpPr/>
            <p:nvPr/>
          </p:nvSpPr>
          <p:spPr>
            <a:xfrm rot="18794210">
              <a:off x="2787697" y="1863364"/>
              <a:ext cx="192498" cy="514096"/>
            </a:xfrm>
            <a:custGeom>
              <a:avLst/>
              <a:gdLst>
                <a:gd name="connsiteX0" fmla="*/ 209433 w 696456"/>
                <a:gd name="connsiteY0" fmla="*/ 0 h 1522641"/>
                <a:gd name="connsiteX1" fmla="*/ 696456 w 696456"/>
                <a:gd name="connsiteY1" fmla="*/ 891485 h 1522641"/>
                <a:gd name="connsiteX2" fmla="*/ 483587 w 696456"/>
                <a:gd name="connsiteY2" fmla="*/ 891485 h 1522641"/>
                <a:gd name="connsiteX3" fmla="*/ 475354 w 696456"/>
                <a:gd name="connsiteY3" fmla="*/ 1522641 h 1522641"/>
                <a:gd name="connsiteX4" fmla="*/ 0 w 696456"/>
                <a:gd name="connsiteY4" fmla="*/ 624880 h 1522641"/>
                <a:gd name="connsiteX5" fmla="*/ 324307 w 696456"/>
                <a:gd name="connsiteY5" fmla="*/ 772149 h 1522641"/>
                <a:gd name="connsiteX6" fmla="*/ 209433 w 696456"/>
                <a:gd name="connsiteY6" fmla="*/ 0 h 1522641"/>
                <a:gd name="connsiteX0" fmla="*/ 209433 w 696456"/>
                <a:gd name="connsiteY0" fmla="*/ 0 h 1522641"/>
                <a:gd name="connsiteX1" fmla="*/ 696456 w 696456"/>
                <a:gd name="connsiteY1" fmla="*/ 891485 h 1522641"/>
                <a:gd name="connsiteX2" fmla="*/ 483587 w 696456"/>
                <a:gd name="connsiteY2" fmla="*/ 891485 h 1522641"/>
                <a:gd name="connsiteX3" fmla="*/ 475354 w 696456"/>
                <a:gd name="connsiteY3" fmla="*/ 1522641 h 1522641"/>
                <a:gd name="connsiteX4" fmla="*/ 0 w 696456"/>
                <a:gd name="connsiteY4" fmla="*/ 624880 h 1522641"/>
                <a:gd name="connsiteX5" fmla="*/ 306386 w 696456"/>
                <a:gd name="connsiteY5" fmla="*/ 827860 h 1522641"/>
                <a:gd name="connsiteX6" fmla="*/ 209433 w 696456"/>
                <a:gd name="connsiteY6" fmla="*/ 0 h 1522641"/>
                <a:gd name="connsiteX0" fmla="*/ 209433 w 696456"/>
                <a:gd name="connsiteY0" fmla="*/ 0 h 1522641"/>
                <a:gd name="connsiteX1" fmla="*/ 696456 w 696456"/>
                <a:gd name="connsiteY1" fmla="*/ 891485 h 1522641"/>
                <a:gd name="connsiteX2" fmla="*/ 483587 w 696456"/>
                <a:gd name="connsiteY2" fmla="*/ 891485 h 1522641"/>
                <a:gd name="connsiteX3" fmla="*/ 475354 w 696456"/>
                <a:gd name="connsiteY3" fmla="*/ 1522641 h 1522641"/>
                <a:gd name="connsiteX4" fmla="*/ 0 w 696456"/>
                <a:gd name="connsiteY4" fmla="*/ 624880 h 1522641"/>
                <a:gd name="connsiteX5" fmla="*/ 270838 w 696456"/>
                <a:gd name="connsiteY5" fmla="*/ 747265 h 1522641"/>
                <a:gd name="connsiteX6" fmla="*/ 209433 w 696456"/>
                <a:gd name="connsiteY6" fmla="*/ 0 h 1522641"/>
                <a:gd name="connsiteX0" fmla="*/ 209433 w 696456"/>
                <a:gd name="connsiteY0" fmla="*/ 0 h 1522641"/>
                <a:gd name="connsiteX1" fmla="*/ 696456 w 696456"/>
                <a:gd name="connsiteY1" fmla="*/ 891485 h 1522641"/>
                <a:gd name="connsiteX2" fmla="*/ 475651 w 696456"/>
                <a:gd name="connsiteY2" fmla="*/ 796718 h 1522641"/>
                <a:gd name="connsiteX3" fmla="*/ 475354 w 696456"/>
                <a:gd name="connsiteY3" fmla="*/ 1522641 h 1522641"/>
                <a:gd name="connsiteX4" fmla="*/ 0 w 696456"/>
                <a:gd name="connsiteY4" fmla="*/ 624880 h 1522641"/>
                <a:gd name="connsiteX5" fmla="*/ 270838 w 696456"/>
                <a:gd name="connsiteY5" fmla="*/ 747265 h 1522641"/>
                <a:gd name="connsiteX6" fmla="*/ 209433 w 696456"/>
                <a:gd name="connsiteY6" fmla="*/ 0 h 1522641"/>
                <a:gd name="connsiteX0" fmla="*/ 209433 w 696456"/>
                <a:gd name="connsiteY0" fmla="*/ 0 h 1522641"/>
                <a:gd name="connsiteX1" fmla="*/ 696456 w 696456"/>
                <a:gd name="connsiteY1" fmla="*/ 891485 h 1522641"/>
                <a:gd name="connsiteX2" fmla="*/ 475651 w 696456"/>
                <a:gd name="connsiteY2" fmla="*/ 796718 h 1522641"/>
                <a:gd name="connsiteX3" fmla="*/ 475354 w 696456"/>
                <a:gd name="connsiteY3" fmla="*/ 1522641 h 1522641"/>
                <a:gd name="connsiteX4" fmla="*/ 0 w 696456"/>
                <a:gd name="connsiteY4" fmla="*/ 624880 h 1522641"/>
                <a:gd name="connsiteX5" fmla="*/ 246479 w 696456"/>
                <a:gd name="connsiteY5" fmla="*/ 634091 h 1522641"/>
                <a:gd name="connsiteX6" fmla="*/ 209433 w 696456"/>
                <a:gd name="connsiteY6" fmla="*/ 0 h 1522641"/>
                <a:gd name="connsiteX0" fmla="*/ 209433 w 696456"/>
                <a:gd name="connsiteY0" fmla="*/ 0 h 1522641"/>
                <a:gd name="connsiteX1" fmla="*/ 696456 w 696456"/>
                <a:gd name="connsiteY1" fmla="*/ 891485 h 1522641"/>
                <a:gd name="connsiteX2" fmla="*/ 480834 w 696456"/>
                <a:gd name="connsiteY2" fmla="*/ 928544 h 1522641"/>
                <a:gd name="connsiteX3" fmla="*/ 475354 w 696456"/>
                <a:gd name="connsiteY3" fmla="*/ 1522641 h 1522641"/>
                <a:gd name="connsiteX4" fmla="*/ 0 w 696456"/>
                <a:gd name="connsiteY4" fmla="*/ 624880 h 1522641"/>
                <a:gd name="connsiteX5" fmla="*/ 246479 w 696456"/>
                <a:gd name="connsiteY5" fmla="*/ 634091 h 1522641"/>
                <a:gd name="connsiteX6" fmla="*/ 209433 w 696456"/>
                <a:gd name="connsiteY6" fmla="*/ 0 h 1522641"/>
                <a:gd name="connsiteX0" fmla="*/ 209433 w 696456"/>
                <a:gd name="connsiteY0" fmla="*/ 0 h 1522641"/>
                <a:gd name="connsiteX1" fmla="*/ 696456 w 696456"/>
                <a:gd name="connsiteY1" fmla="*/ 891485 h 1522641"/>
                <a:gd name="connsiteX2" fmla="*/ 365412 w 696456"/>
                <a:gd name="connsiteY2" fmla="*/ 815137 h 1522641"/>
                <a:gd name="connsiteX3" fmla="*/ 475354 w 696456"/>
                <a:gd name="connsiteY3" fmla="*/ 1522641 h 1522641"/>
                <a:gd name="connsiteX4" fmla="*/ 0 w 696456"/>
                <a:gd name="connsiteY4" fmla="*/ 624880 h 1522641"/>
                <a:gd name="connsiteX5" fmla="*/ 246479 w 696456"/>
                <a:gd name="connsiteY5" fmla="*/ 634091 h 1522641"/>
                <a:gd name="connsiteX6" fmla="*/ 209433 w 696456"/>
                <a:gd name="connsiteY6" fmla="*/ 0 h 1522641"/>
                <a:gd name="connsiteX0" fmla="*/ 209433 w 696456"/>
                <a:gd name="connsiteY0" fmla="*/ 0 h 1522641"/>
                <a:gd name="connsiteX1" fmla="*/ 696456 w 696456"/>
                <a:gd name="connsiteY1" fmla="*/ 891485 h 1522641"/>
                <a:gd name="connsiteX2" fmla="*/ 365412 w 696456"/>
                <a:gd name="connsiteY2" fmla="*/ 815137 h 1522641"/>
                <a:gd name="connsiteX3" fmla="*/ 475354 w 696456"/>
                <a:gd name="connsiteY3" fmla="*/ 1522641 h 1522641"/>
                <a:gd name="connsiteX4" fmla="*/ 0 w 696456"/>
                <a:gd name="connsiteY4" fmla="*/ 624880 h 1522641"/>
                <a:gd name="connsiteX5" fmla="*/ 340376 w 696456"/>
                <a:gd name="connsiteY5" fmla="*/ 700968 h 1522641"/>
                <a:gd name="connsiteX6" fmla="*/ 209433 w 696456"/>
                <a:gd name="connsiteY6" fmla="*/ 0 h 1522641"/>
                <a:gd name="connsiteX0" fmla="*/ 319878 w 806901"/>
                <a:gd name="connsiteY0" fmla="*/ 0 h 1522641"/>
                <a:gd name="connsiteX1" fmla="*/ 806901 w 806901"/>
                <a:gd name="connsiteY1" fmla="*/ 891485 h 1522641"/>
                <a:gd name="connsiteX2" fmla="*/ 475857 w 806901"/>
                <a:gd name="connsiteY2" fmla="*/ 815137 h 1522641"/>
                <a:gd name="connsiteX3" fmla="*/ 585799 w 806901"/>
                <a:gd name="connsiteY3" fmla="*/ 1522641 h 1522641"/>
                <a:gd name="connsiteX4" fmla="*/ 0 w 806901"/>
                <a:gd name="connsiteY4" fmla="*/ 503672 h 1522641"/>
                <a:gd name="connsiteX5" fmla="*/ 450821 w 806901"/>
                <a:gd name="connsiteY5" fmla="*/ 700968 h 1522641"/>
                <a:gd name="connsiteX6" fmla="*/ 319878 w 806901"/>
                <a:gd name="connsiteY6" fmla="*/ 0 h 1522641"/>
                <a:gd name="connsiteX0" fmla="*/ 319878 w 865961"/>
                <a:gd name="connsiteY0" fmla="*/ 0 h 1522641"/>
                <a:gd name="connsiteX1" fmla="*/ 865960 w 865961"/>
                <a:gd name="connsiteY1" fmla="*/ 1012964 h 1522641"/>
                <a:gd name="connsiteX2" fmla="*/ 475857 w 865961"/>
                <a:gd name="connsiteY2" fmla="*/ 815137 h 1522641"/>
                <a:gd name="connsiteX3" fmla="*/ 585799 w 865961"/>
                <a:gd name="connsiteY3" fmla="*/ 1522641 h 1522641"/>
                <a:gd name="connsiteX4" fmla="*/ 0 w 865961"/>
                <a:gd name="connsiteY4" fmla="*/ 503672 h 1522641"/>
                <a:gd name="connsiteX5" fmla="*/ 450821 w 865961"/>
                <a:gd name="connsiteY5" fmla="*/ 700968 h 1522641"/>
                <a:gd name="connsiteX6" fmla="*/ 319878 w 865961"/>
                <a:gd name="connsiteY6" fmla="*/ 0 h 1522641"/>
                <a:gd name="connsiteX0" fmla="*/ 319878 w 865961"/>
                <a:gd name="connsiteY0" fmla="*/ 0 h 1522641"/>
                <a:gd name="connsiteX1" fmla="*/ 865960 w 865961"/>
                <a:gd name="connsiteY1" fmla="*/ 1012964 h 1522641"/>
                <a:gd name="connsiteX2" fmla="*/ 445997 w 865961"/>
                <a:gd name="connsiteY2" fmla="*/ 861940 h 1522641"/>
                <a:gd name="connsiteX3" fmla="*/ 585799 w 865961"/>
                <a:gd name="connsiteY3" fmla="*/ 1522641 h 1522641"/>
                <a:gd name="connsiteX4" fmla="*/ 0 w 865961"/>
                <a:gd name="connsiteY4" fmla="*/ 503672 h 1522641"/>
                <a:gd name="connsiteX5" fmla="*/ 450821 w 865961"/>
                <a:gd name="connsiteY5" fmla="*/ 700968 h 1522641"/>
                <a:gd name="connsiteX6" fmla="*/ 319878 w 865961"/>
                <a:gd name="connsiteY6" fmla="*/ 0 h 1522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65961" h="1522641">
                  <a:moveTo>
                    <a:pt x="319878" y="0"/>
                  </a:moveTo>
                  <a:lnTo>
                    <a:pt x="865960" y="1012964"/>
                  </a:lnTo>
                  <a:lnTo>
                    <a:pt x="445997" y="861940"/>
                  </a:lnTo>
                  <a:cubicBezTo>
                    <a:pt x="444170" y="1059972"/>
                    <a:pt x="587626" y="1324609"/>
                    <a:pt x="585799" y="1522641"/>
                  </a:cubicBezTo>
                  <a:lnTo>
                    <a:pt x="0" y="503672"/>
                  </a:lnTo>
                  <a:lnTo>
                    <a:pt x="450821" y="700968"/>
                  </a:lnTo>
                  <a:cubicBezTo>
                    <a:pt x="450821" y="491764"/>
                    <a:pt x="319878" y="209204"/>
                    <a:pt x="319878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Isosceles Triangle 30"/>
            <p:cNvSpPr/>
            <p:nvPr/>
          </p:nvSpPr>
          <p:spPr>
            <a:xfrm rot="18794210">
              <a:off x="2171381" y="2861639"/>
              <a:ext cx="192498" cy="514096"/>
            </a:xfrm>
            <a:custGeom>
              <a:avLst/>
              <a:gdLst>
                <a:gd name="connsiteX0" fmla="*/ 209433 w 696456"/>
                <a:gd name="connsiteY0" fmla="*/ 0 h 1522641"/>
                <a:gd name="connsiteX1" fmla="*/ 696456 w 696456"/>
                <a:gd name="connsiteY1" fmla="*/ 891485 h 1522641"/>
                <a:gd name="connsiteX2" fmla="*/ 483587 w 696456"/>
                <a:gd name="connsiteY2" fmla="*/ 891485 h 1522641"/>
                <a:gd name="connsiteX3" fmla="*/ 475354 w 696456"/>
                <a:gd name="connsiteY3" fmla="*/ 1522641 h 1522641"/>
                <a:gd name="connsiteX4" fmla="*/ 0 w 696456"/>
                <a:gd name="connsiteY4" fmla="*/ 624880 h 1522641"/>
                <a:gd name="connsiteX5" fmla="*/ 324307 w 696456"/>
                <a:gd name="connsiteY5" fmla="*/ 772149 h 1522641"/>
                <a:gd name="connsiteX6" fmla="*/ 209433 w 696456"/>
                <a:gd name="connsiteY6" fmla="*/ 0 h 1522641"/>
                <a:gd name="connsiteX0" fmla="*/ 209433 w 696456"/>
                <a:gd name="connsiteY0" fmla="*/ 0 h 1522641"/>
                <a:gd name="connsiteX1" fmla="*/ 696456 w 696456"/>
                <a:gd name="connsiteY1" fmla="*/ 891485 h 1522641"/>
                <a:gd name="connsiteX2" fmla="*/ 483587 w 696456"/>
                <a:gd name="connsiteY2" fmla="*/ 891485 h 1522641"/>
                <a:gd name="connsiteX3" fmla="*/ 475354 w 696456"/>
                <a:gd name="connsiteY3" fmla="*/ 1522641 h 1522641"/>
                <a:gd name="connsiteX4" fmla="*/ 0 w 696456"/>
                <a:gd name="connsiteY4" fmla="*/ 624880 h 1522641"/>
                <a:gd name="connsiteX5" fmla="*/ 306386 w 696456"/>
                <a:gd name="connsiteY5" fmla="*/ 827860 h 1522641"/>
                <a:gd name="connsiteX6" fmla="*/ 209433 w 696456"/>
                <a:gd name="connsiteY6" fmla="*/ 0 h 1522641"/>
                <a:gd name="connsiteX0" fmla="*/ 209433 w 696456"/>
                <a:gd name="connsiteY0" fmla="*/ 0 h 1522641"/>
                <a:gd name="connsiteX1" fmla="*/ 696456 w 696456"/>
                <a:gd name="connsiteY1" fmla="*/ 891485 h 1522641"/>
                <a:gd name="connsiteX2" fmla="*/ 483587 w 696456"/>
                <a:gd name="connsiteY2" fmla="*/ 891485 h 1522641"/>
                <a:gd name="connsiteX3" fmla="*/ 475354 w 696456"/>
                <a:gd name="connsiteY3" fmla="*/ 1522641 h 1522641"/>
                <a:gd name="connsiteX4" fmla="*/ 0 w 696456"/>
                <a:gd name="connsiteY4" fmla="*/ 624880 h 1522641"/>
                <a:gd name="connsiteX5" fmla="*/ 270838 w 696456"/>
                <a:gd name="connsiteY5" fmla="*/ 747265 h 1522641"/>
                <a:gd name="connsiteX6" fmla="*/ 209433 w 696456"/>
                <a:gd name="connsiteY6" fmla="*/ 0 h 1522641"/>
                <a:gd name="connsiteX0" fmla="*/ 209433 w 696456"/>
                <a:gd name="connsiteY0" fmla="*/ 0 h 1522641"/>
                <a:gd name="connsiteX1" fmla="*/ 696456 w 696456"/>
                <a:gd name="connsiteY1" fmla="*/ 891485 h 1522641"/>
                <a:gd name="connsiteX2" fmla="*/ 475651 w 696456"/>
                <a:gd name="connsiteY2" fmla="*/ 796718 h 1522641"/>
                <a:gd name="connsiteX3" fmla="*/ 475354 w 696456"/>
                <a:gd name="connsiteY3" fmla="*/ 1522641 h 1522641"/>
                <a:gd name="connsiteX4" fmla="*/ 0 w 696456"/>
                <a:gd name="connsiteY4" fmla="*/ 624880 h 1522641"/>
                <a:gd name="connsiteX5" fmla="*/ 270838 w 696456"/>
                <a:gd name="connsiteY5" fmla="*/ 747265 h 1522641"/>
                <a:gd name="connsiteX6" fmla="*/ 209433 w 696456"/>
                <a:gd name="connsiteY6" fmla="*/ 0 h 1522641"/>
                <a:gd name="connsiteX0" fmla="*/ 209433 w 696456"/>
                <a:gd name="connsiteY0" fmla="*/ 0 h 1522641"/>
                <a:gd name="connsiteX1" fmla="*/ 696456 w 696456"/>
                <a:gd name="connsiteY1" fmla="*/ 891485 h 1522641"/>
                <a:gd name="connsiteX2" fmla="*/ 475651 w 696456"/>
                <a:gd name="connsiteY2" fmla="*/ 796718 h 1522641"/>
                <a:gd name="connsiteX3" fmla="*/ 475354 w 696456"/>
                <a:gd name="connsiteY3" fmla="*/ 1522641 h 1522641"/>
                <a:gd name="connsiteX4" fmla="*/ 0 w 696456"/>
                <a:gd name="connsiteY4" fmla="*/ 624880 h 1522641"/>
                <a:gd name="connsiteX5" fmla="*/ 246479 w 696456"/>
                <a:gd name="connsiteY5" fmla="*/ 634091 h 1522641"/>
                <a:gd name="connsiteX6" fmla="*/ 209433 w 696456"/>
                <a:gd name="connsiteY6" fmla="*/ 0 h 1522641"/>
                <a:gd name="connsiteX0" fmla="*/ 209433 w 696456"/>
                <a:gd name="connsiteY0" fmla="*/ 0 h 1522641"/>
                <a:gd name="connsiteX1" fmla="*/ 696456 w 696456"/>
                <a:gd name="connsiteY1" fmla="*/ 891485 h 1522641"/>
                <a:gd name="connsiteX2" fmla="*/ 480834 w 696456"/>
                <a:gd name="connsiteY2" fmla="*/ 928544 h 1522641"/>
                <a:gd name="connsiteX3" fmla="*/ 475354 w 696456"/>
                <a:gd name="connsiteY3" fmla="*/ 1522641 h 1522641"/>
                <a:gd name="connsiteX4" fmla="*/ 0 w 696456"/>
                <a:gd name="connsiteY4" fmla="*/ 624880 h 1522641"/>
                <a:gd name="connsiteX5" fmla="*/ 246479 w 696456"/>
                <a:gd name="connsiteY5" fmla="*/ 634091 h 1522641"/>
                <a:gd name="connsiteX6" fmla="*/ 209433 w 696456"/>
                <a:gd name="connsiteY6" fmla="*/ 0 h 1522641"/>
                <a:gd name="connsiteX0" fmla="*/ 209433 w 696456"/>
                <a:gd name="connsiteY0" fmla="*/ 0 h 1522641"/>
                <a:gd name="connsiteX1" fmla="*/ 696456 w 696456"/>
                <a:gd name="connsiteY1" fmla="*/ 891485 h 1522641"/>
                <a:gd name="connsiteX2" fmla="*/ 365412 w 696456"/>
                <a:gd name="connsiteY2" fmla="*/ 815137 h 1522641"/>
                <a:gd name="connsiteX3" fmla="*/ 475354 w 696456"/>
                <a:gd name="connsiteY3" fmla="*/ 1522641 h 1522641"/>
                <a:gd name="connsiteX4" fmla="*/ 0 w 696456"/>
                <a:gd name="connsiteY4" fmla="*/ 624880 h 1522641"/>
                <a:gd name="connsiteX5" fmla="*/ 246479 w 696456"/>
                <a:gd name="connsiteY5" fmla="*/ 634091 h 1522641"/>
                <a:gd name="connsiteX6" fmla="*/ 209433 w 696456"/>
                <a:gd name="connsiteY6" fmla="*/ 0 h 1522641"/>
                <a:gd name="connsiteX0" fmla="*/ 209433 w 696456"/>
                <a:gd name="connsiteY0" fmla="*/ 0 h 1522641"/>
                <a:gd name="connsiteX1" fmla="*/ 696456 w 696456"/>
                <a:gd name="connsiteY1" fmla="*/ 891485 h 1522641"/>
                <a:gd name="connsiteX2" fmla="*/ 365412 w 696456"/>
                <a:gd name="connsiteY2" fmla="*/ 815137 h 1522641"/>
                <a:gd name="connsiteX3" fmla="*/ 475354 w 696456"/>
                <a:gd name="connsiteY3" fmla="*/ 1522641 h 1522641"/>
                <a:gd name="connsiteX4" fmla="*/ 0 w 696456"/>
                <a:gd name="connsiteY4" fmla="*/ 624880 h 1522641"/>
                <a:gd name="connsiteX5" fmla="*/ 340376 w 696456"/>
                <a:gd name="connsiteY5" fmla="*/ 700968 h 1522641"/>
                <a:gd name="connsiteX6" fmla="*/ 209433 w 696456"/>
                <a:gd name="connsiteY6" fmla="*/ 0 h 1522641"/>
                <a:gd name="connsiteX0" fmla="*/ 319878 w 806901"/>
                <a:gd name="connsiteY0" fmla="*/ 0 h 1522641"/>
                <a:gd name="connsiteX1" fmla="*/ 806901 w 806901"/>
                <a:gd name="connsiteY1" fmla="*/ 891485 h 1522641"/>
                <a:gd name="connsiteX2" fmla="*/ 475857 w 806901"/>
                <a:gd name="connsiteY2" fmla="*/ 815137 h 1522641"/>
                <a:gd name="connsiteX3" fmla="*/ 585799 w 806901"/>
                <a:gd name="connsiteY3" fmla="*/ 1522641 h 1522641"/>
                <a:gd name="connsiteX4" fmla="*/ 0 w 806901"/>
                <a:gd name="connsiteY4" fmla="*/ 503672 h 1522641"/>
                <a:gd name="connsiteX5" fmla="*/ 450821 w 806901"/>
                <a:gd name="connsiteY5" fmla="*/ 700968 h 1522641"/>
                <a:gd name="connsiteX6" fmla="*/ 319878 w 806901"/>
                <a:gd name="connsiteY6" fmla="*/ 0 h 1522641"/>
                <a:gd name="connsiteX0" fmla="*/ 319878 w 865961"/>
                <a:gd name="connsiteY0" fmla="*/ 0 h 1522641"/>
                <a:gd name="connsiteX1" fmla="*/ 865960 w 865961"/>
                <a:gd name="connsiteY1" fmla="*/ 1012964 h 1522641"/>
                <a:gd name="connsiteX2" fmla="*/ 475857 w 865961"/>
                <a:gd name="connsiteY2" fmla="*/ 815137 h 1522641"/>
                <a:gd name="connsiteX3" fmla="*/ 585799 w 865961"/>
                <a:gd name="connsiteY3" fmla="*/ 1522641 h 1522641"/>
                <a:gd name="connsiteX4" fmla="*/ 0 w 865961"/>
                <a:gd name="connsiteY4" fmla="*/ 503672 h 1522641"/>
                <a:gd name="connsiteX5" fmla="*/ 450821 w 865961"/>
                <a:gd name="connsiteY5" fmla="*/ 700968 h 1522641"/>
                <a:gd name="connsiteX6" fmla="*/ 319878 w 865961"/>
                <a:gd name="connsiteY6" fmla="*/ 0 h 1522641"/>
                <a:gd name="connsiteX0" fmla="*/ 319878 w 865961"/>
                <a:gd name="connsiteY0" fmla="*/ 0 h 1522641"/>
                <a:gd name="connsiteX1" fmla="*/ 865960 w 865961"/>
                <a:gd name="connsiteY1" fmla="*/ 1012964 h 1522641"/>
                <a:gd name="connsiteX2" fmla="*/ 445997 w 865961"/>
                <a:gd name="connsiteY2" fmla="*/ 861940 h 1522641"/>
                <a:gd name="connsiteX3" fmla="*/ 585799 w 865961"/>
                <a:gd name="connsiteY3" fmla="*/ 1522641 h 1522641"/>
                <a:gd name="connsiteX4" fmla="*/ 0 w 865961"/>
                <a:gd name="connsiteY4" fmla="*/ 503672 h 1522641"/>
                <a:gd name="connsiteX5" fmla="*/ 450821 w 865961"/>
                <a:gd name="connsiteY5" fmla="*/ 700968 h 1522641"/>
                <a:gd name="connsiteX6" fmla="*/ 319878 w 865961"/>
                <a:gd name="connsiteY6" fmla="*/ 0 h 1522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65961" h="1522641">
                  <a:moveTo>
                    <a:pt x="319878" y="0"/>
                  </a:moveTo>
                  <a:lnTo>
                    <a:pt x="865960" y="1012964"/>
                  </a:lnTo>
                  <a:lnTo>
                    <a:pt x="445997" y="861940"/>
                  </a:lnTo>
                  <a:cubicBezTo>
                    <a:pt x="444170" y="1059972"/>
                    <a:pt x="587626" y="1324609"/>
                    <a:pt x="585799" y="1522641"/>
                  </a:cubicBezTo>
                  <a:lnTo>
                    <a:pt x="0" y="503672"/>
                  </a:lnTo>
                  <a:lnTo>
                    <a:pt x="450821" y="700968"/>
                  </a:lnTo>
                  <a:cubicBezTo>
                    <a:pt x="450821" y="491764"/>
                    <a:pt x="319878" y="209204"/>
                    <a:pt x="319878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Isosceles Triangle 30"/>
            <p:cNvSpPr/>
            <p:nvPr/>
          </p:nvSpPr>
          <p:spPr>
            <a:xfrm rot="18794210">
              <a:off x="2098705" y="3044803"/>
              <a:ext cx="192498" cy="514096"/>
            </a:xfrm>
            <a:custGeom>
              <a:avLst/>
              <a:gdLst>
                <a:gd name="connsiteX0" fmla="*/ 209433 w 696456"/>
                <a:gd name="connsiteY0" fmla="*/ 0 h 1522641"/>
                <a:gd name="connsiteX1" fmla="*/ 696456 w 696456"/>
                <a:gd name="connsiteY1" fmla="*/ 891485 h 1522641"/>
                <a:gd name="connsiteX2" fmla="*/ 483587 w 696456"/>
                <a:gd name="connsiteY2" fmla="*/ 891485 h 1522641"/>
                <a:gd name="connsiteX3" fmla="*/ 475354 w 696456"/>
                <a:gd name="connsiteY3" fmla="*/ 1522641 h 1522641"/>
                <a:gd name="connsiteX4" fmla="*/ 0 w 696456"/>
                <a:gd name="connsiteY4" fmla="*/ 624880 h 1522641"/>
                <a:gd name="connsiteX5" fmla="*/ 324307 w 696456"/>
                <a:gd name="connsiteY5" fmla="*/ 772149 h 1522641"/>
                <a:gd name="connsiteX6" fmla="*/ 209433 w 696456"/>
                <a:gd name="connsiteY6" fmla="*/ 0 h 1522641"/>
                <a:gd name="connsiteX0" fmla="*/ 209433 w 696456"/>
                <a:gd name="connsiteY0" fmla="*/ 0 h 1522641"/>
                <a:gd name="connsiteX1" fmla="*/ 696456 w 696456"/>
                <a:gd name="connsiteY1" fmla="*/ 891485 h 1522641"/>
                <a:gd name="connsiteX2" fmla="*/ 483587 w 696456"/>
                <a:gd name="connsiteY2" fmla="*/ 891485 h 1522641"/>
                <a:gd name="connsiteX3" fmla="*/ 475354 w 696456"/>
                <a:gd name="connsiteY3" fmla="*/ 1522641 h 1522641"/>
                <a:gd name="connsiteX4" fmla="*/ 0 w 696456"/>
                <a:gd name="connsiteY4" fmla="*/ 624880 h 1522641"/>
                <a:gd name="connsiteX5" fmla="*/ 306386 w 696456"/>
                <a:gd name="connsiteY5" fmla="*/ 827860 h 1522641"/>
                <a:gd name="connsiteX6" fmla="*/ 209433 w 696456"/>
                <a:gd name="connsiteY6" fmla="*/ 0 h 1522641"/>
                <a:gd name="connsiteX0" fmla="*/ 209433 w 696456"/>
                <a:gd name="connsiteY0" fmla="*/ 0 h 1522641"/>
                <a:gd name="connsiteX1" fmla="*/ 696456 w 696456"/>
                <a:gd name="connsiteY1" fmla="*/ 891485 h 1522641"/>
                <a:gd name="connsiteX2" fmla="*/ 483587 w 696456"/>
                <a:gd name="connsiteY2" fmla="*/ 891485 h 1522641"/>
                <a:gd name="connsiteX3" fmla="*/ 475354 w 696456"/>
                <a:gd name="connsiteY3" fmla="*/ 1522641 h 1522641"/>
                <a:gd name="connsiteX4" fmla="*/ 0 w 696456"/>
                <a:gd name="connsiteY4" fmla="*/ 624880 h 1522641"/>
                <a:gd name="connsiteX5" fmla="*/ 270838 w 696456"/>
                <a:gd name="connsiteY5" fmla="*/ 747265 h 1522641"/>
                <a:gd name="connsiteX6" fmla="*/ 209433 w 696456"/>
                <a:gd name="connsiteY6" fmla="*/ 0 h 1522641"/>
                <a:gd name="connsiteX0" fmla="*/ 209433 w 696456"/>
                <a:gd name="connsiteY0" fmla="*/ 0 h 1522641"/>
                <a:gd name="connsiteX1" fmla="*/ 696456 w 696456"/>
                <a:gd name="connsiteY1" fmla="*/ 891485 h 1522641"/>
                <a:gd name="connsiteX2" fmla="*/ 475651 w 696456"/>
                <a:gd name="connsiteY2" fmla="*/ 796718 h 1522641"/>
                <a:gd name="connsiteX3" fmla="*/ 475354 w 696456"/>
                <a:gd name="connsiteY3" fmla="*/ 1522641 h 1522641"/>
                <a:gd name="connsiteX4" fmla="*/ 0 w 696456"/>
                <a:gd name="connsiteY4" fmla="*/ 624880 h 1522641"/>
                <a:gd name="connsiteX5" fmla="*/ 270838 w 696456"/>
                <a:gd name="connsiteY5" fmla="*/ 747265 h 1522641"/>
                <a:gd name="connsiteX6" fmla="*/ 209433 w 696456"/>
                <a:gd name="connsiteY6" fmla="*/ 0 h 1522641"/>
                <a:gd name="connsiteX0" fmla="*/ 209433 w 696456"/>
                <a:gd name="connsiteY0" fmla="*/ 0 h 1522641"/>
                <a:gd name="connsiteX1" fmla="*/ 696456 w 696456"/>
                <a:gd name="connsiteY1" fmla="*/ 891485 h 1522641"/>
                <a:gd name="connsiteX2" fmla="*/ 475651 w 696456"/>
                <a:gd name="connsiteY2" fmla="*/ 796718 h 1522641"/>
                <a:gd name="connsiteX3" fmla="*/ 475354 w 696456"/>
                <a:gd name="connsiteY3" fmla="*/ 1522641 h 1522641"/>
                <a:gd name="connsiteX4" fmla="*/ 0 w 696456"/>
                <a:gd name="connsiteY4" fmla="*/ 624880 h 1522641"/>
                <a:gd name="connsiteX5" fmla="*/ 246479 w 696456"/>
                <a:gd name="connsiteY5" fmla="*/ 634091 h 1522641"/>
                <a:gd name="connsiteX6" fmla="*/ 209433 w 696456"/>
                <a:gd name="connsiteY6" fmla="*/ 0 h 1522641"/>
                <a:gd name="connsiteX0" fmla="*/ 209433 w 696456"/>
                <a:gd name="connsiteY0" fmla="*/ 0 h 1522641"/>
                <a:gd name="connsiteX1" fmla="*/ 696456 w 696456"/>
                <a:gd name="connsiteY1" fmla="*/ 891485 h 1522641"/>
                <a:gd name="connsiteX2" fmla="*/ 480834 w 696456"/>
                <a:gd name="connsiteY2" fmla="*/ 928544 h 1522641"/>
                <a:gd name="connsiteX3" fmla="*/ 475354 w 696456"/>
                <a:gd name="connsiteY3" fmla="*/ 1522641 h 1522641"/>
                <a:gd name="connsiteX4" fmla="*/ 0 w 696456"/>
                <a:gd name="connsiteY4" fmla="*/ 624880 h 1522641"/>
                <a:gd name="connsiteX5" fmla="*/ 246479 w 696456"/>
                <a:gd name="connsiteY5" fmla="*/ 634091 h 1522641"/>
                <a:gd name="connsiteX6" fmla="*/ 209433 w 696456"/>
                <a:gd name="connsiteY6" fmla="*/ 0 h 1522641"/>
                <a:gd name="connsiteX0" fmla="*/ 209433 w 696456"/>
                <a:gd name="connsiteY0" fmla="*/ 0 h 1522641"/>
                <a:gd name="connsiteX1" fmla="*/ 696456 w 696456"/>
                <a:gd name="connsiteY1" fmla="*/ 891485 h 1522641"/>
                <a:gd name="connsiteX2" fmla="*/ 365412 w 696456"/>
                <a:gd name="connsiteY2" fmla="*/ 815137 h 1522641"/>
                <a:gd name="connsiteX3" fmla="*/ 475354 w 696456"/>
                <a:gd name="connsiteY3" fmla="*/ 1522641 h 1522641"/>
                <a:gd name="connsiteX4" fmla="*/ 0 w 696456"/>
                <a:gd name="connsiteY4" fmla="*/ 624880 h 1522641"/>
                <a:gd name="connsiteX5" fmla="*/ 246479 w 696456"/>
                <a:gd name="connsiteY5" fmla="*/ 634091 h 1522641"/>
                <a:gd name="connsiteX6" fmla="*/ 209433 w 696456"/>
                <a:gd name="connsiteY6" fmla="*/ 0 h 1522641"/>
                <a:gd name="connsiteX0" fmla="*/ 209433 w 696456"/>
                <a:gd name="connsiteY0" fmla="*/ 0 h 1522641"/>
                <a:gd name="connsiteX1" fmla="*/ 696456 w 696456"/>
                <a:gd name="connsiteY1" fmla="*/ 891485 h 1522641"/>
                <a:gd name="connsiteX2" fmla="*/ 365412 w 696456"/>
                <a:gd name="connsiteY2" fmla="*/ 815137 h 1522641"/>
                <a:gd name="connsiteX3" fmla="*/ 475354 w 696456"/>
                <a:gd name="connsiteY3" fmla="*/ 1522641 h 1522641"/>
                <a:gd name="connsiteX4" fmla="*/ 0 w 696456"/>
                <a:gd name="connsiteY4" fmla="*/ 624880 h 1522641"/>
                <a:gd name="connsiteX5" fmla="*/ 340376 w 696456"/>
                <a:gd name="connsiteY5" fmla="*/ 700968 h 1522641"/>
                <a:gd name="connsiteX6" fmla="*/ 209433 w 696456"/>
                <a:gd name="connsiteY6" fmla="*/ 0 h 1522641"/>
                <a:gd name="connsiteX0" fmla="*/ 319878 w 806901"/>
                <a:gd name="connsiteY0" fmla="*/ 0 h 1522641"/>
                <a:gd name="connsiteX1" fmla="*/ 806901 w 806901"/>
                <a:gd name="connsiteY1" fmla="*/ 891485 h 1522641"/>
                <a:gd name="connsiteX2" fmla="*/ 475857 w 806901"/>
                <a:gd name="connsiteY2" fmla="*/ 815137 h 1522641"/>
                <a:gd name="connsiteX3" fmla="*/ 585799 w 806901"/>
                <a:gd name="connsiteY3" fmla="*/ 1522641 h 1522641"/>
                <a:gd name="connsiteX4" fmla="*/ 0 w 806901"/>
                <a:gd name="connsiteY4" fmla="*/ 503672 h 1522641"/>
                <a:gd name="connsiteX5" fmla="*/ 450821 w 806901"/>
                <a:gd name="connsiteY5" fmla="*/ 700968 h 1522641"/>
                <a:gd name="connsiteX6" fmla="*/ 319878 w 806901"/>
                <a:gd name="connsiteY6" fmla="*/ 0 h 1522641"/>
                <a:gd name="connsiteX0" fmla="*/ 319878 w 865961"/>
                <a:gd name="connsiteY0" fmla="*/ 0 h 1522641"/>
                <a:gd name="connsiteX1" fmla="*/ 865960 w 865961"/>
                <a:gd name="connsiteY1" fmla="*/ 1012964 h 1522641"/>
                <a:gd name="connsiteX2" fmla="*/ 475857 w 865961"/>
                <a:gd name="connsiteY2" fmla="*/ 815137 h 1522641"/>
                <a:gd name="connsiteX3" fmla="*/ 585799 w 865961"/>
                <a:gd name="connsiteY3" fmla="*/ 1522641 h 1522641"/>
                <a:gd name="connsiteX4" fmla="*/ 0 w 865961"/>
                <a:gd name="connsiteY4" fmla="*/ 503672 h 1522641"/>
                <a:gd name="connsiteX5" fmla="*/ 450821 w 865961"/>
                <a:gd name="connsiteY5" fmla="*/ 700968 h 1522641"/>
                <a:gd name="connsiteX6" fmla="*/ 319878 w 865961"/>
                <a:gd name="connsiteY6" fmla="*/ 0 h 1522641"/>
                <a:gd name="connsiteX0" fmla="*/ 319878 w 865961"/>
                <a:gd name="connsiteY0" fmla="*/ 0 h 1522641"/>
                <a:gd name="connsiteX1" fmla="*/ 865960 w 865961"/>
                <a:gd name="connsiteY1" fmla="*/ 1012964 h 1522641"/>
                <a:gd name="connsiteX2" fmla="*/ 445997 w 865961"/>
                <a:gd name="connsiteY2" fmla="*/ 861940 h 1522641"/>
                <a:gd name="connsiteX3" fmla="*/ 585799 w 865961"/>
                <a:gd name="connsiteY3" fmla="*/ 1522641 h 1522641"/>
                <a:gd name="connsiteX4" fmla="*/ 0 w 865961"/>
                <a:gd name="connsiteY4" fmla="*/ 503672 h 1522641"/>
                <a:gd name="connsiteX5" fmla="*/ 450821 w 865961"/>
                <a:gd name="connsiteY5" fmla="*/ 700968 h 1522641"/>
                <a:gd name="connsiteX6" fmla="*/ 319878 w 865961"/>
                <a:gd name="connsiteY6" fmla="*/ 0 h 1522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65961" h="1522641">
                  <a:moveTo>
                    <a:pt x="319878" y="0"/>
                  </a:moveTo>
                  <a:lnTo>
                    <a:pt x="865960" y="1012964"/>
                  </a:lnTo>
                  <a:lnTo>
                    <a:pt x="445997" y="861940"/>
                  </a:lnTo>
                  <a:cubicBezTo>
                    <a:pt x="444170" y="1059972"/>
                    <a:pt x="587626" y="1324609"/>
                    <a:pt x="585799" y="1522641"/>
                  </a:cubicBezTo>
                  <a:lnTo>
                    <a:pt x="0" y="503672"/>
                  </a:lnTo>
                  <a:lnTo>
                    <a:pt x="450821" y="700968"/>
                  </a:lnTo>
                  <a:cubicBezTo>
                    <a:pt x="450821" y="491764"/>
                    <a:pt x="319878" y="209204"/>
                    <a:pt x="319878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Isosceles Triangle 30"/>
            <p:cNvSpPr/>
            <p:nvPr/>
          </p:nvSpPr>
          <p:spPr>
            <a:xfrm rot="18794210">
              <a:off x="2722704" y="2061299"/>
              <a:ext cx="192498" cy="514096"/>
            </a:xfrm>
            <a:custGeom>
              <a:avLst/>
              <a:gdLst>
                <a:gd name="connsiteX0" fmla="*/ 209433 w 696456"/>
                <a:gd name="connsiteY0" fmla="*/ 0 h 1522641"/>
                <a:gd name="connsiteX1" fmla="*/ 696456 w 696456"/>
                <a:gd name="connsiteY1" fmla="*/ 891485 h 1522641"/>
                <a:gd name="connsiteX2" fmla="*/ 483587 w 696456"/>
                <a:gd name="connsiteY2" fmla="*/ 891485 h 1522641"/>
                <a:gd name="connsiteX3" fmla="*/ 475354 w 696456"/>
                <a:gd name="connsiteY3" fmla="*/ 1522641 h 1522641"/>
                <a:gd name="connsiteX4" fmla="*/ 0 w 696456"/>
                <a:gd name="connsiteY4" fmla="*/ 624880 h 1522641"/>
                <a:gd name="connsiteX5" fmla="*/ 324307 w 696456"/>
                <a:gd name="connsiteY5" fmla="*/ 772149 h 1522641"/>
                <a:gd name="connsiteX6" fmla="*/ 209433 w 696456"/>
                <a:gd name="connsiteY6" fmla="*/ 0 h 1522641"/>
                <a:gd name="connsiteX0" fmla="*/ 209433 w 696456"/>
                <a:gd name="connsiteY0" fmla="*/ 0 h 1522641"/>
                <a:gd name="connsiteX1" fmla="*/ 696456 w 696456"/>
                <a:gd name="connsiteY1" fmla="*/ 891485 h 1522641"/>
                <a:gd name="connsiteX2" fmla="*/ 483587 w 696456"/>
                <a:gd name="connsiteY2" fmla="*/ 891485 h 1522641"/>
                <a:gd name="connsiteX3" fmla="*/ 475354 w 696456"/>
                <a:gd name="connsiteY3" fmla="*/ 1522641 h 1522641"/>
                <a:gd name="connsiteX4" fmla="*/ 0 w 696456"/>
                <a:gd name="connsiteY4" fmla="*/ 624880 h 1522641"/>
                <a:gd name="connsiteX5" fmla="*/ 306386 w 696456"/>
                <a:gd name="connsiteY5" fmla="*/ 827860 h 1522641"/>
                <a:gd name="connsiteX6" fmla="*/ 209433 w 696456"/>
                <a:gd name="connsiteY6" fmla="*/ 0 h 1522641"/>
                <a:gd name="connsiteX0" fmla="*/ 209433 w 696456"/>
                <a:gd name="connsiteY0" fmla="*/ 0 h 1522641"/>
                <a:gd name="connsiteX1" fmla="*/ 696456 w 696456"/>
                <a:gd name="connsiteY1" fmla="*/ 891485 h 1522641"/>
                <a:gd name="connsiteX2" fmla="*/ 483587 w 696456"/>
                <a:gd name="connsiteY2" fmla="*/ 891485 h 1522641"/>
                <a:gd name="connsiteX3" fmla="*/ 475354 w 696456"/>
                <a:gd name="connsiteY3" fmla="*/ 1522641 h 1522641"/>
                <a:gd name="connsiteX4" fmla="*/ 0 w 696456"/>
                <a:gd name="connsiteY4" fmla="*/ 624880 h 1522641"/>
                <a:gd name="connsiteX5" fmla="*/ 270838 w 696456"/>
                <a:gd name="connsiteY5" fmla="*/ 747265 h 1522641"/>
                <a:gd name="connsiteX6" fmla="*/ 209433 w 696456"/>
                <a:gd name="connsiteY6" fmla="*/ 0 h 1522641"/>
                <a:gd name="connsiteX0" fmla="*/ 209433 w 696456"/>
                <a:gd name="connsiteY0" fmla="*/ 0 h 1522641"/>
                <a:gd name="connsiteX1" fmla="*/ 696456 w 696456"/>
                <a:gd name="connsiteY1" fmla="*/ 891485 h 1522641"/>
                <a:gd name="connsiteX2" fmla="*/ 475651 w 696456"/>
                <a:gd name="connsiteY2" fmla="*/ 796718 h 1522641"/>
                <a:gd name="connsiteX3" fmla="*/ 475354 w 696456"/>
                <a:gd name="connsiteY3" fmla="*/ 1522641 h 1522641"/>
                <a:gd name="connsiteX4" fmla="*/ 0 w 696456"/>
                <a:gd name="connsiteY4" fmla="*/ 624880 h 1522641"/>
                <a:gd name="connsiteX5" fmla="*/ 270838 w 696456"/>
                <a:gd name="connsiteY5" fmla="*/ 747265 h 1522641"/>
                <a:gd name="connsiteX6" fmla="*/ 209433 w 696456"/>
                <a:gd name="connsiteY6" fmla="*/ 0 h 1522641"/>
                <a:gd name="connsiteX0" fmla="*/ 209433 w 696456"/>
                <a:gd name="connsiteY0" fmla="*/ 0 h 1522641"/>
                <a:gd name="connsiteX1" fmla="*/ 696456 w 696456"/>
                <a:gd name="connsiteY1" fmla="*/ 891485 h 1522641"/>
                <a:gd name="connsiteX2" fmla="*/ 475651 w 696456"/>
                <a:gd name="connsiteY2" fmla="*/ 796718 h 1522641"/>
                <a:gd name="connsiteX3" fmla="*/ 475354 w 696456"/>
                <a:gd name="connsiteY3" fmla="*/ 1522641 h 1522641"/>
                <a:gd name="connsiteX4" fmla="*/ 0 w 696456"/>
                <a:gd name="connsiteY4" fmla="*/ 624880 h 1522641"/>
                <a:gd name="connsiteX5" fmla="*/ 246479 w 696456"/>
                <a:gd name="connsiteY5" fmla="*/ 634091 h 1522641"/>
                <a:gd name="connsiteX6" fmla="*/ 209433 w 696456"/>
                <a:gd name="connsiteY6" fmla="*/ 0 h 1522641"/>
                <a:gd name="connsiteX0" fmla="*/ 209433 w 696456"/>
                <a:gd name="connsiteY0" fmla="*/ 0 h 1522641"/>
                <a:gd name="connsiteX1" fmla="*/ 696456 w 696456"/>
                <a:gd name="connsiteY1" fmla="*/ 891485 h 1522641"/>
                <a:gd name="connsiteX2" fmla="*/ 480834 w 696456"/>
                <a:gd name="connsiteY2" fmla="*/ 928544 h 1522641"/>
                <a:gd name="connsiteX3" fmla="*/ 475354 w 696456"/>
                <a:gd name="connsiteY3" fmla="*/ 1522641 h 1522641"/>
                <a:gd name="connsiteX4" fmla="*/ 0 w 696456"/>
                <a:gd name="connsiteY4" fmla="*/ 624880 h 1522641"/>
                <a:gd name="connsiteX5" fmla="*/ 246479 w 696456"/>
                <a:gd name="connsiteY5" fmla="*/ 634091 h 1522641"/>
                <a:gd name="connsiteX6" fmla="*/ 209433 w 696456"/>
                <a:gd name="connsiteY6" fmla="*/ 0 h 1522641"/>
                <a:gd name="connsiteX0" fmla="*/ 209433 w 696456"/>
                <a:gd name="connsiteY0" fmla="*/ 0 h 1522641"/>
                <a:gd name="connsiteX1" fmla="*/ 696456 w 696456"/>
                <a:gd name="connsiteY1" fmla="*/ 891485 h 1522641"/>
                <a:gd name="connsiteX2" fmla="*/ 365412 w 696456"/>
                <a:gd name="connsiteY2" fmla="*/ 815137 h 1522641"/>
                <a:gd name="connsiteX3" fmla="*/ 475354 w 696456"/>
                <a:gd name="connsiteY3" fmla="*/ 1522641 h 1522641"/>
                <a:gd name="connsiteX4" fmla="*/ 0 w 696456"/>
                <a:gd name="connsiteY4" fmla="*/ 624880 h 1522641"/>
                <a:gd name="connsiteX5" fmla="*/ 246479 w 696456"/>
                <a:gd name="connsiteY5" fmla="*/ 634091 h 1522641"/>
                <a:gd name="connsiteX6" fmla="*/ 209433 w 696456"/>
                <a:gd name="connsiteY6" fmla="*/ 0 h 1522641"/>
                <a:gd name="connsiteX0" fmla="*/ 209433 w 696456"/>
                <a:gd name="connsiteY0" fmla="*/ 0 h 1522641"/>
                <a:gd name="connsiteX1" fmla="*/ 696456 w 696456"/>
                <a:gd name="connsiteY1" fmla="*/ 891485 h 1522641"/>
                <a:gd name="connsiteX2" fmla="*/ 365412 w 696456"/>
                <a:gd name="connsiteY2" fmla="*/ 815137 h 1522641"/>
                <a:gd name="connsiteX3" fmla="*/ 475354 w 696456"/>
                <a:gd name="connsiteY3" fmla="*/ 1522641 h 1522641"/>
                <a:gd name="connsiteX4" fmla="*/ 0 w 696456"/>
                <a:gd name="connsiteY4" fmla="*/ 624880 h 1522641"/>
                <a:gd name="connsiteX5" fmla="*/ 340376 w 696456"/>
                <a:gd name="connsiteY5" fmla="*/ 700968 h 1522641"/>
                <a:gd name="connsiteX6" fmla="*/ 209433 w 696456"/>
                <a:gd name="connsiteY6" fmla="*/ 0 h 1522641"/>
                <a:gd name="connsiteX0" fmla="*/ 319878 w 806901"/>
                <a:gd name="connsiteY0" fmla="*/ 0 h 1522641"/>
                <a:gd name="connsiteX1" fmla="*/ 806901 w 806901"/>
                <a:gd name="connsiteY1" fmla="*/ 891485 h 1522641"/>
                <a:gd name="connsiteX2" fmla="*/ 475857 w 806901"/>
                <a:gd name="connsiteY2" fmla="*/ 815137 h 1522641"/>
                <a:gd name="connsiteX3" fmla="*/ 585799 w 806901"/>
                <a:gd name="connsiteY3" fmla="*/ 1522641 h 1522641"/>
                <a:gd name="connsiteX4" fmla="*/ 0 w 806901"/>
                <a:gd name="connsiteY4" fmla="*/ 503672 h 1522641"/>
                <a:gd name="connsiteX5" fmla="*/ 450821 w 806901"/>
                <a:gd name="connsiteY5" fmla="*/ 700968 h 1522641"/>
                <a:gd name="connsiteX6" fmla="*/ 319878 w 806901"/>
                <a:gd name="connsiteY6" fmla="*/ 0 h 1522641"/>
                <a:gd name="connsiteX0" fmla="*/ 319878 w 865961"/>
                <a:gd name="connsiteY0" fmla="*/ 0 h 1522641"/>
                <a:gd name="connsiteX1" fmla="*/ 865960 w 865961"/>
                <a:gd name="connsiteY1" fmla="*/ 1012964 h 1522641"/>
                <a:gd name="connsiteX2" fmla="*/ 475857 w 865961"/>
                <a:gd name="connsiteY2" fmla="*/ 815137 h 1522641"/>
                <a:gd name="connsiteX3" fmla="*/ 585799 w 865961"/>
                <a:gd name="connsiteY3" fmla="*/ 1522641 h 1522641"/>
                <a:gd name="connsiteX4" fmla="*/ 0 w 865961"/>
                <a:gd name="connsiteY4" fmla="*/ 503672 h 1522641"/>
                <a:gd name="connsiteX5" fmla="*/ 450821 w 865961"/>
                <a:gd name="connsiteY5" fmla="*/ 700968 h 1522641"/>
                <a:gd name="connsiteX6" fmla="*/ 319878 w 865961"/>
                <a:gd name="connsiteY6" fmla="*/ 0 h 1522641"/>
                <a:gd name="connsiteX0" fmla="*/ 319878 w 865961"/>
                <a:gd name="connsiteY0" fmla="*/ 0 h 1522641"/>
                <a:gd name="connsiteX1" fmla="*/ 865960 w 865961"/>
                <a:gd name="connsiteY1" fmla="*/ 1012964 h 1522641"/>
                <a:gd name="connsiteX2" fmla="*/ 445997 w 865961"/>
                <a:gd name="connsiteY2" fmla="*/ 861940 h 1522641"/>
                <a:gd name="connsiteX3" fmla="*/ 585799 w 865961"/>
                <a:gd name="connsiteY3" fmla="*/ 1522641 h 1522641"/>
                <a:gd name="connsiteX4" fmla="*/ 0 w 865961"/>
                <a:gd name="connsiteY4" fmla="*/ 503672 h 1522641"/>
                <a:gd name="connsiteX5" fmla="*/ 450821 w 865961"/>
                <a:gd name="connsiteY5" fmla="*/ 700968 h 1522641"/>
                <a:gd name="connsiteX6" fmla="*/ 319878 w 865961"/>
                <a:gd name="connsiteY6" fmla="*/ 0 h 1522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65961" h="1522641">
                  <a:moveTo>
                    <a:pt x="319878" y="0"/>
                  </a:moveTo>
                  <a:lnTo>
                    <a:pt x="865960" y="1012964"/>
                  </a:lnTo>
                  <a:lnTo>
                    <a:pt x="445997" y="861940"/>
                  </a:lnTo>
                  <a:cubicBezTo>
                    <a:pt x="444170" y="1059972"/>
                    <a:pt x="587626" y="1324609"/>
                    <a:pt x="585799" y="1522641"/>
                  </a:cubicBezTo>
                  <a:lnTo>
                    <a:pt x="0" y="503672"/>
                  </a:lnTo>
                  <a:lnTo>
                    <a:pt x="450821" y="700968"/>
                  </a:lnTo>
                  <a:cubicBezTo>
                    <a:pt x="450821" y="491764"/>
                    <a:pt x="319878" y="209204"/>
                    <a:pt x="319878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4448607" y="1191423"/>
            <a:ext cx="358887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err="1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Metode</a:t>
            </a:r>
            <a:r>
              <a:rPr lang="en-US" altLang="ko-KR" sz="2800" b="1" dirty="0">
                <a:solidFill>
                  <a:schemeClr val="accent1"/>
                </a:solidFill>
                <a:cs typeface="Arial" pitchFamily="34" charset="0"/>
              </a:rPr>
              <a:t> </a:t>
            </a:r>
          </a:p>
          <a:p>
            <a:r>
              <a:rPr lang="en-US" altLang="ko-KR" sz="2800" b="1" dirty="0">
                <a:solidFill>
                  <a:srgbClr val="00B0F0"/>
                </a:solidFill>
                <a:cs typeface="Arial" pitchFamily="34" charset="0"/>
              </a:rPr>
              <a:t>Waterfall</a:t>
            </a:r>
            <a:endParaRPr lang="ko-KR" altLang="en-US" sz="2800" b="1" dirty="0">
              <a:solidFill>
                <a:srgbClr val="00B0F0"/>
              </a:solidFill>
              <a:cs typeface="Arial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448607" y="2090575"/>
            <a:ext cx="380092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Metode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yang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menekankan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fase-fase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yang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berurutan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dan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sistematis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Disebut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waterfall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karena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prosenya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satu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arah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“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seperti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Air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terjun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”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Metode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ini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dilakukan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dengan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pendekatan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yang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sistematis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 Langkah demi Langkah yang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dilalui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harus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diselesaikan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satu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persatu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(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Tidak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dapat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meloncat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ke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tahap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berikutnya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).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2EAE6BE-FEA3-4536-A3AD-87382D984C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554" y="591530"/>
            <a:ext cx="3960440" cy="396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652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9262" y="86084"/>
            <a:ext cx="7524328" cy="884466"/>
          </a:xfrm>
        </p:spPr>
        <p:txBody>
          <a:bodyPr/>
          <a:lstStyle/>
          <a:p>
            <a:pPr algn="ctr"/>
            <a:r>
              <a:rPr lang="en-US" altLang="ko-KR" sz="3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Tahap</a:t>
            </a:r>
            <a:r>
              <a:rPr lang="en-US" altLang="ko-KR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3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Pengembangan</a:t>
            </a:r>
            <a:r>
              <a:rPr lang="en-US" altLang="ko-KR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br>
              <a:rPr lang="en-US" altLang="ko-KR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altLang="ko-KR" sz="3200" dirty="0">
                <a:solidFill>
                  <a:schemeClr val="accent5"/>
                </a:solidFill>
              </a:rPr>
              <a:t>Waterfall</a:t>
            </a:r>
            <a:endParaRPr lang="ko-KR" altLang="en-US" sz="3200" dirty="0"/>
          </a:p>
        </p:txBody>
      </p:sp>
      <p:sp>
        <p:nvSpPr>
          <p:cNvPr id="49" name="Pentagon 48"/>
          <p:cNvSpPr/>
          <p:nvPr/>
        </p:nvSpPr>
        <p:spPr>
          <a:xfrm>
            <a:off x="2079428" y="1209498"/>
            <a:ext cx="1116184" cy="576000"/>
          </a:xfrm>
          <a:prstGeom prst="homePlate">
            <a:avLst>
              <a:gd name="adj" fmla="val 5491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44" name="Rectangle 2"/>
          <p:cNvSpPr/>
          <p:nvPr/>
        </p:nvSpPr>
        <p:spPr>
          <a:xfrm>
            <a:off x="2974842" y="1209498"/>
            <a:ext cx="5989646" cy="576000"/>
          </a:xfrm>
          <a:custGeom>
            <a:avLst/>
            <a:gdLst/>
            <a:ahLst/>
            <a:cxnLst/>
            <a:rect l="l" t="t" r="r" b="b"/>
            <a:pathLst>
              <a:path w="6460280" h="792000">
                <a:moveTo>
                  <a:pt x="0" y="0"/>
                </a:moveTo>
                <a:lnTo>
                  <a:pt x="6460280" y="0"/>
                </a:lnTo>
                <a:lnTo>
                  <a:pt x="6460280" y="792000"/>
                </a:lnTo>
                <a:lnTo>
                  <a:pt x="0" y="792000"/>
                </a:lnTo>
                <a:lnTo>
                  <a:pt x="396000" y="396000"/>
                </a:lnTo>
                <a:close/>
              </a:path>
            </a:pathLst>
          </a:cu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2161101" y="1288494"/>
            <a:ext cx="604639" cy="430887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01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3471098" y="1261972"/>
            <a:ext cx="4845318" cy="483931"/>
            <a:chOff x="2299400" y="1781114"/>
            <a:chExt cx="4576856" cy="483931"/>
          </a:xfrm>
        </p:grpSpPr>
        <p:sp>
          <p:nvSpPr>
            <p:cNvPr id="60" name="TextBox 10"/>
            <p:cNvSpPr txBox="1"/>
            <p:nvPr/>
          </p:nvSpPr>
          <p:spPr bwMode="auto">
            <a:xfrm>
              <a:off x="2299400" y="1781114"/>
              <a:ext cx="4576856" cy="276999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200" b="1" dirty="0" err="1">
                  <a:cs typeface="Arial" pitchFamily="34" charset="0"/>
                </a:rPr>
                <a:t>Requierment</a:t>
              </a:r>
              <a:r>
                <a:rPr lang="en-US" altLang="ko-KR" sz="1200" b="1" dirty="0">
                  <a:cs typeface="Arial" pitchFamily="34" charset="0"/>
                </a:rPr>
                <a:t> Gathering and Analysis</a:t>
              </a:r>
            </a:p>
          </p:txBody>
        </p:sp>
        <p:sp>
          <p:nvSpPr>
            <p:cNvPr id="61" name="TextBox 12"/>
            <p:cNvSpPr txBox="1"/>
            <p:nvPr/>
          </p:nvSpPr>
          <p:spPr bwMode="auto">
            <a:xfrm>
              <a:off x="2299400" y="1988046"/>
              <a:ext cx="4576856" cy="276999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Mengumpulkan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kebutuhan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yang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akan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dicapai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program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08" name="Pentagon 107"/>
          <p:cNvSpPr/>
          <p:nvPr/>
        </p:nvSpPr>
        <p:spPr>
          <a:xfrm>
            <a:off x="2079428" y="1907374"/>
            <a:ext cx="1116184" cy="576000"/>
          </a:xfrm>
          <a:prstGeom prst="homePlate">
            <a:avLst>
              <a:gd name="adj" fmla="val 549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09" name="Rectangle 2"/>
          <p:cNvSpPr/>
          <p:nvPr/>
        </p:nvSpPr>
        <p:spPr>
          <a:xfrm>
            <a:off x="2974842" y="1907374"/>
            <a:ext cx="5989646" cy="576000"/>
          </a:xfrm>
          <a:custGeom>
            <a:avLst/>
            <a:gdLst/>
            <a:ahLst/>
            <a:cxnLst/>
            <a:rect l="l" t="t" r="r" b="b"/>
            <a:pathLst>
              <a:path w="6460280" h="792000">
                <a:moveTo>
                  <a:pt x="0" y="0"/>
                </a:moveTo>
                <a:lnTo>
                  <a:pt x="6460280" y="0"/>
                </a:lnTo>
                <a:lnTo>
                  <a:pt x="6460280" y="792000"/>
                </a:lnTo>
                <a:lnTo>
                  <a:pt x="0" y="792000"/>
                </a:lnTo>
                <a:lnTo>
                  <a:pt x="396000" y="396000"/>
                </a:lnTo>
                <a:close/>
              </a:path>
            </a:pathLst>
          </a:cu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10" name="TextBox 109"/>
          <p:cNvSpPr txBox="1"/>
          <p:nvPr/>
        </p:nvSpPr>
        <p:spPr>
          <a:xfrm>
            <a:off x="2161101" y="1986370"/>
            <a:ext cx="604639" cy="430887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02</a:t>
            </a:r>
          </a:p>
        </p:txBody>
      </p:sp>
      <p:grpSp>
        <p:nvGrpSpPr>
          <p:cNvPr id="111" name="Group 110"/>
          <p:cNvGrpSpPr/>
          <p:nvPr/>
        </p:nvGrpSpPr>
        <p:grpSpPr>
          <a:xfrm>
            <a:off x="3471098" y="1959848"/>
            <a:ext cx="5629158" cy="483931"/>
            <a:chOff x="2299400" y="1781114"/>
            <a:chExt cx="5317266" cy="483931"/>
          </a:xfrm>
        </p:grpSpPr>
        <p:sp>
          <p:nvSpPr>
            <p:cNvPr id="112" name="TextBox 10"/>
            <p:cNvSpPr txBox="1"/>
            <p:nvPr/>
          </p:nvSpPr>
          <p:spPr bwMode="auto">
            <a:xfrm>
              <a:off x="2299400" y="1781114"/>
              <a:ext cx="4576856" cy="276999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200" b="1" dirty="0">
                  <a:cs typeface="Arial" pitchFamily="34" charset="0"/>
                </a:rPr>
                <a:t>Design</a:t>
              </a:r>
            </a:p>
          </p:txBody>
        </p:sp>
        <p:sp>
          <p:nvSpPr>
            <p:cNvPr id="113" name="TextBox 12"/>
            <p:cNvSpPr txBox="1"/>
            <p:nvPr/>
          </p:nvSpPr>
          <p:spPr bwMode="auto">
            <a:xfrm>
              <a:off x="2299400" y="1988046"/>
              <a:ext cx="5317266" cy="276999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Rancangan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desain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perangkat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lunak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sebagai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perkiraan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sebelum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dibuatnya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Kode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15" name="Pentagon 114"/>
          <p:cNvSpPr/>
          <p:nvPr/>
        </p:nvSpPr>
        <p:spPr>
          <a:xfrm>
            <a:off x="2079428" y="2605250"/>
            <a:ext cx="1116184" cy="576000"/>
          </a:xfrm>
          <a:prstGeom prst="homePlate">
            <a:avLst>
              <a:gd name="adj" fmla="val 54918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16" name="Rectangle 2"/>
          <p:cNvSpPr/>
          <p:nvPr/>
        </p:nvSpPr>
        <p:spPr>
          <a:xfrm>
            <a:off x="2974842" y="2605250"/>
            <a:ext cx="5989646" cy="576000"/>
          </a:xfrm>
          <a:custGeom>
            <a:avLst/>
            <a:gdLst/>
            <a:ahLst/>
            <a:cxnLst/>
            <a:rect l="l" t="t" r="r" b="b"/>
            <a:pathLst>
              <a:path w="6460280" h="792000">
                <a:moveTo>
                  <a:pt x="0" y="0"/>
                </a:moveTo>
                <a:lnTo>
                  <a:pt x="6460280" y="0"/>
                </a:lnTo>
                <a:lnTo>
                  <a:pt x="6460280" y="792000"/>
                </a:lnTo>
                <a:lnTo>
                  <a:pt x="0" y="792000"/>
                </a:lnTo>
                <a:lnTo>
                  <a:pt x="396000" y="396000"/>
                </a:lnTo>
                <a:close/>
              </a:path>
            </a:pathLst>
          </a:cu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17" name="TextBox 116"/>
          <p:cNvSpPr txBox="1"/>
          <p:nvPr/>
        </p:nvSpPr>
        <p:spPr>
          <a:xfrm>
            <a:off x="2161101" y="2684246"/>
            <a:ext cx="604639" cy="430887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03</a:t>
            </a:r>
          </a:p>
        </p:txBody>
      </p:sp>
      <p:grpSp>
        <p:nvGrpSpPr>
          <p:cNvPr id="118" name="Group 117"/>
          <p:cNvGrpSpPr/>
          <p:nvPr/>
        </p:nvGrpSpPr>
        <p:grpSpPr>
          <a:xfrm>
            <a:off x="3471098" y="2657724"/>
            <a:ext cx="4845318" cy="483931"/>
            <a:chOff x="2299400" y="1781114"/>
            <a:chExt cx="4576856" cy="483931"/>
          </a:xfrm>
        </p:grpSpPr>
        <p:sp>
          <p:nvSpPr>
            <p:cNvPr id="119" name="TextBox 10"/>
            <p:cNvSpPr txBox="1"/>
            <p:nvPr/>
          </p:nvSpPr>
          <p:spPr bwMode="auto">
            <a:xfrm>
              <a:off x="2299400" y="1781114"/>
              <a:ext cx="4576856" cy="276999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200" b="1" dirty="0">
                  <a:cs typeface="Arial" pitchFamily="34" charset="0"/>
                </a:rPr>
                <a:t>Implementation</a:t>
              </a:r>
            </a:p>
          </p:txBody>
        </p:sp>
        <p:sp>
          <p:nvSpPr>
            <p:cNvPr id="120" name="TextBox 12"/>
            <p:cNvSpPr txBox="1"/>
            <p:nvPr/>
          </p:nvSpPr>
          <p:spPr bwMode="auto">
            <a:xfrm>
              <a:off x="2299400" y="1988046"/>
              <a:ext cx="4576856" cy="276999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Desain yang sudah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dibuat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diubah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menajdi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kode-kode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program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22" name="Pentagon 121"/>
          <p:cNvSpPr/>
          <p:nvPr/>
        </p:nvSpPr>
        <p:spPr>
          <a:xfrm>
            <a:off x="2079428" y="3303126"/>
            <a:ext cx="1116184" cy="576000"/>
          </a:xfrm>
          <a:prstGeom prst="homePlate">
            <a:avLst>
              <a:gd name="adj" fmla="val 54918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23" name="Rectangle 2"/>
          <p:cNvSpPr/>
          <p:nvPr/>
        </p:nvSpPr>
        <p:spPr>
          <a:xfrm>
            <a:off x="2974842" y="3303126"/>
            <a:ext cx="5989646" cy="576000"/>
          </a:xfrm>
          <a:custGeom>
            <a:avLst/>
            <a:gdLst/>
            <a:ahLst/>
            <a:cxnLst/>
            <a:rect l="l" t="t" r="r" b="b"/>
            <a:pathLst>
              <a:path w="6460280" h="792000">
                <a:moveTo>
                  <a:pt x="0" y="0"/>
                </a:moveTo>
                <a:lnTo>
                  <a:pt x="6460280" y="0"/>
                </a:lnTo>
                <a:lnTo>
                  <a:pt x="6460280" y="792000"/>
                </a:lnTo>
                <a:lnTo>
                  <a:pt x="0" y="792000"/>
                </a:lnTo>
                <a:lnTo>
                  <a:pt x="396000" y="396000"/>
                </a:lnTo>
                <a:close/>
              </a:path>
            </a:pathLst>
          </a:cu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24" name="TextBox 123"/>
          <p:cNvSpPr txBox="1"/>
          <p:nvPr/>
        </p:nvSpPr>
        <p:spPr>
          <a:xfrm>
            <a:off x="2161101" y="3382122"/>
            <a:ext cx="604639" cy="430887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04</a:t>
            </a:r>
          </a:p>
        </p:txBody>
      </p:sp>
      <p:grpSp>
        <p:nvGrpSpPr>
          <p:cNvPr id="125" name="Group 124"/>
          <p:cNvGrpSpPr/>
          <p:nvPr/>
        </p:nvGrpSpPr>
        <p:grpSpPr>
          <a:xfrm>
            <a:off x="3471098" y="3355600"/>
            <a:ext cx="5702492" cy="483931"/>
            <a:chOff x="2299400" y="1781114"/>
            <a:chExt cx="5386537" cy="483931"/>
          </a:xfrm>
        </p:grpSpPr>
        <p:sp>
          <p:nvSpPr>
            <p:cNvPr id="126" name="TextBox 10"/>
            <p:cNvSpPr txBox="1"/>
            <p:nvPr/>
          </p:nvSpPr>
          <p:spPr bwMode="auto">
            <a:xfrm>
              <a:off x="2299400" y="1781114"/>
              <a:ext cx="4576856" cy="276999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200" b="1" dirty="0">
                  <a:cs typeface="Arial" pitchFamily="34" charset="0"/>
                </a:rPr>
                <a:t>Integration and Testing</a:t>
              </a:r>
            </a:p>
          </p:txBody>
        </p:sp>
        <p:sp>
          <p:nvSpPr>
            <p:cNvPr id="127" name="TextBox 12"/>
            <p:cNvSpPr txBox="1"/>
            <p:nvPr/>
          </p:nvSpPr>
          <p:spPr bwMode="auto">
            <a:xfrm>
              <a:off x="2299400" y="1988046"/>
              <a:ext cx="5386537" cy="276999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Dilakukan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Penggabungan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modul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” yang sudah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dibuat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dan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melakukan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pengujian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29" name="Pentagon 128"/>
          <p:cNvSpPr/>
          <p:nvPr/>
        </p:nvSpPr>
        <p:spPr>
          <a:xfrm>
            <a:off x="2079428" y="4001000"/>
            <a:ext cx="1116184" cy="576000"/>
          </a:xfrm>
          <a:prstGeom prst="homePlate">
            <a:avLst>
              <a:gd name="adj" fmla="val 54918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30" name="Rectangle 2"/>
          <p:cNvSpPr/>
          <p:nvPr/>
        </p:nvSpPr>
        <p:spPr>
          <a:xfrm>
            <a:off x="2974842" y="4001000"/>
            <a:ext cx="5989646" cy="576000"/>
          </a:xfrm>
          <a:custGeom>
            <a:avLst/>
            <a:gdLst/>
            <a:ahLst/>
            <a:cxnLst/>
            <a:rect l="l" t="t" r="r" b="b"/>
            <a:pathLst>
              <a:path w="6460280" h="792000">
                <a:moveTo>
                  <a:pt x="0" y="0"/>
                </a:moveTo>
                <a:lnTo>
                  <a:pt x="6460280" y="0"/>
                </a:lnTo>
                <a:lnTo>
                  <a:pt x="6460280" y="792000"/>
                </a:lnTo>
                <a:lnTo>
                  <a:pt x="0" y="792000"/>
                </a:lnTo>
                <a:lnTo>
                  <a:pt x="396000" y="396000"/>
                </a:lnTo>
                <a:close/>
              </a:path>
            </a:pathLst>
          </a:custGeom>
          <a:solidFill>
            <a:schemeClr val="bg1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31" name="TextBox 130"/>
          <p:cNvSpPr txBox="1"/>
          <p:nvPr/>
        </p:nvSpPr>
        <p:spPr>
          <a:xfrm>
            <a:off x="2161101" y="4079996"/>
            <a:ext cx="604639" cy="430887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05</a:t>
            </a:r>
          </a:p>
        </p:txBody>
      </p:sp>
      <p:grpSp>
        <p:nvGrpSpPr>
          <p:cNvPr id="132" name="Group 131"/>
          <p:cNvGrpSpPr/>
          <p:nvPr/>
        </p:nvGrpSpPr>
        <p:grpSpPr>
          <a:xfrm>
            <a:off x="3471098" y="4053474"/>
            <a:ext cx="5672901" cy="483931"/>
            <a:chOff x="2299400" y="1781114"/>
            <a:chExt cx="5358586" cy="483931"/>
          </a:xfrm>
        </p:grpSpPr>
        <p:sp>
          <p:nvSpPr>
            <p:cNvPr id="133" name="TextBox 10"/>
            <p:cNvSpPr txBox="1"/>
            <p:nvPr/>
          </p:nvSpPr>
          <p:spPr bwMode="auto">
            <a:xfrm>
              <a:off x="2299400" y="1781114"/>
              <a:ext cx="4576856" cy="276999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200" b="1" dirty="0">
                  <a:cs typeface="Arial" pitchFamily="34" charset="0"/>
                </a:rPr>
                <a:t>Operation and Maintenance</a:t>
              </a:r>
            </a:p>
          </p:txBody>
        </p:sp>
        <p:sp>
          <p:nvSpPr>
            <p:cNvPr id="134" name="TextBox 12"/>
            <p:cNvSpPr txBox="1"/>
            <p:nvPr/>
          </p:nvSpPr>
          <p:spPr bwMode="auto">
            <a:xfrm>
              <a:off x="2299400" y="1988046"/>
              <a:ext cx="5358586" cy="276999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Tahap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akhir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sistem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yang sudah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selesai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dijalankan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serta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dilakukan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pemeliharaan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2192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/>
          <p:cNvSpPr/>
          <p:nvPr/>
        </p:nvSpPr>
        <p:spPr>
          <a:xfrm>
            <a:off x="585682" y="2144897"/>
            <a:ext cx="524091" cy="524091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1" name="Oval 10"/>
          <p:cNvSpPr/>
          <p:nvPr/>
        </p:nvSpPr>
        <p:spPr>
          <a:xfrm>
            <a:off x="585682" y="2836804"/>
            <a:ext cx="524091" cy="52409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2" name="Oval 11"/>
          <p:cNvSpPr/>
          <p:nvPr/>
        </p:nvSpPr>
        <p:spPr>
          <a:xfrm>
            <a:off x="585682" y="3571841"/>
            <a:ext cx="524091" cy="52409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32436"/>
            <a:ext cx="9144000" cy="884466"/>
          </a:xfrm>
        </p:spPr>
        <p:txBody>
          <a:bodyPr/>
          <a:lstStyle/>
          <a:p>
            <a:r>
              <a:rPr lang="en-US" altLang="ko-KR" sz="4000" dirty="0" err="1">
                <a:solidFill>
                  <a:schemeClr val="accent1"/>
                </a:solidFill>
              </a:rPr>
              <a:t>Kekurangan</a:t>
            </a:r>
            <a:r>
              <a:rPr lang="en-US" altLang="ko-KR" sz="4000" dirty="0">
                <a:solidFill>
                  <a:schemeClr val="accent5"/>
                </a:solidFill>
              </a:rPr>
              <a:t> </a:t>
            </a:r>
            <a:r>
              <a:rPr lang="en-US" altLang="ko-KR" sz="4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&amp;</a:t>
            </a:r>
            <a:r>
              <a:rPr lang="en-US" altLang="ko-KR" sz="4000" dirty="0">
                <a:solidFill>
                  <a:schemeClr val="accent5"/>
                </a:solidFill>
              </a:rPr>
              <a:t> </a:t>
            </a:r>
            <a:r>
              <a:rPr lang="en-US" altLang="ko-KR" sz="4000" dirty="0" err="1">
                <a:solidFill>
                  <a:schemeClr val="accent5"/>
                </a:solidFill>
              </a:rPr>
              <a:t>Kelebihan</a:t>
            </a:r>
            <a:endParaRPr lang="ko-KR" altLang="en-US" sz="40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6782185"/>
              </p:ext>
            </p:extLst>
          </p:nvPr>
        </p:nvGraphicFramePr>
        <p:xfrm>
          <a:off x="526683" y="1373372"/>
          <a:ext cx="8090634" cy="2722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8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75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546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45304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lt"/>
                      </a:endParaRPr>
                    </a:p>
                  </a:txBody>
                  <a:tcPr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KEKURANGAN</a:t>
                      </a:r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200" dirty="0">
                        <a:latin typeface="+mn-lt"/>
                        <a:cs typeface="Arial" pitchFamily="34" charset="0"/>
                      </a:endParaRPr>
                    </a:p>
                    <a:p>
                      <a:pPr latinLnBrk="1"/>
                      <a:endParaRPr lang="ko-KR" altLang="en-US" sz="1200" b="0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KELEBIHAN</a:t>
                      </a:r>
                    </a:p>
                    <a:p>
                      <a:pPr latinLnBrk="1"/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latin typeface="+mn-lt"/>
                      </a:endParaRPr>
                    </a:p>
                  </a:txBody>
                  <a:tcPr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01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Kurangnya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US" altLang="ko-KR" sz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Fleksibilitas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Sistem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Rangkaian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Jelas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02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Pengerjaan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US" altLang="ko-KR" sz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Terlalu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Lama 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Hasil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Dokumentasi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 Baik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03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Potensi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US" altLang="ko-KR" sz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Kenaikan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US" altLang="ko-KR" sz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Biaya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yang </a:t>
                      </a:r>
                      <a:r>
                        <a:rPr lang="en-US" altLang="ko-KR" sz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besar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Dapat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Menghemat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Biaya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Pembuatan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3703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114338"/>
            <a:ext cx="9144000" cy="23042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2015716" y="2265660"/>
            <a:ext cx="5112568" cy="816623"/>
            <a:chOff x="2001862" y="2008261"/>
            <a:chExt cx="5112568" cy="816623"/>
          </a:xfrm>
        </p:grpSpPr>
        <p:sp>
          <p:nvSpPr>
            <p:cNvPr id="8" name="Text Placeholder 3"/>
            <p:cNvSpPr txBox="1">
              <a:spLocks/>
            </p:cNvSpPr>
            <p:nvPr/>
          </p:nvSpPr>
          <p:spPr>
            <a:xfrm>
              <a:off x="2001862" y="2548197"/>
              <a:ext cx="5112568" cy="2766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1400" dirty="0">
                  <a:solidFill>
                    <a:schemeClr val="bg1"/>
                  </a:solidFill>
                  <a:cs typeface="Arial" pitchFamily="34" charset="0"/>
                </a:rPr>
                <a:t>PENGEMBANGAN SISTEM INFORMASI SEKOLAH BERBASIS WEB </a:t>
              </a:r>
              <a:endParaRPr lang="ko-KR" altLang="en-US" sz="14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9" name="Title 4"/>
            <p:cNvSpPr txBox="1">
              <a:spLocks/>
            </p:cNvSpPr>
            <p:nvPr/>
          </p:nvSpPr>
          <p:spPr>
            <a:xfrm>
              <a:off x="2253890" y="2008261"/>
              <a:ext cx="4608512" cy="542078"/>
            </a:xfrm>
            <a:prstGeom prst="rect">
              <a:avLst/>
            </a:prstGeom>
          </p:spPr>
          <p:txBody>
            <a:bodyPr anchor="ctr"/>
            <a:lstStyle>
              <a:lvl1pPr algn="l" defTabSz="914400" rtl="0" eaLnBrk="1" latinLnBrk="1" hangingPunct="1">
                <a:spcBef>
                  <a:spcPct val="0"/>
                </a:spcBef>
                <a:buNone/>
                <a:defRPr sz="3600" b="1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ea typeface="+mj-ea"/>
                  <a:cs typeface="Arial" pitchFamily="34" charset="0"/>
                </a:defRPr>
              </a:lvl1pPr>
            </a:lstStyle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+mj-lt"/>
                </a:rPr>
                <a:t>BUSSINESS CASE</a:t>
              </a:r>
              <a:endParaRPr lang="ko-KR" altLang="en-US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52" name="Round Same Side Corner Rectangle 8">
            <a:extLst>
              <a:ext uri="{FF2B5EF4-FFF2-40B4-BE49-F238E27FC236}">
                <a16:creationId xmlns:a16="http://schemas.microsoft.com/office/drawing/2014/main" id="{52F5D56E-848A-4198-BDAB-FCC7D8F70CC6}"/>
              </a:ext>
            </a:extLst>
          </p:cNvPr>
          <p:cNvSpPr/>
          <p:nvPr/>
        </p:nvSpPr>
        <p:spPr>
          <a:xfrm>
            <a:off x="4200885" y="1231785"/>
            <a:ext cx="371115" cy="977425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3" name="Round Same Side Corner Rectangle 20">
            <a:extLst>
              <a:ext uri="{FF2B5EF4-FFF2-40B4-BE49-F238E27FC236}">
                <a16:creationId xmlns:a16="http://schemas.microsoft.com/office/drawing/2014/main" id="{81A73238-A2B7-4BD5-B8AA-D7A4CB9AD0EE}"/>
              </a:ext>
            </a:extLst>
          </p:cNvPr>
          <p:cNvSpPr/>
          <p:nvPr/>
        </p:nvSpPr>
        <p:spPr>
          <a:xfrm rot="10800000">
            <a:off x="4580288" y="1227272"/>
            <a:ext cx="462427" cy="986449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6357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/>
              <a:t>Outline </a:t>
            </a:r>
            <a:r>
              <a:rPr lang="en-US" altLang="ko-KR" sz="2800" dirty="0" err="1">
                <a:solidFill>
                  <a:schemeClr val="accent5"/>
                </a:solidFill>
              </a:rPr>
              <a:t>Bussiness</a:t>
            </a:r>
            <a:r>
              <a:rPr lang="en-US" altLang="ko-KR" sz="2800" dirty="0">
                <a:solidFill>
                  <a:schemeClr val="accent5"/>
                </a:solidFill>
              </a:rPr>
              <a:t> Case</a:t>
            </a:r>
            <a:endParaRPr lang="ko-KR" altLang="en-US" sz="2800" dirty="0">
              <a:solidFill>
                <a:schemeClr val="accent5"/>
              </a:solidFill>
            </a:endParaRPr>
          </a:p>
        </p:txBody>
      </p:sp>
      <p:sp>
        <p:nvSpPr>
          <p:cNvPr id="9" name="Rounded Rectangle 6"/>
          <p:cNvSpPr/>
          <p:nvPr/>
        </p:nvSpPr>
        <p:spPr>
          <a:xfrm>
            <a:off x="3635896" y="893233"/>
            <a:ext cx="574855" cy="584447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1" name="Rounded Rectangle 27"/>
          <p:cNvSpPr/>
          <p:nvPr/>
        </p:nvSpPr>
        <p:spPr>
          <a:xfrm>
            <a:off x="712446" y="2919214"/>
            <a:ext cx="574855" cy="431855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3" name="Donut 39"/>
          <p:cNvSpPr/>
          <p:nvPr/>
        </p:nvSpPr>
        <p:spPr>
          <a:xfrm>
            <a:off x="6496510" y="1015476"/>
            <a:ext cx="653735" cy="65373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57742" y="1460759"/>
            <a:ext cx="251983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Dalam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proses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akademik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dan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penyebearan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informasi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untuk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masyarakat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umum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SMAN 1 BDG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masih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menggunakan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brosur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dll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yang kurang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efektif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dan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menjual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dalam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era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Berkembanganya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Teknologi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270447" y="980882"/>
            <a:ext cx="1213546" cy="369332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Pernyataan</a:t>
            </a:r>
            <a:endParaRPr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Masalah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294898" y="2998005"/>
            <a:ext cx="1569241" cy="369332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Analisa 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Situasi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Keadaan</a:t>
            </a:r>
            <a:endParaRPr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17304" y="3410899"/>
            <a:ext cx="25198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Dengan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adanya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sistem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informasi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berbasis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 web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nantinya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warga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sekolah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dan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masyarakat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umum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akan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lebih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mudah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menerima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Informasi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dan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dapat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Menjual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nama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Sekolah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ke 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Eksternal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3687235" y="929814"/>
            <a:ext cx="3071274" cy="1978209"/>
            <a:chOff x="2831758" y="3295180"/>
            <a:chExt cx="4265153" cy="1978209"/>
          </a:xfrm>
        </p:grpSpPr>
        <p:sp>
          <p:nvSpPr>
            <p:cNvPr id="20" name="TextBox 19"/>
            <p:cNvSpPr txBox="1"/>
            <p:nvPr/>
          </p:nvSpPr>
          <p:spPr>
            <a:xfrm>
              <a:off x="2831758" y="3888394"/>
              <a:ext cx="3647459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Website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akan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menampilkan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Jumlah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siswa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aktif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Webiste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akan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menampilkan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daftar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prestasi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sekolah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</a:t>
              </a: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Website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akan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menampilkan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informasi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terkait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kepada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Internal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mapun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Eksternal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(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Profil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PPDB).  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449453" y="3295180"/>
              <a:ext cx="36474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Kebutuhan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</a:p>
            <a:p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Bisnis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673711" y="3061443"/>
            <a:ext cx="3129203" cy="1455457"/>
            <a:chOff x="2113658" y="3868707"/>
            <a:chExt cx="4345602" cy="1455457"/>
          </a:xfrm>
        </p:grpSpPr>
        <p:sp>
          <p:nvSpPr>
            <p:cNvPr id="23" name="TextBox 22"/>
            <p:cNvSpPr txBox="1"/>
            <p:nvPr/>
          </p:nvSpPr>
          <p:spPr>
            <a:xfrm>
              <a:off x="2113658" y="4308501"/>
              <a:ext cx="364745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Meneyediakan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Informasi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Terkait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yang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dibutuhkan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oleh internal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sekolah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maupun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eksternal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sekolah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</a:t>
              </a:r>
            </a:p>
            <a:p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Supaya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informasi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tersampaikan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dengan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baik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811801" y="3868707"/>
              <a:ext cx="36474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Solusi</a:t>
              </a:r>
            </a:p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Masalah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6515140" y="1112211"/>
            <a:ext cx="3269734" cy="1209702"/>
            <a:chOff x="2245521" y="3396898"/>
            <a:chExt cx="4540760" cy="1209702"/>
          </a:xfrm>
        </p:grpSpPr>
        <p:sp>
          <p:nvSpPr>
            <p:cNvPr id="26" name="TextBox 25"/>
            <p:cNvSpPr txBox="1"/>
            <p:nvPr/>
          </p:nvSpPr>
          <p:spPr>
            <a:xfrm>
              <a:off x="2245521" y="3960269"/>
              <a:ext cx="364745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Menampilkan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Informasi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Terkait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Untuk Internal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Sekolah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Maupun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Eksternal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Sekolah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138822" y="3396898"/>
              <a:ext cx="36474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Konsistensi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</a:p>
            <a:p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Dengan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Misi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264645" y="3061443"/>
            <a:ext cx="3246134" cy="1464059"/>
            <a:chOff x="2111778" y="3863705"/>
            <a:chExt cx="4507986" cy="1464059"/>
          </a:xfrm>
        </p:grpSpPr>
        <p:sp>
          <p:nvSpPr>
            <p:cNvPr id="29" name="TextBox 28"/>
            <p:cNvSpPr txBox="1"/>
            <p:nvPr/>
          </p:nvSpPr>
          <p:spPr>
            <a:xfrm>
              <a:off x="2111778" y="4312101"/>
              <a:ext cx="364745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Dapat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menyampaikan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Informasi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dengan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efektif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kepada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internal dan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eksternal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masyarakat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 Dan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dapat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memperkenalkan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Lingkup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sekolah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kepada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Masyarakat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luar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972305" y="3863705"/>
              <a:ext cx="36474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Manfaat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</a:p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Yang </a:t>
              </a:r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Diharapkan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1" name="Parallelogram 30">
            <a:extLst>
              <a:ext uri="{FF2B5EF4-FFF2-40B4-BE49-F238E27FC236}">
                <a16:creationId xmlns:a16="http://schemas.microsoft.com/office/drawing/2014/main" id="{8295A027-21B7-47E0-B31C-FED3D917AE75}"/>
              </a:ext>
            </a:extLst>
          </p:cNvPr>
          <p:cNvSpPr/>
          <p:nvPr/>
        </p:nvSpPr>
        <p:spPr>
          <a:xfrm flipH="1">
            <a:off x="729302" y="940680"/>
            <a:ext cx="541145" cy="489555"/>
          </a:xfrm>
          <a:custGeom>
            <a:avLst/>
            <a:gdLst/>
            <a:ahLst/>
            <a:cxnLst/>
            <a:rect l="l" t="t" r="r" b="b"/>
            <a:pathLst>
              <a:path w="3240000" h="3248012">
                <a:moveTo>
                  <a:pt x="712553" y="858820"/>
                </a:moveTo>
                <a:cubicBezTo>
                  <a:pt x="727950" y="858820"/>
                  <a:pt x="743348" y="864694"/>
                  <a:pt x="755096" y="876443"/>
                </a:cubicBezTo>
                <a:lnTo>
                  <a:pt x="1193671" y="1315016"/>
                </a:lnTo>
                <a:lnTo>
                  <a:pt x="1509169" y="999517"/>
                </a:lnTo>
                <a:cubicBezTo>
                  <a:pt x="1509517" y="999169"/>
                  <a:pt x="1509868" y="998827"/>
                  <a:pt x="1510414" y="998691"/>
                </a:cubicBezTo>
                <a:lnTo>
                  <a:pt x="1518932" y="988592"/>
                </a:lnTo>
                <a:cubicBezTo>
                  <a:pt x="1531945" y="978263"/>
                  <a:pt x="1547912" y="974188"/>
                  <a:pt x="1563209" y="975946"/>
                </a:cubicBezTo>
                <a:cubicBezTo>
                  <a:pt x="1578505" y="977705"/>
                  <a:pt x="1593131" y="985299"/>
                  <a:pt x="1603459" y="998313"/>
                </a:cubicBezTo>
                <a:lnTo>
                  <a:pt x="1892346" y="1362277"/>
                </a:lnTo>
                <a:lnTo>
                  <a:pt x="2149759" y="1177067"/>
                </a:lnTo>
                <a:lnTo>
                  <a:pt x="2151621" y="1174867"/>
                </a:lnTo>
                <a:cubicBezTo>
                  <a:pt x="2159033" y="1169006"/>
                  <a:pt x="2167397" y="1165168"/>
                  <a:pt x="2176160" y="1163802"/>
                </a:cubicBezTo>
                <a:cubicBezTo>
                  <a:pt x="2177188" y="1163485"/>
                  <a:pt x="2178237" y="1163269"/>
                  <a:pt x="2179375" y="1163558"/>
                </a:cubicBezTo>
                <a:cubicBezTo>
                  <a:pt x="2184768" y="1161771"/>
                  <a:pt x="2190389" y="1161654"/>
                  <a:pt x="2195921" y="1162300"/>
                </a:cubicBezTo>
                <a:cubicBezTo>
                  <a:pt x="2196662" y="1162386"/>
                  <a:pt x="2197402" y="1162487"/>
                  <a:pt x="2198081" y="1162987"/>
                </a:cubicBezTo>
                <a:cubicBezTo>
                  <a:pt x="2202197" y="1163290"/>
                  <a:pt x="2206218" y="1164270"/>
                  <a:pt x="2209739" y="1166702"/>
                </a:cubicBezTo>
                <a:cubicBezTo>
                  <a:pt x="2213116" y="1166857"/>
                  <a:pt x="2216051" y="1168231"/>
                  <a:pt x="2218766" y="1170038"/>
                </a:cubicBezTo>
                <a:cubicBezTo>
                  <a:pt x="2225342" y="1173160"/>
                  <a:pt x="2231151" y="1177875"/>
                  <a:pt x="2235489" y="1184194"/>
                </a:cubicBezTo>
                <a:lnTo>
                  <a:pt x="2236132" y="1184737"/>
                </a:lnTo>
                <a:lnTo>
                  <a:pt x="2236287" y="1184934"/>
                </a:lnTo>
                <a:lnTo>
                  <a:pt x="2238712" y="1187183"/>
                </a:lnTo>
                <a:cubicBezTo>
                  <a:pt x="2239115" y="1187744"/>
                  <a:pt x="2239507" y="1188310"/>
                  <a:pt x="2239574" y="1189090"/>
                </a:cubicBezTo>
                <a:lnTo>
                  <a:pt x="2540580" y="1569705"/>
                </a:lnTo>
                <a:cubicBezTo>
                  <a:pt x="2561191" y="1595768"/>
                  <a:pt x="2556772" y="1633604"/>
                  <a:pt x="2530710" y="1654215"/>
                </a:cubicBezTo>
                <a:cubicBezTo>
                  <a:pt x="2504647" y="1674827"/>
                  <a:pt x="2466811" y="1670408"/>
                  <a:pt x="2446199" y="1644345"/>
                </a:cubicBezTo>
                <a:lnTo>
                  <a:pt x="2177884" y="1305067"/>
                </a:lnTo>
                <a:lnTo>
                  <a:pt x="1934804" y="1479967"/>
                </a:lnTo>
                <a:cubicBezTo>
                  <a:pt x="1927367" y="1485317"/>
                  <a:pt x="1919123" y="1488726"/>
                  <a:pt x="1910598" y="1489881"/>
                </a:cubicBezTo>
                <a:cubicBezTo>
                  <a:pt x="1885257" y="1507791"/>
                  <a:pt x="1850121" y="1502627"/>
                  <a:pt x="1830495" y="1477903"/>
                </a:cubicBezTo>
                <a:lnTo>
                  <a:pt x="1551924" y="1126933"/>
                </a:lnTo>
                <a:lnTo>
                  <a:pt x="1239041" y="1439816"/>
                </a:lnTo>
                <a:cubicBezTo>
                  <a:pt x="1226569" y="1452288"/>
                  <a:pt x="1209983" y="1458139"/>
                  <a:pt x="1193674" y="1456888"/>
                </a:cubicBezTo>
                <a:cubicBezTo>
                  <a:pt x="1177363" y="1458142"/>
                  <a:pt x="1160774" y="1452290"/>
                  <a:pt x="1148301" y="1439816"/>
                </a:cubicBezTo>
                <a:lnTo>
                  <a:pt x="670011" y="961527"/>
                </a:lnTo>
                <a:cubicBezTo>
                  <a:pt x="646515" y="938031"/>
                  <a:pt x="646515" y="899938"/>
                  <a:pt x="670011" y="876442"/>
                </a:cubicBezTo>
                <a:cubicBezTo>
                  <a:pt x="681760" y="864694"/>
                  <a:pt x="697157" y="858820"/>
                  <a:pt x="712553" y="858820"/>
                </a:cubicBezTo>
                <a:close/>
                <a:moveTo>
                  <a:pt x="2790000" y="699581"/>
                </a:moveTo>
                <a:lnTo>
                  <a:pt x="450000" y="699581"/>
                </a:lnTo>
                <a:lnTo>
                  <a:pt x="450000" y="1851581"/>
                </a:lnTo>
                <a:lnTo>
                  <a:pt x="2790000" y="1851581"/>
                </a:lnTo>
                <a:close/>
                <a:moveTo>
                  <a:pt x="2987972" y="519497"/>
                </a:moveTo>
                <a:lnTo>
                  <a:pt x="2987972" y="2031665"/>
                </a:lnTo>
                <a:lnTo>
                  <a:pt x="252028" y="2031665"/>
                </a:lnTo>
                <a:lnTo>
                  <a:pt x="252028" y="519497"/>
                </a:lnTo>
                <a:close/>
                <a:moveTo>
                  <a:pt x="1620000" y="0"/>
                </a:moveTo>
                <a:cubicBezTo>
                  <a:pt x="1540462" y="0"/>
                  <a:pt x="1475984" y="64478"/>
                  <a:pt x="1475984" y="144016"/>
                </a:cubicBezTo>
                <a:lnTo>
                  <a:pt x="1475984" y="267469"/>
                </a:lnTo>
                <a:lnTo>
                  <a:pt x="0" y="267469"/>
                </a:lnTo>
                <a:lnTo>
                  <a:pt x="0" y="2283693"/>
                </a:lnTo>
                <a:lnTo>
                  <a:pt x="852101" y="2283693"/>
                </a:lnTo>
                <a:lnTo>
                  <a:pt x="323771" y="3248012"/>
                </a:lnTo>
                <a:lnTo>
                  <a:pt x="621526" y="3248012"/>
                </a:lnTo>
                <a:lnTo>
                  <a:pt x="1149856" y="2283693"/>
                </a:lnTo>
                <a:lnTo>
                  <a:pt x="2090146" y="2283693"/>
                </a:lnTo>
                <a:lnTo>
                  <a:pt x="2618476" y="3248012"/>
                </a:lnTo>
                <a:lnTo>
                  <a:pt x="2916231" y="3248012"/>
                </a:lnTo>
                <a:lnTo>
                  <a:pt x="2387901" y="2283693"/>
                </a:lnTo>
                <a:lnTo>
                  <a:pt x="3240000" y="2283693"/>
                </a:lnTo>
                <a:lnTo>
                  <a:pt x="3240000" y="267469"/>
                </a:lnTo>
                <a:lnTo>
                  <a:pt x="1764016" y="267469"/>
                </a:lnTo>
                <a:lnTo>
                  <a:pt x="1764016" y="144016"/>
                </a:lnTo>
                <a:cubicBezTo>
                  <a:pt x="1764016" y="64478"/>
                  <a:pt x="1699538" y="0"/>
                  <a:pt x="16200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32" name="Freeform 32">
            <a:extLst>
              <a:ext uri="{FF2B5EF4-FFF2-40B4-BE49-F238E27FC236}">
                <a16:creationId xmlns:a16="http://schemas.microsoft.com/office/drawing/2014/main" id="{E8734EC4-E1EC-4C56-837F-B4DC3FB48D03}"/>
              </a:ext>
            </a:extLst>
          </p:cNvPr>
          <p:cNvSpPr/>
          <p:nvPr/>
        </p:nvSpPr>
        <p:spPr>
          <a:xfrm>
            <a:off x="3780304" y="3053708"/>
            <a:ext cx="442351" cy="443897"/>
          </a:xfrm>
          <a:custGeom>
            <a:avLst/>
            <a:gdLst/>
            <a:ahLst/>
            <a:cxnLst/>
            <a:rect l="l" t="t" r="r" b="b"/>
            <a:pathLst>
              <a:path w="3210745" h="2940925">
                <a:moveTo>
                  <a:pt x="340528" y="2526682"/>
                </a:moveTo>
                <a:cubicBezTo>
                  <a:pt x="280875" y="2526682"/>
                  <a:pt x="232516" y="2575041"/>
                  <a:pt x="232516" y="2634694"/>
                </a:cubicBezTo>
                <a:cubicBezTo>
                  <a:pt x="232516" y="2694347"/>
                  <a:pt x="280875" y="2742706"/>
                  <a:pt x="340528" y="2742706"/>
                </a:cubicBezTo>
                <a:cubicBezTo>
                  <a:pt x="400181" y="2742706"/>
                  <a:pt x="448540" y="2694347"/>
                  <a:pt x="448540" y="2634694"/>
                </a:cubicBezTo>
                <a:cubicBezTo>
                  <a:pt x="448540" y="2575041"/>
                  <a:pt x="400181" y="2526682"/>
                  <a:pt x="340528" y="2526682"/>
                </a:cubicBezTo>
                <a:close/>
                <a:moveTo>
                  <a:pt x="1821636" y="152"/>
                </a:moveTo>
                <a:cubicBezTo>
                  <a:pt x="1920275" y="-4956"/>
                  <a:pt x="2051571" y="119306"/>
                  <a:pt x="2102482" y="278737"/>
                </a:cubicBezTo>
                <a:cubicBezTo>
                  <a:pt x="2192513" y="649582"/>
                  <a:pt x="1575154" y="1213351"/>
                  <a:pt x="2006019" y="1236931"/>
                </a:cubicBezTo>
                <a:cubicBezTo>
                  <a:pt x="2310412" y="1206920"/>
                  <a:pt x="2473326" y="1176910"/>
                  <a:pt x="2803442" y="1166192"/>
                </a:cubicBezTo>
                <a:cubicBezTo>
                  <a:pt x="3103547" y="1170479"/>
                  <a:pt x="3152850" y="1361260"/>
                  <a:pt x="3002798" y="1564903"/>
                </a:cubicBezTo>
                <a:cubicBezTo>
                  <a:pt x="3191435" y="1575621"/>
                  <a:pt x="3347919" y="1869296"/>
                  <a:pt x="3022090" y="1989338"/>
                </a:cubicBezTo>
                <a:cubicBezTo>
                  <a:pt x="3332913" y="2182262"/>
                  <a:pt x="3154994" y="2426634"/>
                  <a:pt x="2977074" y="2471650"/>
                </a:cubicBezTo>
                <a:cubicBezTo>
                  <a:pt x="3127127" y="2606697"/>
                  <a:pt x="3109978" y="2709590"/>
                  <a:pt x="2957782" y="2793191"/>
                </a:cubicBezTo>
                <a:cubicBezTo>
                  <a:pt x="2620164" y="2932526"/>
                  <a:pt x="1747715" y="3028988"/>
                  <a:pt x="1253613" y="2818914"/>
                </a:cubicBezTo>
                <a:cubicBezTo>
                  <a:pt x="1018944" y="2738561"/>
                  <a:pt x="869067" y="2654318"/>
                  <a:pt x="700568" y="2648441"/>
                </a:cubicBezTo>
                <a:lnTo>
                  <a:pt x="700568" y="2796242"/>
                </a:lnTo>
                <a:cubicBezTo>
                  <a:pt x="700568" y="2860729"/>
                  <a:pt x="648291" y="2913006"/>
                  <a:pt x="583804" y="2913006"/>
                </a:cubicBezTo>
                <a:lnTo>
                  <a:pt x="0" y="2913006"/>
                </a:lnTo>
                <a:lnTo>
                  <a:pt x="0" y="1400838"/>
                </a:lnTo>
                <a:lnTo>
                  <a:pt x="583804" y="1400838"/>
                </a:lnTo>
                <a:cubicBezTo>
                  <a:pt x="648291" y="1400838"/>
                  <a:pt x="700568" y="1453115"/>
                  <a:pt x="700568" y="1517602"/>
                </a:cubicBezTo>
                <a:lnTo>
                  <a:pt x="700568" y="1571674"/>
                </a:lnTo>
                <a:cubicBezTo>
                  <a:pt x="721537" y="1568378"/>
                  <a:pt x="746526" y="1559634"/>
                  <a:pt x="784162" y="1539180"/>
                </a:cubicBezTo>
                <a:cubicBezTo>
                  <a:pt x="831321" y="1421281"/>
                  <a:pt x="890271" y="1323747"/>
                  <a:pt x="1034964" y="1191915"/>
                </a:cubicBezTo>
                <a:cubicBezTo>
                  <a:pt x="1257900" y="851081"/>
                  <a:pt x="1628744" y="677449"/>
                  <a:pt x="1703770" y="169413"/>
                </a:cubicBezTo>
                <a:cubicBezTo>
                  <a:pt x="1715024" y="52855"/>
                  <a:pt x="1762452" y="3217"/>
                  <a:pt x="1821636" y="152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33" name="Rounded Rectangle 6">
            <a:extLst>
              <a:ext uri="{FF2B5EF4-FFF2-40B4-BE49-F238E27FC236}">
                <a16:creationId xmlns:a16="http://schemas.microsoft.com/office/drawing/2014/main" id="{F46148E9-A6D5-42EC-8F81-0E24394FF11B}"/>
              </a:ext>
            </a:extLst>
          </p:cNvPr>
          <p:cNvSpPr/>
          <p:nvPr/>
        </p:nvSpPr>
        <p:spPr>
          <a:xfrm>
            <a:off x="6323137" y="3124724"/>
            <a:ext cx="561161" cy="301863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240385" y="234376"/>
                </a:moveTo>
                <a:lnTo>
                  <a:pt x="2744441" y="234376"/>
                </a:lnTo>
                <a:lnTo>
                  <a:pt x="2744441" y="1314376"/>
                </a:lnTo>
                <a:lnTo>
                  <a:pt x="2240385" y="1314376"/>
                </a:ln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1132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92578747-5207-47B8-99DA-455C066990BA}"/>
              </a:ext>
            </a:extLst>
          </p:cNvPr>
          <p:cNvPicPr>
            <a:picLocks noGrp="1" noChangeAspect="1"/>
          </p:cNvPicPr>
          <p:nvPr>
            <p:ph type="pic" idx="1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70" r="19470"/>
          <a:stretch>
            <a:fillRect/>
          </a:stretch>
        </p:blipFill>
        <p:spPr/>
      </p:pic>
      <p:pic>
        <p:nvPicPr>
          <p:cNvPr id="6" name="Picture 4" descr="D:\KBM-정애\014-Fullppt\PNG이미지\노트북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661" y="891841"/>
            <a:ext cx="6290574" cy="3199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BA3DA8AB-344C-4464-8716-B2CD58121396}"/>
              </a:ext>
            </a:extLst>
          </p:cNvPr>
          <p:cNvPicPr>
            <a:picLocks noGrp="1" noChangeAspect="1"/>
          </p:cNvPicPr>
          <p:nvPr>
            <p:ph type="pic" idx="12"/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6" t="-1505" r="31488" b="1505"/>
          <a:stretch/>
        </p:blipFill>
        <p:spPr>
          <a:xfrm>
            <a:off x="4900536" y="1300375"/>
            <a:ext cx="3055840" cy="2231376"/>
          </a:xfrm>
        </p:spPr>
      </p:pic>
      <p:sp>
        <p:nvSpPr>
          <p:cNvPr id="20" name="Rounded Rectangle 27"/>
          <p:cNvSpPr/>
          <p:nvPr/>
        </p:nvSpPr>
        <p:spPr>
          <a:xfrm>
            <a:off x="1283720" y="4133419"/>
            <a:ext cx="353097" cy="271226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1" name="Donut 39"/>
          <p:cNvSpPr/>
          <p:nvPr/>
        </p:nvSpPr>
        <p:spPr>
          <a:xfrm>
            <a:off x="6464713" y="4080051"/>
            <a:ext cx="358989" cy="358989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916015" y="278127"/>
            <a:ext cx="35888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Contoh Web </a:t>
            </a:r>
            <a:r>
              <a:rPr lang="en-US" altLang="ko-KR" sz="2400" b="1" dirty="0" err="1">
                <a:solidFill>
                  <a:schemeClr val="accent1"/>
                </a:solidFill>
                <a:latin typeface="+mj-lt"/>
                <a:cs typeface="Arial" pitchFamily="34" charset="0"/>
              </a:rPr>
              <a:t>Sistem</a:t>
            </a:r>
            <a:r>
              <a:rPr lang="en-US" altLang="ko-KR" sz="24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2400" b="1" dirty="0" err="1">
                <a:solidFill>
                  <a:schemeClr val="accent1"/>
                </a:solidFill>
                <a:latin typeface="+mj-lt"/>
                <a:cs typeface="Arial" pitchFamily="34" charset="0"/>
              </a:rPr>
              <a:t>Informasi</a:t>
            </a:r>
            <a:r>
              <a:rPr lang="en-US" altLang="ko-KR" sz="24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2400" b="1" dirty="0" err="1">
                <a:solidFill>
                  <a:schemeClr val="accent1"/>
                </a:solidFill>
                <a:latin typeface="+mj-lt"/>
                <a:cs typeface="Arial" pitchFamily="34" charset="0"/>
              </a:rPr>
              <a:t>Sekolah</a:t>
            </a:r>
            <a:r>
              <a:rPr lang="en-US" altLang="ko-KR" sz="24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 </a:t>
            </a:r>
            <a:endParaRPr lang="ko-KR" altLang="en-US" sz="2400" b="1" dirty="0">
              <a:solidFill>
                <a:schemeClr val="accent1"/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8284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1907704" y="1985806"/>
            <a:ext cx="5472608" cy="542078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36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altLang="ko-KR" dirty="0">
                <a:solidFill>
                  <a:schemeClr val="accent5"/>
                </a:solidFill>
                <a:latin typeface="+mj-lt"/>
              </a:rPr>
              <a:t>Thank you</a:t>
            </a:r>
            <a:endParaRPr lang="ko-KR" altLang="en-US" dirty="0">
              <a:solidFill>
                <a:schemeClr val="accent5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02520227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06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62949"/>
      </a:accent1>
      <a:accent2>
        <a:srgbClr val="F07624"/>
      </a:accent2>
      <a:accent3>
        <a:srgbClr val="F4BD2D"/>
      </a:accent3>
      <a:accent4>
        <a:srgbClr val="1ED4DE"/>
      </a:accent4>
      <a:accent5>
        <a:srgbClr val="1C7DE1"/>
      </a:accent5>
      <a:accent6>
        <a:srgbClr val="CBCBCB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06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62949"/>
      </a:accent1>
      <a:accent2>
        <a:srgbClr val="F07624"/>
      </a:accent2>
      <a:accent3>
        <a:srgbClr val="F4BD2D"/>
      </a:accent3>
      <a:accent4>
        <a:srgbClr val="1ED4DE"/>
      </a:accent4>
      <a:accent5>
        <a:srgbClr val="1C7DE1"/>
      </a:accent5>
      <a:accent6>
        <a:srgbClr val="CBCBCB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06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62949"/>
      </a:accent1>
      <a:accent2>
        <a:srgbClr val="F07624"/>
      </a:accent2>
      <a:accent3>
        <a:srgbClr val="F4BD2D"/>
      </a:accent3>
      <a:accent4>
        <a:srgbClr val="1ED4DE"/>
      </a:accent4>
      <a:accent5>
        <a:srgbClr val="1C7DE1"/>
      </a:accent5>
      <a:accent6>
        <a:srgbClr val="CBCBCB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1259</TotalTime>
  <Words>337</Words>
  <Application>Microsoft Office PowerPoint</Application>
  <PresentationFormat>On-screen Show (16:9)</PresentationFormat>
  <Paragraphs>71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Malgun Gothic</vt:lpstr>
      <vt:lpstr>Arial</vt:lpstr>
      <vt:lpstr>Cover and End Slide Master</vt:lpstr>
      <vt:lpstr>Contents Slide Master</vt:lpstr>
      <vt:lpstr>Section Break Slide Master</vt:lpstr>
      <vt:lpstr>Software Development Life Cycle &amp;   Bussiness Case </vt:lpstr>
      <vt:lpstr>Our Team</vt:lpstr>
      <vt:lpstr>SDLC  Our Team Uses</vt:lpstr>
      <vt:lpstr>Tahap Pengembangan  Waterfall</vt:lpstr>
      <vt:lpstr>Kekurangan &amp; Kelebihan</vt:lpstr>
      <vt:lpstr>PowerPoint Presentation</vt:lpstr>
      <vt:lpstr>Outline Bussiness Case</vt:lpstr>
      <vt:lpstr>PowerPoint Presentation</vt:lpstr>
      <vt:lpstr>PowerPoint Presentation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hanif rusydi</cp:lastModifiedBy>
  <cp:revision>82</cp:revision>
  <dcterms:created xsi:type="dcterms:W3CDTF">2016-12-01T00:32:25Z</dcterms:created>
  <dcterms:modified xsi:type="dcterms:W3CDTF">2023-03-07T10:41:20Z</dcterms:modified>
</cp:coreProperties>
</file>