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Krona One"/>
      <p:regular r:id="rId35"/>
    </p:embeddedFont>
    <p:embeddedFont>
      <p:font typeface="Bebas Neue"/>
      <p:regular r:id="rId36"/>
    </p:embeddedFont>
    <p:embeddedFont>
      <p:font typeface="Work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KronaOne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WorkSans-regular.fntdata"/><Relationship Id="rId14" Type="http://schemas.openxmlformats.org/officeDocument/2006/relationships/slide" Target="slides/slide10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3.xml"/><Relationship Id="rId39" Type="http://schemas.openxmlformats.org/officeDocument/2006/relationships/font" Target="fonts/WorkSans-italic.fntdata"/><Relationship Id="rId16" Type="http://schemas.openxmlformats.org/officeDocument/2006/relationships/slide" Target="slides/slide12.xml"/><Relationship Id="rId38" Type="http://schemas.openxmlformats.org/officeDocument/2006/relationships/font" Target="fonts/Work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b2b10aa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b2b10aa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057dd2b2e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057dd2b2e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e87f94338e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e87f94338e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057dd2b2e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057dd2b2e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57dd2b2ea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057dd2b2ea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6fe550c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6fe550c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57dd2b2ea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057dd2b2ea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057dd2b2ea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057dd2b2ea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06fe550c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06fe550c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057dd2b2ea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057dd2b2ea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06fe550c1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06fe550c1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b2b10aaf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b2b10aaf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06fe550c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06fe550c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057dd2b2ea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057dd2b2ea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6fe550c1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6fe550c1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e87f94338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e87f94338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57dd2b2ea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57dd2b2ea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06fe550c1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06fe550c1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057dd2b2e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057dd2b2e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06fe550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06fe550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06fe5509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06fe5509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57dd2b2ea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57dd2b2ea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57dd2b2ea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57dd2b2ea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057dd2b2ea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057dd2b2ea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57dd2b2ea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057dd2b2ea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eb4fdd094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eb4fdd094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57dd2b2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057dd2b2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87f94338e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e87f94338e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057dd2b2ea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057dd2b2ea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e87f94338e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e87f94338e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90925" y="-1489025"/>
            <a:ext cx="6537295" cy="6994559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04825" y="1383175"/>
            <a:ext cx="4107000" cy="23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33625" y="3702875"/>
            <a:ext cx="41742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1113125" y="-2346975"/>
            <a:ext cx="6537295" cy="6994559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 txBox="1"/>
          <p:nvPr>
            <p:ph hasCustomPrompt="1" type="title"/>
          </p:nvPr>
        </p:nvSpPr>
        <p:spPr>
          <a:xfrm>
            <a:off x="1406700" y="1596575"/>
            <a:ext cx="63306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1406700" y="3107725"/>
            <a:ext cx="63306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 rot="-257953">
            <a:off x="-1455318" y="1601282"/>
            <a:ext cx="4720324" cy="4516863"/>
          </a:xfrm>
          <a:custGeom>
            <a:rect b="b" l="l" r="r" t="t"/>
            <a:pathLst>
              <a:path extrusionOk="0" h="63026" w="65865">
                <a:moveTo>
                  <a:pt x="12046" y="0"/>
                </a:moveTo>
                <a:cubicBezTo>
                  <a:pt x="8006" y="0"/>
                  <a:pt x="3931" y="522"/>
                  <a:pt x="280" y="1444"/>
                </a:cubicBezTo>
                <a:cubicBezTo>
                  <a:pt x="111" y="1480"/>
                  <a:pt x="1" y="1663"/>
                  <a:pt x="49" y="1832"/>
                </a:cubicBezTo>
                <a:cubicBezTo>
                  <a:pt x="92" y="1980"/>
                  <a:pt x="226" y="2082"/>
                  <a:pt x="372" y="2082"/>
                </a:cubicBezTo>
                <a:cubicBezTo>
                  <a:pt x="394" y="2082"/>
                  <a:pt x="416" y="2080"/>
                  <a:pt x="438" y="2075"/>
                </a:cubicBezTo>
                <a:cubicBezTo>
                  <a:pt x="4028" y="1153"/>
                  <a:pt x="8068" y="644"/>
                  <a:pt x="12046" y="644"/>
                </a:cubicBezTo>
                <a:cubicBezTo>
                  <a:pt x="14812" y="644"/>
                  <a:pt x="17564" y="886"/>
                  <a:pt x="20112" y="1420"/>
                </a:cubicBezTo>
                <a:cubicBezTo>
                  <a:pt x="22028" y="1820"/>
                  <a:pt x="23836" y="2378"/>
                  <a:pt x="25461" y="3106"/>
                </a:cubicBezTo>
                <a:cubicBezTo>
                  <a:pt x="26686" y="3652"/>
                  <a:pt x="27814" y="4307"/>
                  <a:pt x="28809" y="5046"/>
                </a:cubicBezTo>
                <a:cubicBezTo>
                  <a:pt x="30313" y="6175"/>
                  <a:pt x="31513" y="7521"/>
                  <a:pt x="32362" y="9122"/>
                </a:cubicBezTo>
                <a:cubicBezTo>
                  <a:pt x="33200" y="10723"/>
                  <a:pt x="33661" y="12579"/>
                  <a:pt x="33661" y="14738"/>
                </a:cubicBezTo>
                <a:cubicBezTo>
                  <a:pt x="33661" y="16388"/>
                  <a:pt x="33381" y="18219"/>
                  <a:pt x="32775" y="20245"/>
                </a:cubicBezTo>
                <a:cubicBezTo>
                  <a:pt x="31017" y="26140"/>
                  <a:pt x="29828" y="31016"/>
                  <a:pt x="29076" y="35067"/>
                </a:cubicBezTo>
                <a:cubicBezTo>
                  <a:pt x="28335" y="39119"/>
                  <a:pt x="28033" y="42345"/>
                  <a:pt x="28033" y="44965"/>
                </a:cubicBezTo>
                <a:cubicBezTo>
                  <a:pt x="28033" y="47488"/>
                  <a:pt x="28311" y="49440"/>
                  <a:pt x="28760" y="51006"/>
                </a:cubicBezTo>
                <a:cubicBezTo>
                  <a:pt x="28979" y="51794"/>
                  <a:pt x="29246" y="52473"/>
                  <a:pt x="29537" y="53079"/>
                </a:cubicBezTo>
                <a:cubicBezTo>
                  <a:pt x="29815" y="53698"/>
                  <a:pt x="30131" y="54219"/>
                  <a:pt x="30446" y="54705"/>
                </a:cubicBezTo>
                <a:cubicBezTo>
                  <a:pt x="31938" y="56949"/>
                  <a:pt x="33842" y="58974"/>
                  <a:pt x="36050" y="60467"/>
                </a:cubicBezTo>
                <a:cubicBezTo>
                  <a:pt x="37154" y="61219"/>
                  <a:pt x="38343" y="61825"/>
                  <a:pt x="39592" y="62273"/>
                </a:cubicBezTo>
                <a:cubicBezTo>
                  <a:pt x="40841" y="62710"/>
                  <a:pt x="42151" y="62977"/>
                  <a:pt x="43510" y="63025"/>
                </a:cubicBezTo>
                <a:lnTo>
                  <a:pt x="44068" y="63025"/>
                </a:lnTo>
                <a:cubicBezTo>
                  <a:pt x="45523" y="63025"/>
                  <a:pt x="46966" y="62831"/>
                  <a:pt x="48373" y="62492"/>
                </a:cubicBezTo>
                <a:cubicBezTo>
                  <a:pt x="49793" y="62152"/>
                  <a:pt x="51163" y="61680"/>
                  <a:pt x="52497" y="61122"/>
                </a:cubicBezTo>
                <a:cubicBezTo>
                  <a:pt x="55712" y="59799"/>
                  <a:pt x="58732" y="58016"/>
                  <a:pt x="61449" y="55857"/>
                </a:cubicBezTo>
                <a:cubicBezTo>
                  <a:pt x="61995" y="55421"/>
                  <a:pt x="62541" y="54947"/>
                  <a:pt x="63050" y="54450"/>
                </a:cubicBezTo>
                <a:cubicBezTo>
                  <a:pt x="63815" y="53686"/>
                  <a:pt x="64506" y="52849"/>
                  <a:pt x="65015" y="51915"/>
                </a:cubicBezTo>
                <a:cubicBezTo>
                  <a:pt x="65270" y="51454"/>
                  <a:pt x="65476" y="50969"/>
                  <a:pt x="65622" y="50459"/>
                </a:cubicBezTo>
                <a:cubicBezTo>
                  <a:pt x="65780" y="49950"/>
                  <a:pt x="65864" y="49429"/>
                  <a:pt x="65864" y="48882"/>
                </a:cubicBezTo>
                <a:lnTo>
                  <a:pt x="65864" y="48785"/>
                </a:lnTo>
                <a:cubicBezTo>
                  <a:pt x="65864" y="48324"/>
                  <a:pt x="65816" y="47876"/>
                  <a:pt x="65707" y="47427"/>
                </a:cubicBezTo>
                <a:cubicBezTo>
                  <a:pt x="65549" y="46760"/>
                  <a:pt x="65282" y="46130"/>
                  <a:pt x="64942" y="45535"/>
                </a:cubicBezTo>
                <a:cubicBezTo>
                  <a:pt x="64603" y="44941"/>
                  <a:pt x="64179" y="44383"/>
                  <a:pt x="63705" y="43898"/>
                </a:cubicBezTo>
                <a:cubicBezTo>
                  <a:pt x="63074" y="43243"/>
                  <a:pt x="62347" y="42685"/>
                  <a:pt x="61595" y="42187"/>
                </a:cubicBezTo>
                <a:cubicBezTo>
                  <a:pt x="60831" y="41702"/>
                  <a:pt x="60018" y="41278"/>
                  <a:pt x="59217" y="40901"/>
                </a:cubicBezTo>
                <a:cubicBezTo>
                  <a:pt x="54475" y="38645"/>
                  <a:pt x="49222" y="37469"/>
                  <a:pt x="43971" y="37469"/>
                </a:cubicBezTo>
                <a:cubicBezTo>
                  <a:pt x="43449" y="37469"/>
                  <a:pt x="42928" y="37481"/>
                  <a:pt x="42406" y="37505"/>
                </a:cubicBezTo>
                <a:cubicBezTo>
                  <a:pt x="41642" y="37542"/>
                  <a:pt x="40853" y="37615"/>
                  <a:pt x="40065" y="37760"/>
                </a:cubicBezTo>
                <a:cubicBezTo>
                  <a:pt x="39483" y="37857"/>
                  <a:pt x="38901" y="37990"/>
                  <a:pt x="38343" y="38173"/>
                </a:cubicBezTo>
                <a:cubicBezTo>
                  <a:pt x="37494" y="38439"/>
                  <a:pt x="36693" y="38815"/>
                  <a:pt x="35990" y="39313"/>
                </a:cubicBezTo>
                <a:cubicBezTo>
                  <a:pt x="35637" y="39555"/>
                  <a:pt x="35310" y="39834"/>
                  <a:pt x="35019" y="40162"/>
                </a:cubicBezTo>
                <a:cubicBezTo>
                  <a:pt x="34728" y="40477"/>
                  <a:pt x="34461" y="40828"/>
                  <a:pt x="34243" y="41217"/>
                </a:cubicBezTo>
                <a:cubicBezTo>
                  <a:pt x="34000" y="41642"/>
                  <a:pt x="33831" y="42090"/>
                  <a:pt x="33709" y="42551"/>
                </a:cubicBezTo>
                <a:cubicBezTo>
                  <a:pt x="33600" y="43012"/>
                  <a:pt x="33539" y="43485"/>
                  <a:pt x="33539" y="43958"/>
                </a:cubicBezTo>
                <a:cubicBezTo>
                  <a:pt x="33539" y="44516"/>
                  <a:pt x="33612" y="45074"/>
                  <a:pt x="33758" y="45620"/>
                </a:cubicBezTo>
                <a:cubicBezTo>
                  <a:pt x="33964" y="46445"/>
                  <a:pt x="34327" y="47245"/>
                  <a:pt x="34801" y="47973"/>
                </a:cubicBezTo>
                <a:cubicBezTo>
                  <a:pt x="35274" y="48688"/>
                  <a:pt x="35856" y="49343"/>
                  <a:pt x="36535" y="49877"/>
                </a:cubicBezTo>
                <a:cubicBezTo>
                  <a:pt x="37166" y="50362"/>
                  <a:pt x="37845" y="50775"/>
                  <a:pt x="38561" y="51103"/>
                </a:cubicBezTo>
                <a:cubicBezTo>
                  <a:pt x="39640" y="51599"/>
                  <a:pt x="40780" y="51915"/>
                  <a:pt x="41957" y="52133"/>
                </a:cubicBezTo>
                <a:cubicBezTo>
                  <a:pt x="43133" y="52340"/>
                  <a:pt x="44335" y="52424"/>
                  <a:pt x="45511" y="52461"/>
                </a:cubicBezTo>
                <a:lnTo>
                  <a:pt x="45936" y="52461"/>
                </a:lnTo>
                <a:cubicBezTo>
                  <a:pt x="46567" y="52461"/>
                  <a:pt x="47209" y="52424"/>
                  <a:pt x="47840" y="52351"/>
                </a:cubicBezTo>
                <a:cubicBezTo>
                  <a:pt x="48325" y="52279"/>
                  <a:pt x="48798" y="52194"/>
                  <a:pt x="49247" y="52060"/>
                </a:cubicBezTo>
                <a:cubicBezTo>
                  <a:pt x="49939" y="51879"/>
                  <a:pt x="50594" y="51599"/>
                  <a:pt x="51163" y="51211"/>
                </a:cubicBezTo>
                <a:cubicBezTo>
                  <a:pt x="51454" y="51017"/>
                  <a:pt x="51721" y="50799"/>
                  <a:pt x="51964" y="50545"/>
                </a:cubicBezTo>
                <a:cubicBezTo>
                  <a:pt x="52206" y="50302"/>
                  <a:pt x="52425" y="50011"/>
                  <a:pt x="52607" y="49696"/>
                </a:cubicBezTo>
                <a:cubicBezTo>
                  <a:pt x="52813" y="49343"/>
                  <a:pt x="52958" y="48979"/>
                  <a:pt x="53055" y="48604"/>
                </a:cubicBezTo>
                <a:cubicBezTo>
                  <a:pt x="53152" y="48227"/>
                  <a:pt x="53201" y="47839"/>
                  <a:pt x="53201" y="47464"/>
                </a:cubicBezTo>
                <a:cubicBezTo>
                  <a:pt x="53201" y="46942"/>
                  <a:pt x="53117" y="46421"/>
                  <a:pt x="52971" y="45911"/>
                </a:cubicBezTo>
                <a:cubicBezTo>
                  <a:pt x="52753" y="45135"/>
                  <a:pt x="52389" y="44395"/>
                  <a:pt x="51915" y="43715"/>
                </a:cubicBezTo>
                <a:cubicBezTo>
                  <a:pt x="51454" y="43049"/>
                  <a:pt x="50896" y="42430"/>
                  <a:pt x="50278" y="41920"/>
                </a:cubicBezTo>
                <a:cubicBezTo>
                  <a:pt x="49453" y="41241"/>
                  <a:pt x="48507" y="40659"/>
                  <a:pt x="47500" y="40259"/>
                </a:cubicBezTo>
                <a:cubicBezTo>
                  <a:pt x="46494" y="39846"/>
                  <a:pt x="45426" y="39615"/>
                  <a:pt x="44335" y="39615"/>
                </a:cubicBezTo>
                <a:cubicBezTo>
                  <a:pt x="43874" y="39615"/>
                  <a:pt x="43400" y="39652"/>
                  <a:pt x="42939" y="39749"/>
                </a:cubicBezTo>
                <a:cubicBezTo>
                  <a:pt x="42284" y="39882"/>
                  <a:pt x="41642" y="40125"/>
                  <a:pt x="41071" y="40465"/>
                </a:cubicBezTo>
                <a:cubicBezTo>
                  <a:pt x="40635" y="40707"/>
                  <a:pt x="40222" y="41011"/>
                  <a:pt x="39858" y="41350"/>
                </a:cubicBezTo>
                <a:cubicBezTo>
                  <a:pt x="39313" y="41860"/>
                  <a:pt x="38852" y="42466"/>
                  <a:pt x="38537" y="43133"/>
                </a:cubicBezTo>
                <a:cubicBezTo>
                  <a:pt x="38209" y="43801"/>
                  <a:pt x="38027" y="44528"/>
                  <a:pt x="38027" y="45292"/>
                </a:cubicBezTo>
                <a:lnTo>
                  <a:pt x="38027" y="45353"/>
                </a:lnTo>
                <a:cubicBezTo>
                  <a:pt x="38039" y="45960"/>
                  <a:pt x="38185" y="46529"/>
                  <a:pt x="38427" y="47063"/>
                </a:cubicBezTo>
                <a:cubicBezTo>
                  <a:pt x="38610" y="47464"/>
                  <a:pt x="38840" y="47839"/>
                  <a:pt x="39131" y="48167"/>
                </a:cubicBezTo>
                <a:cubicBezTo>
                  <a:pt x="39556" y="48677"/>
                  <a:pt x="40065" y="49089"/>
                  <a:pt x="40647" y="49392"/>
                </a:cubicBezTo>
                <a:cubicBezTo>
                  <a:pt x="40938" y="49537"/>
                  <a:pt x="41241" y="49647"/>
                  <a:pt x="41545" y="49732"/>
                </a:cubicBezTo>
                <a:cubicBezTo>
                  <a:pt x="41860" y="49817"/>
                  <a:pt x="42176" y="49853"/>
                  <a:pt x="42503" y="49853"/>
                </a:cubicBezTo>
                <a:cubicBezTo>
                  <a:pt x="42879" y="49853"/>
                  <a:pt x="43267" y="49793"/>
                  <a:pt x="43643" y="49671"/>
                </a:cubicBezTo>
                <a:cubicBezTo>
                  <a:pt x="43813" y="49610"/>
                  <a:pt x="43898" y="49429"/>
                  <a:pt x="43837" y="49259"/>
                </a:cubicBezTo>
                <a:cubicBezTo>
                  <a:pt x="43798" y="49121"/>
                  <a:pt x="43662" y="49039"/>
                  <a:pt x="43528" y="49039"/>
                </a:cubicBezTo>
                <a:cubicBezTo>
                  <a:pt x="43497" y="49039"/>
                  <a:pt x="43467" y="49043"/>
                  <a:pt x="43437" y="49052"/>
                </a:cubicBezTo>
                <a:cubicBezTo>
                  <a:pt x="43122" y="49162"/>
                  <a:pt x="42818" y="49210"/>
                  <a:pt x="42503" y="49210"/>
                </a:cubicBezTo>
                <a:cubicBezTo>
                  <a:pt x="42030" y="49210"/>
                  <a:pt x="41557" y="49101"/>
                  <a:pt x="41108" y="48895"/>
                </a:cubicBezTo>
                <a:cubicBezTo>
                  <a:pt x="40769" y="48737"/>
                  <a:pt x="40453" y="48531"/>
                  <a:pt x="40162" y="48289"/>
                </a:cubicBezTo>
                <a:cubicBezTo>
                  <a:pt x="39726" y="47925"/>
                  <a:pt x="39349" y="47464"/>
                  <a:pt x="39095" y="46966"/>
                </a:cubicBezTo>
                <a:cubicBezTo>
                  <a:pt x="38961" y="46712"/>
                  <a:pt x="38864" y="46445"/>
                  <a:pt x="38791" y="46178"/>
                </a:cubicBezTo>
                <a:cubicBezTo>
                  <a:pt x="38718" y="45911"/>
                  <a:pt x="38682" y="45632"/>
                  <a:pt x="38670" y="45353"/>
                </a:cubicBezTo>
                <a:lnTo>
                  <a:pt x="38670" y="45292"/>
                </a:lnTo>
                <a:cubicBezTo>
                  <a:pt x="38670" y="44710"/>
                  <a:pt x="38804" y="44140"/>
                  <a:pt x="39022" y="43607"/>
                </a:cubicBezTo>
                <a:cubicBezTo>
                  <a:pt x="39192" y="43206"/>
                  <a:pt x="39422" y="42830"/>
                  <a:pt x="39701" y="42478"/>
                </a:cubicBezTo>
                <a:cubicBezTo>
                  <a:pt x="40101" y="41957"/>
                  <a:pt x="40623" y="41496"/>
                  <a:pt x="41193" y="41132"/>
                </a:cubicBezTo>
                <a:cubicBezTo>
                  <a:pt x="41775" y="40780"/>
                  <a:pt x="42406" y="40513"/>
                  <a:pt x="43061" y="40392"/>
                </a:cubicBezTo>
                <a:cubicBezTo>
                  <a:pt x="43486" y="40307"/>
                  <a:pt x="43910" y="40259"/>
                  <a:pt x="44335" y="40259"/>
                </a:cubicBezTo>
                <a:cubicBezTo>
                  <a:pt x="45329" y="40259"/>
                  <a:pt x="46324" y="40477"/>
                  <a:pt x="47257" y="40853"/>
                </a:cubicBezTo>
                <a:cubicBezTo>
                  <a:pt x="48204" y="41229"/>
                  <a:pt x="49090" y="41775"/>
                  <a:pt x="49866" y="42418"/>
                </a:cubicBezTo>
                <a:cubicBezTo>
                  <a:pt x="50254" y="42733"/>
                  <a:pt x="50605" y="43097"/>
                  <a:pt x="50933" y="43485"/>
                </a:cubicBezTo>
                <a:cubicBezTo>
                  <a:pt x="51418" y="44067"/>
                  <a:pt x="51818" y="44722"/>
                  <a:pt x="52109" y="45402"/>
                </a:cubicBezTo>
                <a:cubicBezTo>
                  <a:pt x="52243" y="45741"/>
                  <a:pt x="52364" y="46081"/>
                  <a:pt x="52437" y="46432"/>
                </a:cubicBezTo>
                <a:cubicBezTo>
                  <a:pt x="52510" y="46772"/>
                  <a:pt x="52546" y="47124"/>
                  <a:pt x="52546" y="47464"/>
                </a:cubicBezTo>
                <a:cubicBezTo>
                  <a:pt x="52546" y="47791"/>
                  <a:pt x="52510" y="48119"/>
                  <a:pt x="52425" y="48446"/>
                </a:cubicBezTo>
                <a:cubicBezTo>
                  <a:pt x="52352" y="48761"/>
                  <a:pt x="52219" y="49077"/>
                  <a:pt x="52049" y="49368"/>
                </a:cubicBezTo>
                <a:cubicBezTo>
                  <a:pt x="51770" y="49853"/>
                  <a:pt x="51406" y="50241"/>
                  <a:pt x="50969" y="50556"/>
                </a:cubicBezTo>
                <a:cubicBezTo>
                  <a:pt x="50642" y="50799"/>
                  <a:pt x="50290" y="50993"/>
                  <a:pt x="49890" y="51163"/>
                </a:cubicBezTo>
                <a:cubicBezTo>
                  <a:pt x="49308" y="51405"/>
                  <a:pt x="48653" y="51575"/>
                  <a:pt x="47985" y="51672"/>
                </a:cubicBezTo>
                <a:cubicBezTo>
                  <a:pt x="47306" y="51769"/>
                  <a:pt x="46615" y="51818"/>
                  <a:pt x="45936" y="51818"/>
                </a:cubicBezTo>
                <a:cubicBezTo>
                  <a:pt x="45802" y="51818"/>
                  <a:pt x="45656" y="51818"/>
                  <a:pt x="45523" y="51806"/>
                </a:cubicBezTo>
                <a:cubicBezTo>
                  <a:pt x="43983" y="51769"/>
                  <a:pt x="42418" y="51624"/>
                  <a:pt x="40950" y="51248"/>
                </a:cubicBezTo>
                <a:cubicBezTo>
                  <a:pt x="40222" y="51066"/>
                  <a:pt x="39507" y="50823"/>
                  <a:pt x="38828" y="50520"/>
                </a:cubicBezTo>
                <a:cubicBezTo>
                  <a:pt x="38160" y="50205"/>
                  <a:pt x="37518" y="49829"/>
                  <a:pt x="36936" y="49368"/>
                </a:cubicBezTo>
                <a:cubicBezTo>
                  <a:pt x="36111" y="48725"/>
                  <a:pt x="35419" y="47876"/>
                  <a:pt x="34947" y="46930"/>
                </a:cubicBezTo>
                <a:cubicBezTo>
                  <a:pt x="34704" y="46457"/>
                  <a:pt x="34510" y="45960"/>
                  <a:pt x="34389" y="45462"/>
                </a:cubicBezTo>
                <a:cubicBezTo>
                  <a:pt x="34255" y="44965"/>
                  <a:pt x="34182" y="44456"/>
                  <a:pt x="34182" y="43958"/>
                </a:cubicBezTo>
                <a:cubicBezTo>
                  <a:pt x="34182" y="43534"/>
                  <a:pt x="34230" y="43109"/>
                  <a:pt x="34340" y="42709"/>
                </a:cubicBezTo>
                <a:cubicBezTo>
                  <a:pt x="34437" y="42308"/>
                  <a:pt x="34594" y="41908"/>
                  <a:pt x="34801" y="41532"/>
                </a:cubicBezTo>
                <a:cubicBezTo>
                  <a:pt x="35152" y="40925"/>
                  <a:pt x="35613" y="40416"/>
                  <a:pt x="36159" y="39992"/>
                </a:cubicBezTo>
                <a:cubicBezTo>
                  <a:pt x="36572" y="39677"/>
                  <a:pt x="37020" y="39410"/>
                  <a:pt x="37518" y="39179"/>
                </a:cubicBezTo>
                <a:cubicBezTo>
                  <a:pt x="38246" y="38852"/>
                  <a:pt x="39058" y="38609"/>
                  <a:pt x="39895" y="38439"/>
                </a:cubicBezTo>
                <a:cubicBezTo>
                  <a:pt x="40744" y="38281"/>
                  <a:pt x="41605" y="38197"/>
                  <a:pt x="42430" y="38160"/>
                </a:cubicBezTo>
                <a:cubicBezTo>
                  <a:pt x="42952" y="38136"/>
                  <a:pt x="43461" y="38124"/>
                  <a:pt x="43971" y="38124"/>
                </a:cubicBezTo>
                <a:cubicBezTo>
                  <a:pt x="49125" y="38124"/>
                  <a:pt x="54281" y="39276"/>
                  <a:pt x="58939" y="41483"/>
                </a:cubicBezTo>
                <a:cubicBezTo>
                  <a:pt x="59727" y="41860"/>
                  <a:pt x="60516" y="42272"/>
                  <a:pt x="61243" y="42733"/>
                </a:cubicBezTo>
                <a:cubicBezTo>
                  <a:pt x="61971" y="43206"/>
                  <a:pt x="62650" y="43728"/>
                  <a:pt x="63244" y="44346"/>
                </a:cubicBezTo>
                <a:cubicBezTo>
                  <a:pt x="63826" y="44952"/>
                  <a:pt x="64324" y="45656"/>
                  <a:pt x="64675" y="46408"/>
                </a:cubicBezTo>
                <a:cubicBezTo>
                  <a:pt x="64845" y="46785"/>
                  <a:pt x="64979" y="47184"/>
                  <a:pt x="65076" y="47572"/>
                </a:cubicBezTo>
                <a:cubicBezTo>
                  <a:pt x="65173" y="47973"/>
                  <a:pt x="65222" y="48386"/>
                  <a:pt x="65222" y="48785"/>
                </a:cubicBezTo>
                <a:lnTo>
                  <a:pt x="65222" y="48871"/>
                </a:lnTo>
                <a:cubicBezTo>
                  <a:pt x="65209" y="49513"/>
                  <a:pt x="65076" y="50132"/>
                  <a:pt x="64858" y="50726"/>
                </a:cubicBezTo>
                <a:cubicBezTo>
                  <a:pt x="64688" y="51175"/>
                  <a:pt x="64470" y="51612"/>
                  <a:pt x="64203" y="52024"/>
                </a:cubicBezTo>
                <a:cubicBezTo>
                  <a:pt x="63802" y="52655"/>
                  <a:pt x="63317" y="53249"/>
                  <a:pt x="62772" y="53807"/>
                </a:cubicBezTo>
                <a:cubicBezTo>
                  <a:pt x="62238" y="54353"/>
                  <a:pt x="61643" y="54874"/>
                  <a:pt x="61049" y="55348"/>
                </a:cubicBezTo>
                <a:cubicBezTo>
                  <a:pt x="58368" y="57470"/>
                  <a:pt x="55409" y="59217"/>
                  <a:pt x="52255" y="60527"/>
                </a:cubicBezTo>
                <a:cubicBezTo>
                  <a:pt x="50945" y="61061"/>
                  <a:pt x="49599" y="61534"/>
                  <a:pt x="48228" y="61861"/>
                </a:cubicBezTo>
                <a:cubicBezTo>
                  <a:pt x="46858" y="62189"/>
                  <a:pt x="45462" y="62383"/>
                  <a:pt x="44068" y="62383"/>
                </a:cubicBezTo>
                <a:cubicBezTo>
                  <a:pt x="43885" y="62383"/>
                  <a:pt x="43716" y="62383"/>
                  <a:pt x="43534" y="62370"/>
                </a:cubicBezTo>
                <a:cubicBezTo>
                  <a:pt x="42248" y="62335"/>
                  <a:pt x="40999" y="62079"/>
                  <a:pt x="39810" y="61655"/>
                </a:cubicBezTo>
                <a:cubicBezTo>
                  <a:pt x="38015" y="61025"/>
                  <a:pt x="36354" y="60017"/>
                  <a:pt x="34874" y="58756"/>
                </a:cubicBezTo>
                <a:cubicBezTo>
                  <a:pt x="33381" y="57494"/>
                  <a:pt x="32071" y="55979"/>
                  <a:pt x="30992" y="54341"/>
                </a:cubicBezTo>
                <a:cubicBezTo>
                  <a:pt x="30689" y="53892"/>
                  <a:pt x="30386" y="53383"/>
                  <a:pt x="30119" y="52812"/>
                </a:cubicBezTo>
                <a:cubicBezTo>
                  <a:pt x="29707" y="51939"/>
                  <a:pt x="29354" y="50909"/>
                  <a:pt x="29087" y="49634"/>
                </a:cubicBezTo>
                <a:cubicBezTo>
                  <a:pt x="28833" y="48349"/>
                  <a:pt x="28675" y="46820"/>
                  <a:pt x="28675" y="44965"/>
                </a:cubicBezTo>
                <a:cubicBezTo>
                  <a:pt x="28675" y="42394"/>
                  <a:pt x="28966" y="39203"/>
                  <a:pt x="29718" y="35189"/>
                </a:cubicBezTo>
                <a:cubicBezTo>
                  <a:pt x="30459" y="31162"/>
                  <a:pt x="31635" y="26310"/>
                  <a:pt x="33406" y="20427"/>
                </a:cubicBezTo>
                <a:cubicBezTo>
                  <a:pt x="34025" y="18365"/>
                  <a:pt x="34316" y="16461"/>
                  <a:pt x="34316" y="14738"/>
                </a:cubicBezTo>
                <a:cubicBezTo>
                  <a:pt x="34316" y="13404"/>
                  <a:pt x="34133" y="12167"/>
                  <a:pt x="33818" y="11027"/>
                </a:cubicBezTo>
                <a:cubicBezTo>
                  <a:pt x="33527" y="10032"/>
                  <a:pt x="33127" y="9110"/>
                  <a:pt x="32618" y="8261"/>
                </a:cubicBezTo>
                <a:cubicBezTo>
                  <a:pt x="31732" y="6781"/>
                  <a:pt x="30543" y="5520"/>
                  <a:pt x="29112" y="4464"/>
                </a:cubicBezTo>
                <a:cubicBezTo>
                  <a:pt x="28044" y="3676"/>
                  <a:pt x="26844" y="3009"/>
                  <a:pt x="25546" y="2439"/>
                </a:cubicBezTo>
                <a:cubicBezTo>
                  <a:pt x="23605" y="1590"/>
                  <a:pt x="21434" y="983"/>
                  <a:pt x="19154" y="583"/>
                </a:cubicBezTo>
                <a:cubicBezTo>
                  <a:pt x="16861" y="183"/>
                  <a:pt x="14472" y="0"/>
                  <a:pt x="120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>
            <a:off x="7568890" y="599791"/>
            <a:ext cx="1279646" cy="1194765"/>
            <a:chOff x="4439940" y="1452641"/>
            <a:chExt cx="1279646" cy="1194765"/>
          </a:xfrm>
        </p:grpSpPr>
        <p:sp>
          <p:nvSpPr>
            <p:cNvPr id="95" name="Google Shape;95;p11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/>
          <p:nvPr/>
        </p:nvSpPr>
        <p:spPr>
          <a:xfrm>
            <a:off x="-21750" y="-56400"/>
            <a:ext cx="9187500" cy="525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6137163" y="-994783"/>
            <a:ext cx="3528787" cy="3803463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5571044" y="-223087"/>
            <a:ext cx="4720380" cy="4516916"/>
          </a:xfrm>
          <a:custGeom>
            <a:rect b="b" l="l" r="r" t="t"/>
            <a:pathLst>
              <a:path extrusionOk="0" h="63026" w="65865">
                <a:moveTo>
                  <a:pt x="12046" y="0"/>
                </a:moveTo>
                <a:cubicBezTo>
                  <a:pt x="8006" y="0"/>
                  <a:pt x="3931" y="522"/>
                  <a:pt x="280" y="1444"/>
                </a:cubicBezTo>
                <a:cubicBezTo>
                  <a:pt x="111" y="1480"/>
                  <a:pt x="1" y="1663"/>
                  <a:pt x="49" y="1832"/>
                </a:cubicBezTo>
                <a:cubicBezTo>
                  <a:pt x="92" y="1980"/>
                  <a:pt x="226" y="2082"/>
                  <a:pt x="372" y="2082"/>
                </a:cubicBezTo>
                <a:cubicBezTo>
                  <a:pt x="394" y="2082"/>
                  <a:pt x="416" y="2080"/>
                  <a:pt x="438" y="2075"/>
                </a:cubicBezTo>
                <a:cubicBezTo>
                  <a:pt x="4028" y="1153"/>
                  <a:pt x="8068" y="644"/>
                  <a:pt x="12046" y="644"/>
                </a:cubicBezTo>
                <a:cubicBezTo>
                  <a:pt x="14812" y="644"/>
                  <a:pt x="17564" y="886"/>
                  <a:pt x="20112" y="1420"/>
                </a:cubicBezTo>
                <a:cubicBezTo>
                  <a:pt x="22028" y="1820"/>
                  <a:pt x="23836" y="2378"/>
                  <a:pt x="25461" y="3106"/>
                </a:cubicBezTo>
                <a:cubicBezTo>
                  <a:pt x="26686" y="3652"/>
                  <a:pt x="27814" y="4307"/>
                  <a:pt x="28809" y="5046"/>
                </a:cubicBezTo>
                <a:cubicBezTo>
                  <a:pt x="30313" y="6175"/>
                  <a:pt x="31513" y="7521"/>
                  <a:pt x="32362" y="9122"/>
                </a:cubicBezTo>
                <a:cubicBezTo>
                  <a:pt x="33200" y="10723"/>
                  <a:pt x="33661" y="12579"/>
                  <a:pt x="33661" y="14738"/>
                </a:cubicBezTo>
                <a:cubicBezTo>
                  <a:pt x="33661" y="16388"/>
                  <a:pt x="33381" y="18219"/>
                  <a:pt x="32775" y="20245"/>
                </a:cubicBezTo>
                <a:cubicBezTo>
                  <a:pt x="31017" y="26140"/>
                  <a:pt x="29828" y="31016"/>
                  <a:pt x="29076" y="35067"/>
                </a:cubicBezTo>
                <a:cubicBezTo>
                  <a:pt x="28335" y="39119"/>
                  <a:pt x="28033" y="42345"/>
                  <a:pt x="28033" y="44965"/>
                </a:cubicBezTo>
                <a:cubicBezTo>
                  <a:pt x="28033" y="47488"/>
                  <a:pt x="28311" y="49440"/>
                  <a:pt x="28760" y="51006"/>
                </a:cubicBezTo>
                <a:cubicBezTo>
                  <a:pt x="28979" y="51794"/>
                  <a:pt x="29246" y="52473"/>
                  <a:pt x="29537" y="53079"/>
                </a:cubicBezTo>
                <a:cubicBezTo>
                  <a:pt x="29815" y="53698"/>
                  <a:pt x="30131" y="54219"/>
                  <a:pt x="30446" y="54705"/>
                </a:cubicBezTo>
                <a:cubicBezTo>
                  <a:pt x="31938" y="56949"/>
                  <a:pt x="33842" y="58974"/>
                  <a:pt x="36050" y="60467"/>
                </a:cubicBezTo>
                <a:cubicBezTo>
                  <a:pt x="37154" y="61219"/>
                  <a:pt x="38343" y="61825"/>
                  <a:pt x="39592" y="62273"/>
                </a:cubicBezTo>
                <a:cubicBezTo>
                  <a:pt x="40841" y="62710"/>
                  <a:pt x="42151" y="62977"/>
                  <a:pt x="43510" y="63025"/>
                </a:cubicBezTo>
                <a:lnTo>
                  <a:pt x="44068" y="63025"/>
                </a:lnTo>
                <a:cubicBezTo>
                  <a:pt x="45523" y="63025"/>
                  <a:pt x="46966" y="62831"/>
                  <a:pt x="48373" y="62492"/>
                </a:cubicBezTo>
                <a:cubicBezTo>
                  <a:pt x="49793" y="62152"/>
                  <a:pt x="51163" y="61680"/>
                  <a:pt x="52497" y="61122"/>
                </a:cubicBezTo>
                <a:cubicBezTo>
                  <a:pt x="55712" y="59799"/>
                  <a:pt x="58732" y="58016"/>
                  <a:pt x="61449" y="55857"/>
                </a:cubicBezTo>
                <a:cubicBezTo>
                  <a:pt x="61995" y="55421"/>
                  <a:pt x="62541" y="54947"/>
                  <a:pt x="63050" y="54450"/>
                </a:cubicBezTo>
                <a:cubicBezTo>
                  <a:pt x="63815" y="53686"/>
                  <a:pt x="64506" y="52849"/>
                  <a:pt x="65015" y="51915"/>
                </a:cubicBezTo>
                <a:cubicBezTo>
                  <a:pt x="65270" y="51454"/>
                  <a:pt x="65476" y="50969"/>
                  <a:pt x="65622" y="50459"/>
                </a:cubicBezTo>
                <a:cubicBezTo>
                  <a:pt x="65780" y="49950"/>
                  <a:pt x="65864" y="49429"/>
                  <a:pt x="65864" y="48882"/>
                </a:cubicBezTo>
                <a:lnTo>
                  <a:pt x="65864" y="48785"/>
                </a:lnTo>
                <a:cubicBezTo>
                  <a:pt x="65864" y="48324"/>
                  <a:pt x="65816" y="47876"/>
                  <a:pt x="65707" y="47427"/>
                </a:cubicBezTo>
                <a:cubicBezTo>
                  <a:pt x="65549" y="46760"/>
                  <a:pt x="65282" y="46130"/>
                  <a:pt x="64942" y="45535"/>
                </a:cubicBezTo>
                <a:cubicBezTo>
                  <a:pt x="64603" y="44941"/>
                  <a:pt x="64179" y="44383"/>
                  <a:pt x="63705" y="43898"/>
                </a:cubicBezTo>
                <a:cubicBezTo>
                  <a:pt x="63074" y="43243"/>
                  <a:pt x="62347" y="42685"/>
                  <a:pt x="61595" y="42187"/>
                </a:cubicBezTo>
                <a:cubicBezTo>
                  <a:pt x="60831" y="41702"/>
                  <a:pt x="60018" y="41278"/>
                  <a:pt x="59217" y="40901"/>
                </a:cubicBezTo>
                <a:cubicBezTo>
                  <a:pt x="54475" y="38645"/>
                  <a:pt x="49222" y="37469"/>
                  <a:pt x="43971" y="37469"/>
                </a:cubicBezTo>
                <a:cubicBezTo>
                  <a:pt x="43449" y="37469"/>
                  <a:pt x="42928" y="37481"/>
                  <a:pt x="42406" y="37505"/>
                </a:cubicBezTo>
                <a:cubicBezTo>
                  <a:pt x="41642" y="37542"/>
                  <a:pt x="40853" y="37615"/>
                  <a:pt x="40065" y="37760"/>
                </a:cubicBezTo>
                <a:cubicBezTo>
                  <a:pt x="39483" y="37857"/>
                  <a:pt x="38901" y="37990"/>
                  <a:pt x="38343" y="38173"/>
                </a:cubicBezTo>
                <a:cubicBezTo>
                  <a:pt x="37494" y="38439"/>
                  <a:pt x="36693" y="38815"/>
                  <a:pt x="35990" y="39313"/>
                </a:cubicBezTo>
                <a:cubicBezTo>
                  <a:pt x="35637" y="39555"/>
                  <a:pt x="35310" y="39834"/>
                  <a:pt x="35019" y="40162"/>
                </a:cubicBezTo>
                <a:cubicBezTo>
                  <a:pt x="34728" y="40477"/>
                  <a:pt x="34461" y="40828"/>
                  <a:pt x="34243" y="41217"/>
                </a:cubicBezTo>
                <a:cubicBezTo>
                  <a:pt x="34000" y="41642"/>
                  <a:pt x="33831" y="42090"/>
                  <a:pt x="33709" y="42551"/>
                </a:cubicBezTo>
                <a:cubicBezTo>
                  <a:pt x="33600" y="43012"/>
                  <a:pt x="33539" y="43485"/>
                  <a:pt x="33539" y="43958"/>
                </a:cubicBezTo>
                <a:cubicBezTo>
                  <a:pt x="33539" y="44516"/>
                  <a:pt x="33612" y="45074"/>
                  <a:pt x="33758" y="45620"/>
                </a:cubicBezTo>
                <a:cubicBezTo>
                  <a:pt x="33964" y="46445"/>
                  <a:pt x="34327" y="47245"/>
                  <a:pt x="34801" y="47973"/>
                </a:cubicBezTo>
                <a:cubicBezTo>
                  <a:pt x="35274" y="48688"/>
                  <a:pt x="35856" y="49343"/>
                  <a:pt x="36535" y="49877"/>
                </a:cubicBezTo>
                <a:cubicBezTo>
                  <a:pt x="37166" y="50362"/>
                  <a:pt x="37845" y="50775"/>
                  <a:pt x="38561" y="51103"/>
                </a:cubicBezTo>
                <a:cubicBezTo>
                  <a:pt x="39640" y="51599"/>
                  <a:pt x="40780" y="51915"/>
                  <a:pt x="41957" y="52133"/>
                </a:cubicBezTo>
                <a:cubicBezTo>
                  <a:pt x="43133" y="52340"/>
                  <a:pt x="44335" y="52424"/>
                  <a:pt x="45511" y="52461"/>
                </a:cubicBezTo>
                <a:lnTo>
                  <a:pt x="45936" y="52461"/>
                </a:lnTo>
                <a:cubicBezTo>
                  <a:pt x="46567" y="52461"/>
                  <a:pt x="47209" y="52424"/>
                  <a:pt x="47840" y="52351"/>
                </a:cubicBezTo>
                <a:cubicBezTo>
                  <a:pt x="48325" y="52279"/>
                  <a:pt x="48798" y="52194"/>
                  <a:pt x="49247" y="52060"/>
                </a:cubicBezTo>
                <a:cubicBezTo>
                  <a:pt x="49939" y="51879"/>
                  <a:pt x="50594" y="51599"/>
                  <a:pt x="51163" y="51211"/>
                </a:cubicBezTo>
                <a:cubicBezTo>
                  <a:pt x="51454" y="51017"/>
                  <a:pt x="51721" y="50799"/>
                  <a:pt x="51964" y="50545"/>
                </a:cubicBezTo>
                <a:cubicBezTo>
                  <a:pt x="52206" y="50302"/>
                  <a:pt x="52425" y="50011"/>
                  <a:pt x="52607" y="49696"/>
                </a:cubicBezTo>
                <a:cubicBezTo>
                  <a:pt x="52813" y="49343"/>
                  <a:pt x="52958" y="48979"/>
                  <a:pt x="53055" y="48604"/>
                </a:cubicBezTo>
                <a:cubicBezTo>
                  <a:pt x="53152" y="48227"/>
                  <a:pt x="53201" y="47839"/>
                  <a:pt x="53201" y="47464"/>
                </a:cubicBezTo>
                <a:cubicBezTo>
                  <a:pt x="53201" y="46942"/>
                  <a:pt x="53117" y="46421"/>
                  <a:pt x="52971" y="45911"/>
                </a:cubicBezTo>
                <a:cubicBezTo>
                  <a:pt x="52753" y="45135"/>
                  <a:pt x="52389" y="44395"/>
                  <a:pt x="51915" y="43715"/>
                </a:cubicBezTo>
                <a:cubicBezTo>
                  <a:pt x="51454" y="43049"/>
                  <a:pt x="50896" y="42430"/>
                  <a:pt x="50278" y="41920"/>
                </a:cubicBezTo>
                <a:cubicBezTo>
                  <a:pt x="49453" y="41241"/>
                  <a:pt x="48507" y="40659"/>
                  <a:pt x="47500" y="40259"/>
                </a:cubicBezTo>
                <a:cubicBezTo>
                  <a:pt x="46494" y="39846"/>
                  <a:pt x="45426" y="39615"/>
                  <a:pt x="44335" y="39615"/>
                </a:cubicBezTo>
                <a:cubicBezTo>
                  <a:pt x="43874" y="39615"/>
                  <a:pt x="43400" y="39652"/>
                  <a:pt x="42939" y="39749"/>
                </a:cubicBezTo>
                <a:cubicBezTo>
                  <a:pt x="42284" y="39882"/>
                  <a:pt x="41642" y="40125"/>
                  <a:pt x="41071" y="40465"/>
                </a:cubicBezTo>
                <a:cubicBezTo>
                  <a:pt x="40635" y="40707"/>
                  <a:pt x="40222" y="41011"/>
                  <a:pt x="39858" y="41350"/>
                </a:cubicBezTo>
                <a:cubicBezTo>
                  <a:pt x="39313" y="41860"/>
                  <a:pt x="38852" y="42466"/>
                  <a:pt x="38537" y="43133"/>
                </a:cubicBezTo>
                <a:cubicBezTo>
                  <a:pt x="38209" y="43801"/>
                  <a:pt x="38027" y="44528"/>
                  <a:pt x="38027" y="45292"/>
                </a:cubicBezTo>
                <a:lnTo>
                  <a:pt x="38027" y="45353"/>
                </a:lnTo>
                <a:cubicBezTo>
                  <a:pt x="38039" y="45960"/>
                  <a:pt x="38185" y="46529"/>
                  <a:pt x="38427" y="47063"/>
                </a:cubicBezTo>
                <a:cubicBezTo>
                  <a:pt x="38610" y="47464"/>
                  <a:pt x="38840" y="47839"/>
                  <a:pt x="39131" y="48167"/>
                </a:cubicBezTo>
                <a:cubicBezTo>
                  <a:pt x="39556" y="48677"/>
                  <a:pt x="40065" y="49089"/>
                  <a:pt x="40647" y="49392"/>
                </a:cubicBezTo>
                <a:cubicBezTo>
                  <a:pt x="40938" y="49537"/>
                  <a:pt x="41241" y="49647"/>
                  <a:pt x="41545" y="49732"/>
                </a:cubicBezTo>
                <a:cubicBezTo>
                  <a:pt x="41860" y="49817"/>
                  <a:pt x="42176" y="49853"/>
                  <a:pt x="42503" y="49853"/>
                </a:cubicBezTo>
                <a:cubicBezTo>
                  <a:pt x="42879" y="49853"/>
                  <a:pt x="43267" y="49793"/>
                  <a:pt x="43643" y="49671"/>
                </a:cubicBezTo>
                <a:cubicBezTo>
                  <a:pt x="43813" y="49610"/>
                  <a:pt x="43898" y="49429"/>
                  <a:pt x="43837" y="49259"/>
                </a:cubicBezTo>
                <a:cubicBezTo>
                  <a:pt x="43798" y="49121"/>
                  <a:pt x="43662" y="49039"/>
                  <a:pt x="43528" y="49039"/>
                </a:cubicBezTo>
                <a:cubicBezTo>
                  <a:pt x="43497" y="49039"/>
                  <a:pt x="43467" y="49043"/>
                  <a:pt x="43437" y="49052"/>
                </a:cubicBezTo>
                <a:cubicBezTo>
                  <a:pt x="43122" y="49162"/>
                  <a:pt x="42818" y="49210"/>
                  <a:pt x="42503" y="49210"/>
                </a:cubicBezTo>
                <a:cubicBezTo>
                  <a:pt x="42030" y="49210"/>
                  <a:pt x="41557" y="49101"/>
                  <a:pt x="41108" y="48895"/>
                </a:cubicBezTo>
                <a:cubicBezTo>
                  <a:pt x="40769" y="48737"/>
                  <a:pt x="40453" y="48531"/>
                  <a:pt x="40162" y="48289"/>
                </a:cubicBezTo>
                <a:cubicBezTo>
                  <a:pt x="39726" y="47925"/>
                  <a:pt x="39349" y="47464"/>
                  <a:pt x="39095" y="46966"/>
                </a:cubicBezTo>
                <a:cubicBezTo>
                  <a:pt x="38961" y="46712"/>
                  <a:pt x="38864" y="46445"/>
                  <a:pt x="38791" y="46178"/>
                </a:cubicBezTo>
                <a:cubicBezTo>
                  <a:pt x="38718" y="45911"/>
                  <a:pt x="38682" y="45632"/>
                  <a:pt x="38670" y="45353"/>
                </a:cubicBezTo>
                <a:lnTo>
                  <a:pt x="38670" y="45292"/>
                </a:lnTo>
                <a:cubicBezTo>
                  <a:pt x="38670" y="44710"/>
                  <a:pt x="38804" y="44140"/>
                  <a:pt x="39022" y="43607"/>
                </a:cubicBezTo>
                <a:cubicBezTo>
                  <a:pt x="39192" y="43206"/>
                  <a:pt x="39422" y="42830"/>
                  <a:pt x="39701" y="42478"/>
                </a:cubicBezTo>
                <a:cubicBezTo>
                  <a:pt x="40101" y="41957"/>
                  <a:pt x="40623" y="41496"/>
                  <a:pt x="41193" y="41132"/>
                </a:cubicBezTo>
                <a:cubicBezTo>
                  <a:pt x="41775" y="40780"/>
                  <a:pt x="42406" y="40513"/>
                  <a:pt x="43061" y="40392"/>
                </a:cubicBezTo>
                <a:cubicBezTo>
                  <a:pt x="43486" y="40307"/>
                  <a:pt x="43910" y="40259"/>
                  <a:pt x="44335" y="40259"/>
                </a:cubicBezTo>
                <a:cubicBezTo>
                  <a:pt x="45329" y="40259"/>
                  <a:pt x="46324" y="40477"/>
                  <a:pt x="47257" y="40853"/>
                </a:cubicBezTo>
                <a:cubicBezTo>
                  <a:pt x="48204" y="41229"/>
                  <a:pt x="49090" y="41775"/>
                  <a:pt x="49866" y="42418"/>
                </a:cubicBezTo>
                <a:cubicBezTo>
                  <a:pt x="50254" y="42733"/>
                  <a:pt x="50605" y="43097"/>
                  <a:pt x="50933" y="43485"/>
                </a:cubicBezTo>
                <a:cubicBezTo>
                  <a:pt x="51418" y="44067"/>
                  <a:pt x="51818" y="44722"/>
                  <a:pt x="52109" y="45402"/>
                </a:cubicBezTo>
                <a:cubicBezTo>
                  <a:pt x="52243" y="45741"/>
                  <a:pt x="52364" y="46081"/>
                  <a:pt x="52437" y="46432"/>
                </a:cubicBezTo>
                <a:cubicBezTo>
                  <a:pt x="52510" y="46772"/>
                  <a:pt x="52546" y="47124"/>
                  <a:pt x="52546" y="47464"/>
                </a:cubicBezTo>
                <a:cubicBezTo>
                  <a:pt x="52546" y="47791"/>
                  <a:pt x="52510" y="48119"/>
                  <a:pt x="52425" y="48446"/>
                </a:cubicBezTo>
                <a:cubicBezTo>
                  <a:pt x="52352" y="48761"/>
                  <a:pt x="52219" y="49077"/>
                  <a:pt x="52049" y="49368"/>
                </a:cubicBezTo>
                <a:cubicBezTo>
                  <a:pt x="51770" y="49853"/>
                  <a:pt x="51406" y="50241"/>
                  <a:pt x="50969" y="50556"/>
                </a:cubicBezTo>
                <a:cubicBezTo>
                  <a:pt x="50642" y="50799"/>
                  <a:pt x="50290" y="50993"/>
                  <a:pt x="49890" y="51163"/>
                </a:cubicBezTo>
                <a:cubicBezTo>
                  <a:pt x="49308" y="51405"/>
                  <a:pt x="48653" y="51575"/>
                  <a:pt x="47985" y="51672"/>
                </a:cubicBezTo>
                <a:cubicBezTo>
                  <a:pt x="47306" y="51769"/>
                  <a:pt x="46615" y="51818"/>
                  <a:pt x="45936" y="51818"/>
                </a:cubicBezTo>
                <a:cubicBezTo>
                  <a:pt x="45802" y="51818"/>
                  <a:pt x="45656" y="51818"/>
                  <a:pt x="45523" y="51806"/>
                </a:cubicBezTo>
                <a:cubicBezTo>
                  <a:pt x="43983" y="51769"/>
                  <a:pt x="42418" y="51624"/>
                  <a:pt x="40950" y="51248"/>
                </a:cubicBezTo>
                <a:cubicBezTo>
                  <a:pt x="40222" y="51066"/>
                  <a:pt x="39507" y="50823"/>
                  <a:pt x="38828" y="50520"/>
                </a:cubicBezTo>
                <a:cubicBezTo>
                  <a:pt x="38160" y="50205"/>
                  <a:pt x="37518" y="49829"/>
                  <a:pt x="36936" y="49368"/>
                </a:cubicBezTo>
                <a:cubicBezTo>
                  <a:pt x="36111" y="48725"/>
                  <a:pt x="35419" y="47876"/>
                  <a:pt x="34947" y="46930"/>
                </a:cubicBezTo>
                <a:cubicBezTo>
                  <a:pt x="34704" y="46457"/>
                  <a:pt x="34510" y="45960"/>
                  <a:pt x="34389" y="45462"/>
                </a:cubicBezTo>
                <a:cubicBezTo>
                  <a:pt x="34255" y="44965"/>
                  <a:pt x="34182" y="44456"/>
                  <a:pt x="34182" y="43958"/>
                </a:cubicBezTo>
                <a:cubicBezTo>
                  <a:pt x="34182" y="43534"/>
                  <a:pt x="34230" y="43109"/>
                  <a:pt x="34340" y="42709"/>
                </a:cubicBezTo>
                <a:cubicBezTo>
                  <a:pt x="34437" y="42308"/>
                  <a:pt x="34594" y="41908"/>
                  <a:pt x="34801" y="41532"/>
                </a:cubicBezTo>
                <a:cubicBezTo>
                  <a:pt x="35152" y="40925"/>
                  <a:pt x="35613" y="40416"/>
                  <a:pt x="36159" y="39992"/>
                </a:cubicBezTo>
                <a:cubicBezTo>
                  <a:pt x="36572" y="39677"/>
                  <a:pt x="37020" y="39410"/>
                  <a:pt x="37518" y="39179"/>
                </a:cubicBezTo>
                <a:cubicBezTo>
                  <a:pt x="38246" y="38852"/>
                  <a:pt x="39058" y="38609"/>
                  <a:pt x="39895" y="38439"/>
                </a:cubicBezTo>
                <a:cubicBezTo>
                  <a:pt x="40744" y="38281"/>
                  <a:pt x="41605" y="38197"/>
                  <a:pt x="42430" y="38160"/>
                </a:cubicBezTo>
                <a:cubicBezTo>
                  <a:pt x="42952" y="38136"/>
                  <a:pt x="43461" y="38124"/>
                  <a:pt x="43971" y="38124"/>
                </a:cubicBezTo>
                <a:cubicBezTo>
                  <a:pt x="49125" y="38124"/>
                  <a:pt x="54281" y="39276"/>
                  <a:pt x="58939" y="41483"/>
                </a:cubicBezTo>
                <a:cubicBezTo>
                  <a:pt x="59727" y="41860"/>
                  <a:pt x="60516" y="42272"/>
                  <a:pt x="61243" y="42733"/>
                </a:cubicBezTo>
                <a:cubicBezTo>
                  <a:pt x="61971" y="43206"/>
                  <a:pt x="62650" y="43728"/>
                  <a:pt x="63244" y="44346"/>
                </a:cubicBezTo>
                <a:cubicBezTo>
                  <a:pt x="63826" y="44952"/>
                  <a:pt x="64324" y="45656"/>
                  <a:pt x="64675" y="46408"/>
                </a:cubicBezTo>
                <a:cubicBezTo>
                  <a:pt x="64845" y="46785"/>
                  <a:pt x="64979" y="47184"/>
                  <a:pt x="65076" y="47572"/>
                </a:cubicBezTo>
                <a:cubicBezTo>
                  <a:pt x="65173" y="47973"/>
                  <a:pt x="65222" y="48386"/>
                  <a:pt x="65222" y="48785"/>
                </a:cubicBezTo>
                <a:lnTo>
                  <a:pt x="65222" y="48871"/>
                </a:lnTo>
                <a:cubicBezTo>
                  <a:pt x="65209" y="49513"/>
                  <a:pt x="65076" y="50132"/>
                  <a:pt x="64858" y="50726"/>
                </a:cubicBezTo>
                <a:cubicBezTo>
                  <a:pt x="64688" y="51175"/>
                  <a:pt x="64470" y="51612"/>
                  <a:pt x="64203" y="52024"/>
                </a:cubicBezTo>
                <a:cubicBezTo>
                  <a:pt x="63802" y="52655"/>
                  <a:pt x="63317" y="53249"/>
                  <a:pt x="62772" y="53807"/>
                </a:cubicBezTo>
                <a:cubicBezTo>
                  <a:pt x="62238" y="54353"/>
                  <a:pt x="61643" y="54874"/>
                  <a:pt x="61049" y="55348"/>
                </a:cubicBezTo>
                <a:cubicBezTo>
                  <a:pt x="58368" y="57470"/>
                  <a:pt x="55409" y="59217"/>
                  <a:pt x="52255" y="60527"/>
                </a:cubicBezTo>
                <a:cubicBezTo>
                  <a:pt x="50945" y="61061"/>
                  <a:pt x="49599" y="61534"/>
                  <a:pt x="48228" y="61861"/>
                </a:cubicBezTo>
                <a:cubicBezTo>
                  <a:pt x="46858" y="62189"/>
                  <a:pt x="45462" y="62383"/>
                  <a:pt x="44068" y="62383"/>
                </a:cubicBezTo>
                <a:cubicBezTo>
                  <a:pt x="43885" y="62383"/>
                  <a:pt x="43716" y="62383"/>
                  <a:pt x="43534" y="62370"/>
                </a:cubicBezTo>
                <a:cubicBezTo>
                  <a:pt x="42248" y="62335"/>
                  <a:pt x="40999" y="62079"/>
                  <a:pt x="39810" y="61655"/>
                </a:cubicBezTo>
                <a:cubicBezTo>
                  <a:pt x="38015" y="61025"/>
                  <a:pt x="36354" y="60017"/>
                  <a:pt x="34874" y="58756"/>
                </a:cubicBezTo>
                <a:cubicBezTo>
                  <a:pt x="33381" y="57494"/>
                  <a:pt x="32071" y="55979"/>
                  <a:pt x="30992" y="54341"/>
                </a:cubicBezTo>
                <a:cubicBezTo>
                  <a:pt x="30689" y="53892"/>
                  <a:pt x="30386" y="53383"/>
                  <a:pt x="30119" y="52812"/>
                </a:cubicBezTo>
                <a:cubicBezTo>
                  <a:pt x="29707" y="51939"/>
                  <a:pt x="29354" y="50909"/>
                  <a:pt x="29087" y="49634"/>
                </a:cubicBezTo>
                <a:cubicBezTo>
                  <a:pt x="28833" y="48349"/>
                  <a:pt x="28675" y="46820"/>
                  <a:pt x="28675" y="44965"/>
                </a:cubicBezTo>
                <a:cubicBezTo>
                  <a:pt x="28675" y="42394"/>
                  <a:pt x="28966" y="39203"/>
                  <a:pt x="29718" y="35189"/>
                </a:cubicBezTo>
                <a:cubicBezTo>
                  <a:pt x="30459" y="31162"/>
                  <a:pt x="31635" y="26310"/>
                  <a:pt x="33406" y="20427"/>
                </a:cubicBezTo>
                <a:cubicBezTo>
                  <a:pt x="34025" y="18365"/>
                  <a:pt x="34316" y="16461"/>
                  <a:pt x="34316" y="14738"/>
                </a:cubicBezTo>
                <a:cubicBezTo>
                  <a:pt x="34316" y="13404"/>
                  <a:pt x="34133" y="12167"/>
                  <a:pt x="33818" y="11027"/>
                </a:cubicBezTo>
                <a:cubicBezTo>
                  <a:pt x="33527" y="10032"/>
                  <a:pt x="33127" y="9110"/>
                  <a:pt x="32618" y="8261"/>
                </a:cubicBezTo>
                <a:cubicBezTo>
                  <a:pt x="31732" y="6781"/>
                  <a:pt x="30543" y="5520"/>
                  <a:pt x="29112" y="4464"/>
                </a:cubicBezTo>
                <a:cubicBezTo>
                  <a:pt x="28044" y="3676"/>
                  <a:pt x="26844" y="3009"/>
                  <a:pt x="25546" y="2439"/>
                </a:cubicBezTo>
                <a:cubicBezTo>
                  <a:pt x="23605" y="1590"/>
                  <a:pt x="21434" y="983"/>
                  <a:pt x="19154" y="583"/>
                </a:cubicBezTo>
                <a:cubicBezTo>
                  <a:pt x="16861" y="183"/>
                  <a:pt x="14472" y="0"/>
                  <a:pt x="120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1527375" y="1776625"/>
            <a:ext cx="2016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3"/>
          <p:cNvSpPr txBox="1"/>
          <p:nvPr>
            <p:ph hasCustomPrompt="1" idx="2" type="title"/>
          </p:nvPr>
        </p:nvSpPr>
        <p:spPr>
          <a:xfrm>
            <a:off x="1527375" y="1248162"/>
            <a:ext cx="910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1527375" y="2297577"/>
            <a:ext cx="2456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3" type="title"/>
          </p:nvPr>
        </p:nvSpPr>
        <p:spPr>
          <a:xfrm>
            <a:off x="4673600" y="1776625"/>
            <a:ext cx="2016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3"/>
          <p:cNvSpPr txBox="1"/>
          <p:nvPr>
            <p:ph hasCustomPrompt="1" idx="4" type="title"/>
          </p:nvPr>
        </p:nvSpPr>
        <p:spPr>
          <a:xfrm>
            <a:off x="4673600" y="1248162"/>
            <a:ext cx="910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idx="5" type="subTitle"/>
          </p:nvPr>
        </p:nvSpPr>
        <p:spPr>
          <a:xfrm>
            <a:off x="4673600" y="2297577"/>
            <a:ext cx="2456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6" type="title"/>
          </p:nvPr>
        </p:nvSpPr>
        <p:spPr>
          <a:xfrm>
            <a:off x="1527375" y="3490325"/>
            <a:ext cx="2016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6800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3"/>
          <p:cNvSpPr txBox="1"/>
          <p:nvPr>
            <p:ph hasCustomPrompt="1" idx="7" type="title"/>
          </p:nvPr>
        </p:nvSpPr>
        <p:spPr>
          <a:xfrm>
            <a:off x="1527375" y="2961862"/>
            <a:ext cx="910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idx="8" type="subTitle"/>
          </p:nvPr>
        </p:nvSpPr>
        <p:spPr>
          <a:xfrm>
            <a:off x="1527375" y="4011289"/>
            <a:ext cx="2456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9" type="title"/>
          </p:nvPr>
        </p:nvSpPr>
        <p:spPr>
          <a:xfrm>
            <a:off x="4673600" y="3490325"/>
            <a:ext cx="2016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13"/>
          <p:cNvSpPr txBox="1"/>
          <p:nvPr>
            <p:ph hasCustomPrompt="1" idx="13" type="title"/>
          </p:nvPr>
        </p:nvSpPr>
        <p:spPr>
          <a:xfrm>
            <a:off x="4673600" y="2961862"/>
            <a:ext cx="910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idx="14" type="subTitle"/>
          </p:nvPr>
        </p:nvSpPr>
        <p:spPr>
          <a:xfrm>
            <a:off x="4673600" y="4011289"/>
            <a:ext cx="2456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5"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7" name="Google Shape;127;p13"/>
          <p:cNvGrpSpPr/>
          <p:nvPr/>
        </p:nvGrpSpPr>
        <p:grpSpPr>
          <a:xfrm>
            <a:off x="-93304" y="3071575"/>
            <a:ext cx="1187107" cy="1222260"/>
            <a:chOff x="3553196" y="3571850"/>
            <a:chExt cx="1187107" cy="1222260"/>
          </a:xfrm>
        </p:grpSpPr>
        <p:sp>
          <p:nvSpPr>
            <p:cNvPr id="128" name="Google Shape;128;p13"/>
            <p:cNvSpPr/>
            <p:nvPr/>
          </p:nvSpPr>
          <p:spPr>
            <a:xfrm>
              <a:off x="4149337" y="3571850"/>
              <a:ext cx="67655" cy="50577"/>
            </a:xfrm>
            <a:custGeom>
              <a:rect b="b" l="l" r="r" t="t"/>
              <a:pathLst>
                <a:path extrusionOk="0" h="2384" w="3189">
                  <a:moveTo>
                    <a:pt x="1665" y="1"/>
                  </a:moveTo>
                  <a:cubicBezTo>
                    <a:pt x="835" y="1"/>
                    <a:pt x="0" y="897"/>
                    <a:pt x="569" y="1823"/>
                  </a:cubicBezTo>
                  <a:cubicBezTo>
                    <a:pt x="809" y="2219"/>
                    <a:pt x="1162" y="2383"/>
                    <a:pt x="1517" y="2383"/>
                  </a:cubicBezTo>
                  <a:cubicBezTo>
                    <a:pt x="2347" y="2383"/>
                    <a:pt x="3188" y="1487"/>
                    <a:pt x="2619" y="562"/>
                  </a:cubicBezTo>
                  <a:cubicBezTo>
                    <a:pt x="2375" y="165"/>
                    <a:pt x="2021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620914" y="4123694"/>
              <a:ext cx="72534" cy="54183"/>
            </a:xfrm>
            <a:custGeom>
              <a:rect b="b" l="l" r="r" t="t"/>
              <a:pathLst>
                <a:path extrusionOk="0" h="2554" w="3419">
                  <a:moveTo>
                    <a:pt x="1786" y="1"/>
                  </a:moveTo>
                  <a:cubicBezTo>
                    <a:pt x="897" y="1"/>
                    <a:pt x="1" y="958"/>
                    <a:pt x="611" y="1950"/>
                  </a:cubicBezTo>
                  <a:cubicBezTo>
                    <a:pt x="874" y="2377"/>
                    <a:pt x="1256" y="2553"/>
                    <a:pt x="1638" y="2553"/>
                  </a:cubicBezTo>
                  <a:cubicBezTo>
                    <a:pt x="2528" y="2553"/>
                    <a:pt x="3418" y="1596"/>
                    <a:pt x="2807" y="604"/>
                  </a:cubicBezTo>
                  <a:cubicBezTo>
                    <a:pt x="2548" y="177"/>
                    <a:pt x="2168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362569" y="4211270"/>
              <a:ext cx="128011" cy="95616"/>
            </a:xfrm>
            <a:custGeom>
              <a:rect b="b" l="l" r="r" t="t"/>
              <a:pathLst>
                <a:path extrusionOk="0" h="4507" w="6034">
                  <a:moveTo>
                    <a:pt x="3154" y="0"/>
                  </a:moveTo>
                  <a:cubicBezTo>
                    <a:pt x="1581" y="0"/>
                    <a:pt x="1" y="1690"/>
                    <a:pt x="1071" y="3438"/>
                  </a:cubicBezTo>
                  <a:cubicBezTo>
                    <a:pt x="1534" y="4193"/>
                    <a:pt x="2209" y="4506"/>
                    <a:pt x="2886" y="4506"/>
                  </a:cubicBezTo>
                  <a:cubicBezTo>
                    <a:pt x="4457" y="4506"/>
                    <a:pt x="6033" y="2816"/>
                    <a:pt x="4965" y="1061"/>
                  </a:cubicBezTo>
                  <a:cubicBezTo>
                    <a:pt x="4502" y="311"/>
                    <a:pt x="3829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359578" y="3752113"/>
              <a:ext cx="137961" cy="103062"/>
            </a:xfrm>
            <a:custGeom>
              <a:rect b="b" l="l" r="r" t="t"/>
              <a:pathLst>
                <a:path extrusionOk="0" h="4858" w="6503">
                  <a:moveTo>
                    <a:pt x="3394" y="1"/>
                  </a:moveTo>
                  <a:cubicBezTo>
                    <a:pt x="1700" y="1"/>
                    <a:pt x="1" y="1825"/>
                    <a:pt x="1163" y="3709"/>
                  </a:cubicBezTo>
                  <a:cubicBezTo>
                    <a:pt x="1659" y="4521"/>
                    <a:pt x="2383" y="4858"/>
                    <a:pt x="3109" y="4858"/>
                  </a:cubicBezTo>
                  <a:cubicBezTo>
                    <a:pt x="4800" y="4858"/>
                    <a:pt x="6502" y="3033"/>
                    <a:pt x="5348" y="1149"/>
                  </a:cubicBezTo>
                  <a:cubicBezTo>
                    <a:pt x="4849" y="337"/>
                    <a:pt x="4122" y="1"/>
                    <a:pt x="3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086435" y="3969122"/>
              <a:ext cx="160513" cy="119886"/>
            </a:xfrm>
            <a:custGeom>
              <a:rect b="b" l="l" r="r" t="t"/>
              <a:pathLst>
                <a:path extrusionOk="0" h="5651" w="7566">
                  <a:moveTo>
                    <a:pt x="3952" y="1"/>
                  </a:moveTo>
                  <a:cubicBezTo>
                    <a:pt x="1981" y="1"/>
                    <a:pt x="0" y="2124"/>
                    <a:pt x="1351" y="4324"/>
                  </a:cubicBezTo>
                  <a:cubicBezTo>
                    <a:pt x="1925" y="5262"/>
                    <a:pt x="2765" y="5651"/>
                    <a:pt x="3608" y="5651"/>
                  </a:cubicBezTo>
                  <a:cubicBezTo>
                    <a:pt x="5579" y="5651"/>
                    <a:pt x="7565" y="3528"/>
                    <a:pt x="6215" y="1327"/>
                  </a:cubicBezTo>
                  <a:cubicBezTo>
                    <a:pt x="5637" y="390"/>
                    <a:pt x="4795" y="1"/>
                    <a:pt x="3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929847" y="4356486"/>
              <a:ext cx="97738" cy="73171"/>
            </a:xfrm>
            <a:custGeom>
              <a:rect b="b" l="l" r="r" t="t"/>
              <a:pathLst>
                <a:path extrusionOk="0" h="3449" w="4607">
                  <a:moveTo>
                    <a:pt x="2405" y="0"/>
                  </a:moveTo>
                  <a:cubicBezTo>
                    <a:pt x="1207" y="0"/>
                    <a:pt x="0" y="1293"/>
                    <a:pt x="823" y="2634"/>
                  </a:cubicBezTo>
                  <a:cubicBezTo>
                    <a:pt x="1173" y="3210"/>
                    <a:pt x="1686" y="3448"/>
                    <a:pt x="2201" y="3448"/>
                  </a:cubicBezTo>
                  <a:cubicBezTo>
                    <a:pt x="3399" y="3448"/>
                    <a:pt x="4606" y="2155"/>
                    <a:pt x="3783" y="814"/>
                  </a:cubicBezTo>
                  <a:cubicBezTo>
                    <a:pt x="3433" y="239"/>
                    <a:pt x="2920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768167" y="3770146"/>
              <a:ext cx="77053" cy="57471"/>
            </a:xfrm>
            <a:custGeom>
              <a:rect b="b" l="l" r="r" t="t"/>
              <a:pathLst>
                <a:path extrusionOk="0" h="2709" w="3632">
                  <a:moveTo>
                    <a:pt x="1894" y="0"/>
                  </a:moveTo>
                  <a:cubicBezTo>
                    <a:pt x="947" y="0"/>
                    <a:pt x="0" y="1018"/>
                    <a:pt x="645" y="2070"/>
                  </a:cubicBezTo>
                  <a:cubicBezTo>
                    <a:pt x="922" y="2522"/>
                    <a:pt x="1326" y="2709"/>
                    <a:pt x="1732" y="2709"/>
                  </a:cubicBezTo>
                  <a:cubicBezTo>
                    <a:pt x="2678" y="2709"/>
                    <a:pt x="3631" y="1692"/>
                    <a:pt x="2986" y="639"/>
                  </a:cubicBezTo>
                  <a:cubicBezTo>
                    <a:pt x="2706" y="188"/>
                    <a:pt x="2300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553196" y="4351267"/>
              <a:ext cx="79047" cy="59169"/>
            </a:xfrm>
            <a:custGeom>
              <a:rect b="b" l="l" r="r" t="t"/>
              <a:pathLst>
                <a:path extrusionOk="0" h="2789" w="3726">
                  <a:moveTo>
                    <a:pt x="1949" y="1"/>
                  </a:moveTo>
                  <a:cubicBezTo>
                    <a:pt x="978" y="1"/>
                    <a:pt x="0" y="1049"/>
                    <a:pt x="662" y="2128"/>
                  </a:cubicBezTo>
                  <a:cubicBezTo>
                    <a:pt x="947" y="2595"/>
                    <a:pt x="1364" y="2789"/>
                    <a:pt x="1781" y="2789"/>
                  </a:cubicBezTo>
                  <a:cubicBezTo>
                    <a:pt x="2751" y="2789"/>
                    <a:pt x="3725" y="1745"/>
                    <a:pt x="3064" y="660"/>
                  </a:cubicBezTo>
                  <a:cubicBezTo>
                    <a:pt x="2780" y="194"/>
                    <a:pt x="2365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081598" y="4330795"/>
              <a:ext cx="157840" cy="117786"/>
            </a:xfrm>
            <a:custGeom>
              <a:rect b="b" l="l" r="r" t="t"/>
              <a:pathLst>
                <a:path extrusionOk="0" h="5552" w="7440">
                  <a:moveTo>
                    <a:pt x="3885" y="0"/>
                  </a:moveTo>
                  <a:cubicBezTo>
                    <a:pt x="1948" y="0"/>
                    <a:pt x="1" y="2081"/>
                    <a:pt x="1324" y="4245"/>
                  </a:cubicBezTo>
                  <a:cubicBezTo>
                    <a:pt x="1892" y="5169"/>
                    <a:pt x="2720" y="5552"/>
                    <a:pt x="3551" y="5552"/>
                  </a:cubicBezTo>
                  <a:cubicBezTo>
                    <a:pt x="5489" y="5552"/>
                    <a:pt x="7440" y="3466"/>
                    <a:pt x="6115" y="1309"/>
                  </a:cubicBezTo>
                  <a:cubicBezTo>
                    <a:pt x="5547" y="384"/>
                    <a:pt x="4717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319418" y="4014585"/>
              <a:ext cx="121965" cy="91225"/>
            </a:xfrm>
            <a:custGeom>
              <a:rect b="b" l="l" r="r" t="t"/>
              <a:pathLst>
                <a:path extrusionOk="0" h="4300" w="5749">
                  <a:moveTo>
                    <a:pt x="3003" y="1"/>
                  </a:moveTo>
                  <a:cubicBezTo>
                    <a:pt x="1505" y="1"/>
                    <a:pt x="0" y="1613"/>
                    <a:pt x="1018" y="3284"/>
                  </a:cubicBezTo>
                  <a:cubicBezTo>
                    <a:pt x="1459" y="4002"/>
                    <a:pt x="2102" y="4300"/>
                    <a:pt x="2746" y="4300"/>
                  </a:cubicBezTo>
                  <a:cubicBezTo>
                    <a:pt x="4244" y="4300"/>
                    <a:pt x="5748" y="2688"/>
                    <a:pt x="4730" y="1016"/>
                  </a:cubicBezTo>
                  <a:cubicBezTo>
                    <a:pt x="4289" y="298"/>
                    <a:pt x="364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3808030" y="4111814"/>
              <a:ext cx="153809" cy="115091"/>
            </a:xfrm>
            <a:custGeom>
              <a:rect b="b" l="l" r="r" t="t"/>
              <a:pathLst>
                <a:path extrusionOk="0" h="5425" w="7250">
                  <a:moveTo>
                    <a:pt x="3783" y="1"/>
                  </a:moveTo>
                  <a:cubicBezTo>
                    <a:pt x="1896" y="1"/>
                    <a:pt x="0" y="2036"/>
                    <a:pt x="1289" y="4148"/>
                  </a:cubicBezTo>
                  <a:cubicBezTo>
                    <a:pt x="1843" y="5051"/>
                    <a:pt x="2650" y="5425"/>
                    <a:pt x="3460" y="5425"/>
                  </a:cubicBezTo>
                  <a:cubicBezTo>
                    <a:pt x="5349" y="5425"/>
                    <a:pt x="7249" y="3391"/>
                    <a:pt x="5959" y="1285"/>
                  </a:cubicBezTo>
                  <a:cubicBezTo>
                    <a:pt x="5404" y="377"/>
                    <a:pt x="4594" y="1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675373" y="4685764"/>
              <a:ext cx="145089" cy="108345"/>
            </a:xfrm>
            <a:custGeom>
              <a:rect b="b" l="l" r="r" t="t"/>
              <a:pathLst>
                <a:path extrusionOk="0" h="5107" w="6839">
                  <a:moveTo>
                    <a:pt x="3570" y="1"/>
                  </a:moveTo>
                  <a:cubicBezTo>
                    <a:pt x="1788" y="1"/>
                    <a:pt x="1" y="1915"/>
                    <a:pt x="1222" y="3900"/>
                  </a:cubicBezTo>
                  <a:cubicBezTo>
                    <a:pt x="1744" y="4753"/>
                    <a:pt x="2506" y="5107"/>
                    <a:pt x="3271" y="5107"/>
                  </a:cubicBezTo>
                  <a:cubicBezTo>
                    <a:pt x="5049" y="5107"/>
                    <a:pt x="6839" y="3193"/>
                    <a:pt x="5626" y="1207"/>
                  </a:cubicBezTo>
                  <a:cubicBezTo>
                    <a:pt x="5101" y="354"/>
                    <a:pt x="4336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36487" y="4660391"/>
              <a:ext cx="121986" cy="91055"/>
            </a:xfrm>
            <a:custGeom>
              <a:rect b="b" l="l" r="r" t="t"/>
              <a:pathLst>
                <a:path extrusionOk="0" h="4292" w="5750">
                  <a:moveTo>
                    <a:pt x="3009" y="0"/>
                  </a:moveTo>
                  <a:cubicBezTo>
                    <a:pt x="1509" y="0"/>
                    <a:pt x="0" y="1612"/>
                    <a:pt x="1020" y="3277"/>
                  </a:cubicBezTo>
                  <a:cubicBezTo>
                    <a:pt x="1461" y="3995"/>
                    <a:pt x="2103" y="4292"/>
                    <a:pt x="2747" y="4292"/>
                  </a:cubicBezTo>
                  <a:cubicBezTo>
                    <a:pt x="4245" y="4292"/>
                    <a:pt x="5749" y="2680"/>
                    <a:pt x="4731" y="1008"/>
                  </a:cubicBezTo>
                  <a:cubicBezTo>
                    <a:pt x="4291" y="295"/>
                    <a:pt x="365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73056" y="4503485"/>
              <a:ext cx="91734" cy="68631"/>
            </a:xfrm>
            <a:custGeom>
              <a:rect b="b" l="l" r="r" t="t"/>
              <a:pathLst>
                <a:path extrusionOk="0" h="3235" w="4324">
                  <a:moveTo>
                    <a:pt x="2256" y="1"/>
                  </a:moveTo>
                  <a:cubicBezTo>
                    <a:pt x="1130" y="1"/>
                    <a:pt x="0" y="1216"/>
                    <a:pt x="773" y="2473"/>
                  </a:cubicBezTo>
                  <a:cubicBezTo>
                    <a:pt x="1101" y="3012"/>
                    <a:pt x="1581" y="3235"/>
                    <a:pt x="2063" y="3235"/>
                  </a:cubicBezTo>
                  <a:cubicBezTo>
                    <a:pt x="3188" y="3235"/>
                    <a:pt x="4324" y="2019"/>
                    <a:pt x="3551" y="762"/>
                  </a:cubicBezTo>
                  <a:cubicBezTo>
                    <a:pt x="3220" y="224"/>
                    <a:pt x="2738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378268" y="4427917"/>
              <a:ext cx="160979" cy="120331"/>
            </a:xfrm>
            <a:custGeom>
              <a:rect b="b" l="l" r="r" t="t"/>
              <a:pathLst>
                <a:path extrusionOk="0" h="5672" w="7588">
                  <a:moveTo>
                    <a:pt x="3964" y="1"/>
                  </a:moveTo>
                  <a:cubicBezTo>
                    <a:pt x="1988" y="1"/>
                    <a:pt x="0" y="2131"/>
                    <a:pt x="1349" y="4337"/>
                  </a:cubicBezTo>
                  <a:cubicBezTo>
                    <a:pt x="1929" y="5280"/>
                    <a:pt x="2774" y="5671"/>
                    <a:pt x="3623" y="5671"/>
                  </a:cubicBezTo>
                  <a:cubicBezTo>
                    <a:pt x="5599" y="5671"/>
                    <a:pt x="7587" y="3547"/>
                    <a:pt x="6238" y="1341"/>
                  </a:cubicBezTo>
                  <a:cubicBezTo>
                    <a:pt x="5659" y="393"/>
                    <a:pt x="4812" y="1"/>
                    <a:pt x="3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651708" y="3878321"/>
              <a:ext cx="88594" cy="66148"/>
            </a:xfrm>
            <a:custGeom>
              <a:rect b="b" l="l" r="r" t="t"/>
              <a:pathLst>
                <a:path extrusionOk="0" h="3118" w="4176">
                  <a:moveTo>
                    <a:pt x="2182" y="0"/>
                  </a:moveTo>
                  <a:cubicBezTo>
                    <a:pt x="1096" y="0"/>
                    <a:pt x="1" y="1167"/>
                    <a:pt x="748" y="2381"/>
                  </a:cubicBezTo>
                  <a:cubicBezTo>
                    <a:pt x="1065" y="2902"/>
                    <a:pt x="1529" y="3118"/>
                    <a:pt x="1995" y="3118"/>
                  </a:cubicBezTo>
                  <a:cubicBezTo>
                    <a:pt x="3081" y="3118"/>
                    <a:pt x="4175" y="1945"/>
                    <a:pt x="3428" y="731"/>
                  </a:cubicBezTo>
                  <a:cubicBezTo>
                    <a:pt x="3112" y="215"/>
                    <a:pt x="2648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/>
          <p:nvPr/>
        </p:nvSpPr>
        <p:spPr>
          <a:xfrm>
            <a:off x="230300" y="-1335475"/>
            <a:ext cx="6537295" cy="6994559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 rot="8100000">
            <a:off x="6888375" y="3194153"/>
            <a:ext cx="3991761" cy="3226984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-10" y="2857616"/>
            <a:ext cx="1279646" cy="1194765"/>
            <a:chOff x="4439940" y="1452641"/>
            <a:chExt cx="1279646" cy="1194765"/>
          </a:xfrm>
        </p:grpSpPr>
        <p:sp>
          <p:nvSpPr>
            <p:cNvPr id="148" name="Google Shape;148;p14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4"/>
          <p:cNvSpPr/>
          <p:nvPr/>
        </p:nvSpPr>
        <p:spPr>
          <a:xfrm rot="-3599969">
            <a:off x="1635992" y="-2690094"/>
            <a:ext cx="3991850" cy="322705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6148560" y="-3185764"/>
            <a:ext cx="5155669" cy="5516292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 txBox="1"/>
          <p:nvPr>
            <p:ph type="title"/>
          </p:nvPr>
        </p:nvSpPr>
        <p:spPr>
          <a:xfrm>
            <a:off x="2019788" y="3678575"/>
            <a:ext cx="5104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5" name="Google Shape;165;p14"/>
          <p:cNvSpPr txBox="1"/>
          <p:nvPr>
            <p:ph idx="1" type="subTitle"/>
          </p:nvPr>
        </p:nvSpPr>
        <p:spPr>
          <a:xfrm>
            <a:off x="1410850" y="1345475"/>
            <a:ext cx="6322500" cy="20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/>
          <p:nvPr/>
        </p:nvSpPr>
        <p:spPr>
          <a:xfrm>
            <a:off x="5863701" y="-447626"/>
            <a:ext cx="5579146" cy="6205410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15"/>
          <p:cNvSpPr/>
          <p:nvPr/>
        </p:nvSpPr>
        <p:spPr>
          <a:xfrm rot="10800000">
            <a:off x="4906422" y="3227058"/>
            <a:ext cx="3757594" cy="3037681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/>
          <p:nvPr/>
        </p:nvSpPr>
        <p:spPr>
          <a:xfrm>
            <a:off x="2525253" y="-2012742"/>
            <a:ext cx="7714802" cy="8580795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16"/>
          <p:cNvSpPr/>
          <p:nvPr/>
        </p:nvSpPr>
        <p:spPr>
          <a:xfrm rot="10800000">
            <a:off x="-2970953" y="-1334667"/>
            <a:ext cx="3757594" cy="3037681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6757365" y="-199947"/>
            <a:ext cx="1279646" cy="1194765"/>
            <a:chOff x="4439940" y="1452641"/>
            <a:chExt cx="1279646" cy="1194765"/>
          </a:xfrm>
        </p:grpSpPr>
        <p:sp>
          <p:nvSpPr>
            <p:cNvPr id="175" name="Google Shape;175;p16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>
            <a:off x="-852172" y="-2121342"/>
            <a:ext cx="7714802" cy="8580795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 rot="4622155">
            <a:off x="5055719" y="-361299"/>
            <a:ext cx="7714749" cy="8580736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2082900" y="461623"/>
            <a:ext cx="49782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5" name="Google Shape;195;p18"/>
          <p:cNvSpPr/>
          <p:nvPr/>
        </p:nvSpPr>
        <p:spPr>
          <a:xfrm rot="10800000">
            <a:off x="6641522" y="3618008"/>
            <a:ext cx="3757594" cy="3037681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18"/>
          <p:cNvGrpSpPr/>
          <p:nvPr/>
        </p:nvGrpSpPr>
        <p:grpSpPr>
          <a:xfrm>
            <a:off x="3" y="842078"/>
            <a:ext cx="732384" cy="769298"/>
            <a:chOff x="2579178" y="911853"/>
            <a:chExt cx="732384" cy="769298"/>
          </a:xfrm>
        </p:grpSpPr>
        <p:sp>
          <p:nvSpPr>
            <p:cNvPr id="197" name="Google Shape;197;p18"/>
            <p:cNvSpPr/>
            <p:nvPr/>
          </p:nvSpPr>
          <p:spPr>
            <a:xfrm>
              <a:off x="3207269" y="933217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925916" y="1256321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883231" y="1028515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2889108" y="1424980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133547" y="1141145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2579178" y="911853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2649845" y="1326755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624111" y="1607048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/>
        </p:nvSpPr>
        <p:spPr>
          <a:xfrm rot="4622155">
            <a:off x="1047819" y="-1664499"/>
            <a:ext cx="7714749" cy="8580736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19"/>
          <p:cNvSpPr/>
          <p:nvPr/>
        </p:nvSpPr>
        <p:spPr>
          <a:xfrm rot="-3514601">
            <a:off x="6634349" y="-2106240"/>
            <a:ext cx="3757654" cy="3037730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9"/>
          <p:cNvGrpSpPr/>
          <p:nvPr/>
        </p:nvGrpSpPr>
        <p:grpSpPr>
          <a:xfrm>
            <a:off x="378490" y="-117497"/>
            <a:ext cx="1279646" cy="1194765"/>
            <a:chOff x="4439940" y="1452641"/>
            <a:chExt cx="1279646" cy="1194765"/>
          </a:xfrm>
        </p:grpSpPr>
        <p:sp>
          <p:nvSpPr>
            <p:cNvPr id="210" name="Google Shape;210;p19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/>
          <p:nvPr/>
        </p:nvSpPr>
        <p:spPr>
          <a:xfrm rot="4622155">
            <a:off x="-1840306" y="51376"/>
            <a:ext cx="7714749" cy="8580736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7" name="Google Shape;227;p20"/>
          <p:cNvSpPr/>
          <p:nvPr/>
        </p:nvSpPr>
        <p:spPr>
          <a:xfrm rot="-3514601">
            <a:off x="5700374" y="-2195565"/>
            <a:ext cx="3757654" cy="3037730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rot="-7609716">
            <a:off x="1660498" y="3842460"/>
            <a:ext cx="3757725" cy="303778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958023" y="-51613"/>
            <a:ext cx="3686522" cy="4100337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624050" y="2496300"/>
            <a:ext cx="24849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624050" y="403050"/>
            <a:ext cx="20772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8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33625" y="3963175"/>
            <a:ext cx="2592900" cy="7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2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 rot="4622155">
            <a:off x="1812744" y="-4488049"/>
            <a:ext cx="7714749" cy="8580736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2" name="Google Shape;232;p21"/>
          <p:cNvGrpSpPr/>
          <p:nvPr/>
        </p:nvGrpSpPr>
        <p:grpSpPr>
          <a:xfrm>
            <a:off x="8191490" y="877203"/>
            <a:ext cx="1279646" cy="1194765"/>
            <a:chOff x="4439940" y="1452641"/>
            <a:chExt cx="1279646" cy="1194765"/>
          </a:xfrm>
        </p:grpSpPr>
        <p:sp>
          <p:nvSpPr>
            <p:cNvPr id="233" name="Google Shape;233;p21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1"/>
          <p:cNvSpPr/>
          <p:nvPr/>
        </p:nvSpPr>
        <p:spPr>
          <a:xfrm rot="700274">
            <a:off x="-1126436" y="-398285"/>
            <a:ext cx="3016145" cy="2245041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/>
          <p:nvPr/>
        </p:nvSpPr>
        <p:spPr>
          <a:xfrm rot="4622155">
            <a:off x="162044" y="-2316099"/>
            <a:ext cx="7714749" cy="8580736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 txBox="1"/>
          <p:nvPr>
            <p:ph idx="1" type="subTitle"/>
          </p:nvPr>
        </p:nvSpPr>
        <p:spPr>
          <a:xfrm>
            <a:off x="504125" y="1717175"/>
            <a:ext cx="4234200" cy="27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22"/>
          <p:cNvSpPr txBox="1"/>
          <p:nvPr>
            <p:ph type="title"/>
          </p:nvPr>
        </p:nvSpPr>
        <p:spPr>
          <a:xfrm>
            <a:off x="623750" y="453625"/>
            <a:ext cx="42342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/>
          <p:nvPr/>
        </p:nvSpPr>
        <p:spPr>
          <a:xfrm rot="4622155">
            <a:off x="162044" y="-2316099"/>
            <a:ext cx="7714749" cy="8580736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620320" y="2238450"/>
            <a:ext cx="24597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type="title"/>
          </p:nvPr>
        </p:nvSpPr>
        <p:spPr>
          <a:xfrm>
            <a:off x="623750" y="1665450"/>
            <a:ext cx="2346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/>
          <p:nvPr/>
        </p:nvSpPr>
        <p:spPr>
          <a:xfrm rot="-4829009">
            <a:off x="-1120945" y="2026848"/>
            <a:ext cx="4503698" cy="5009242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5854194" y="-1378250"/>
            <a:ext cx="4331760" cy="4668938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 txBox="1"/>
          <p:nvPr>
            <p:ph idx="1" type="subTitle"/>
          </p:nvPr>
        </p:nvSpPr>
        <p:spPr>
          <a:xfrm>
            <a:off x="1556213" y="3386575"/>
            <a:ext cx="25293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24"/>
          <p:cNvSpPr txBox="1"/>
          <p:nvPr>
            <p:ph idx="2" type="subTitle"/>
          </p:nvPr>
        </p:nvSpPr>
        <p:spPr>
          <a:xfrm>
            <a:off x="5058413" y="3386550"/>
            <a:ext cx="25293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1" name="Google Shape;261;p24"/>
          <p:cNvSpPr txBox="1"/>
          <p:nvPr>
            <p:ph idx="3" type="subTitle"/>
          </p:nvPr>
        </p:nvSpPr>
        <p:spPr>
          <a:xfrm>
            <a:off x="1692338" y="3720100"/>
            <a:ext cx="2257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idx="4" type="subTitle"/>
          </p:nvPr>
        </p:nvSpPr>
        <p:spPr>
          <a:xfrm>
            <a:off x="5194663" y="3720100"/>
            <a:ext cx="2257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4"/>
          <p:cNvSpPr txBox="1"/>
          <p:nvPr>
            <p:ph type="title"/>
          </p:nvPr>
        </p:nvSpPr>
        <p:spPr>
          <a:xfrm>
            <a:off x="623750" y="453625"/>
            <a:ext cx="78003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/>
          <p:nvPr/>
        </p:nvSpPr>
        <p:spPr>
          <a:xfrm rot="-4829009">
            <a:off x="-762570" y="670323"/>
            <a:ext cx="4503698" cy="5009242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5246044" y="-1193625"/>
            <a:ext cx="4331760" cy="4668938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 txBox="1"/>
          <p:nvPr>
            <p:ph idx="1" type="subTitle"/>
          </p:nvPr>
        </p:nvSpPr>
        <p:spPr>
          <a:xfrm>
            <a:off x="1586491" y="1963525"/>
            <a:ext cx="333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25"/>
          <p:cNvSpPr txBox="1"/>
          <p:nvPr>
            <p:ph idx="2" type="subTitle"/>
          </p:nvPr>
        </p:nvSpPr>
        <p:spPr>
          <a:xfrm>
            <a:off x="1586475" y="2449475"/>
            <a:ext cx="33324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25"/>
          <p:cNvSpPr txBox="1"/>
          <p:nvPr>
            <p:ph type="title"/>
          </p:nvPr>
        </p:nvSpPr>
        <p:spPr>
          <a:xfrm>
            <a:off x="623750" y="453625"/>
            <a:ext cx="30246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25"/>
          <p:cNvSpPr txBox="1"/>
          <p:nvPr>
            <p:ph idx="3" type="subTitle"/>
          </p:nvPr>
        </p:nvSpPr>
        <p:spPr>
          <a:xfrm>
            <a:off x="5446410" y="1963525"/>
            <a:ext cx="2111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1" name="Google Shape;271;p25"/>
          <p:cNvSpPr txBox="1"/>
          <p:nvPr>
            <p:ph idx="4" type="subTitle"/>
          </p:nvPr>
        </p:nvSpPr>
        <p:spPr>
          <a:xfrm>
            <a:off x="5446400" y="2449475"/>
            <a:ext cx="21111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25"/>
          <p:cNvSpPr/>
          <p:nvPr/>
        </p:nvSpPr>
        <p:spPr>
          <a:xfrm rot="-8999966">
            <a:off x="661419" y="3609473"/>
            <a:ext cx="3750676" cy="3032088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3387091" y="-1351149"/>
            <a:ext cx="3750829" cy="2791791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5"/>
          <p:cNvGrpSpPr/>
          <p:nvPr/>
        </p:nvGrpSpPr>
        <p:grpSpPr>
          <a:xfrm>
            <a:off x="7137915" y="4006116"/>
            <a:ext cx="1279646" cy="1194765"/>
            <a:chOff x="4439940" y="1452641"/>
            <a:chExt cx="1279646" cy="1194765"/>
          </a:xfrm>
        </p:grpSpPr>
        <p:sp>
          <p:nvSpPr>
            <p:cNvPr id="275" name="Google Shape;275;p25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/>
          <p:nvPr/>
        </p:nvSpPr>
        <p:spPr>
          <a:xfrm rot="-4829009">
            <a:off x="5351530" y="-719752"/>
            <a:ext cx="4503698" cy="5009242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 txBox="1"/>
          <p:nvPr>
            <p:ph idx="1" type="subTitle"/>
          </p:nvPr>
        </p:nvSpPr>
        <p:spPr>
          <a:xfrm>
            <a:off x="918182" y="1140900"/>
            <a:ext cx="25293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26"/>
          <p:cNvSpPr txBox="1"/>
          <p:nvPr>
            <p:ph idx="2" type="subTitle"/>
          </p:nvPr>
        </p:nvSpPr>
        <p:spPr>
          <a:xfrm>
            <a:off x="918175" y="1550625"/>
            <a:ext cx="3621900" cy="32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p26"/>
          <p:cNvSpPr txBox="1"/>
          <p:nvPr>
            <p:ph type="title"/>
          </p:nvPr>
        </p:nvSpPr>
        <p:spPr>
          <a:xfrm>
            <a:off x="623750" y="453625"/>
            <a:ext cx="30246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26"/>
          <p:cNvSpPr txBox="1"/>
          <p:nvPr>
            <p:ph idx="3" type="subTitle"/>
          </p:nvPr>
        </p:nvSpPr>
        <p:spPr>
          <a:xfrm>
            <a:off x="4372464" y="1550625"/>
            <a:ext cx="3621900" cy="32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26"/>
          <p:cNvSpPr/>
          <p:nvPr/>
        </p:nvSpPr>
        <p:spPr>
          <a:xfrm rot="2133339">
            <a:off x="4785030" y="-1722712"/>
            <a:ext cx="3750683" cy="3032094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6"/>
          <p:cNvGrpSpPr/>
          <p:nvPr/>
        </p:nvGrpSpPr>
        <p:grpSpPr>
          <a:xfrm>
            <a:off x="8354240" y="539991"/>
            <a:ext cx="1279646" cy="1194765"/>
            <a:chOff x="4439940" y="1452641"/>
            <a:chExt cx="1279646" cy="1194765"/>
          </a:xfrm>
        </p:grpSpPr>
        <p:sp>
          <p:nvSpPr>
            <p:cNvPr id="297" name="Google Shape;297;p26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/>
          <p:nvPr/>
        </p:nvSpPr>
        <p:spPr>
          <a:xfrm rot="9000002">
            <a:off x="7954465" y="-1453357"/>
            <a:ext cx="4151192" cy="3089903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2305838" y="-438019"/>
            <a:ext cx="6118161" cy="6546327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 txBox="1"/>
          <p:nvPr>
            <p:ph type="title"/>
          </p:nvPr>
        </p:nvSpPr>
        <p:spPr>
          <a:xfrm>
            <a:off x="4774200" y="1237100"/>
            <a:ext cx="347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7"/>
          <p:cNvSpPr txBox="1"/>
          <p:nvPr>
            <p:ph idx="1" type="subTitle"/>
          </p:nvPr>
        </p:nvSpPr>
        <p:spPr>
          <a:xfrm>
            <a:off x="4774200" y="1595025"/>
            <a:ext cx="34731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7"/>
          <p:cNvSpPr txBox="1"/>
          <p:nvPr>
            <p:ph idx="2" type="title"/>
          </p:nvPr>
        </p:nvSpPr>
        <p:spPr>
          <a:xfrm>
            <a:off x="4774200" y="2427088"/>
            <a:ext cx="347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7"/>
          <p:cNvSpPr txBox="1"/>
          <p:nvPr>
            <p:ph idx="3" type="subTitle"/>
          </p:nvPr>
        </p:nvSpPr>
        <p:spPr>
          <a:xfrm>
            <a:off x="4774200" y="2785013"/>
            <a:ext cx="34731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7"/>
          <p:cNvSpPr txBox="1"/>
          <p:nvPr>
            <p:ph idx="4" type="title"/>
          </p:nvPr>
        </p:nvSpPr>
        <p:spPr>
          <a:xfrm>
            <a:off x="4774200" y="3617075"/>
            <a:ext cx="347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" name="Google Shape;319;p27"/>
          <p:cNvSpPr txBox="1"/>
          <p:nvPr>
            <p:ph idx="5" type="subTitle"/>
          </p:nvPr>
        </p:nvSpPr>
        <p:spPr>
          <a:xfrm>
            <a:off x="4774200" y="3975000"/>
            <a:ext cx="34731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7"/>
          <p:cNvSpPr txBox="1"/>
          <p:nvPr>
            <p:ph idx="6" type="title"/>
          </p:nvPr>
        </p:nvSpPr>
        <p:spPr>
          <a:xfrm>
            <a:off x="4116800" y="453625"/>
            <a:ext cx="4307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/>
          <p:nvPr/>
        </p:nvSpPr>
        <p:spPr>
          <a:xfrm rot="6870950">
            <a:off x="6601507" y="-584502"/>
            <a:ext cx="4503716" cy="5009262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 rot="-9900014">
            <a:off x="-1272701" y="-1454422"/>
            <a:ext cx="4331826" cy="4669009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 rot="10800000">
            <a:off x="7743021" y="-890827"/>
            <a:ext cx="3016129" cy="2245029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8"/>
          <p:cNvGrpSpPr/>
          <p:nvPr/>
        </p:nvGrpSpPr>
        <p:grpSpPr>
          <a:xfrm>
            <a:off x="346359" y="361380"/>
            <a:ext cx="606728" cy="665239"/>
            <a:chOff x="3173184" y="2368405"/>
            <a:chExt cx="606728" cy="665239"/>
          </a:xfrm>
        </p:grpSpPr>
        <p:sp>
          <p:nvSpPr>
            <p:cNvPr id="326" name="Google Shape;326;p28"/>
            <p:cNvSpPr/>
            <p:nvPr/>
          </p:nvSpPr>
          <p:spPr>
            <a:xfrm>
              <a:off x="3701586" y="2436844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3458823" y="2621266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3190644" y="2368405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3173184" y="2609598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3340676" y="2962255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28"/>
          <p:cNvSpPr txBox="1"/>
          <p:nvPr>
            <p:ph type="title"/>
          </p:nvPr>
        </p:nvSpPr>
        <p:spPr>
          <a:xfrm>
            <a:off x="1112150" y="3685962"/>
            <a:ext cx="156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" name="Google Shape;332;p28"/>
          <p:cNvSpPr txBox="1"/>
          <p:nvPr>
            <p:ph idx="1" type="subTitle"/>
          </p:nvPr>
        </p:nvSpPr>
        <p:spPr>
          <a:xfrm>
            <a:off x="854425" y="3988177"/>
            <a:ext cx="208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8"/>
          <p:cNvSpPr txBox="1"/>
          <p:nvPr>
            <p:ph idx="2" type="title"/>
          </p:nvPr>
        </p:nvSpPr>
        <p:spPr>
          <a:xfrm>
            <a:off x="3739255" y="3685958"/>
            <a:ext cx="156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" name="Google Shape;334;p28"/>
          <p:cNvSpPr txBox="1"/>
          <p:nvPr>
            <p:ph idx="3" type="subTitle"/>
          </p:nvPr>
        </p:nvSpPr>
        <p:spPr>
          <a:xfrm>
            <a:off x="3481540" y="3988177"/>
            <a:ext cx="208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8"/>
          <p:cNvSpPr txBox="1"/>
          <p:nvPr>
            <p:ph idx="4" type="title"/>
          </p:nvPr>
        </p:nvSpPr>
        <p:spPr>
          <a:xfrm>
            <a:off x="6366375" y="3685962"/>
            <a:ext cx="156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6" name="Google Shape;336;p28"/>
          <p:cNvSpPr txBox="1"/>
          <p:nvPr>
            <p:ph idx="5" type="subTitle"/>
          </p:nvPr>
        </p:nvSpPr>
        <p:spPr>
          <a:xfrm>
            <a:off x="6108671" y="3988177"/>
            <a:ext cx="208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8"/>
          <p:cNvSpPr txBox="1"/>
          <p:nvPr>
            <p:ph idx="6" type="title"/>
          </p:nvPr>
        </p:nvSpPr>
        <p:spPr>
          <a:xfrm>
            <a:off x="623750" y="453625"/>
            <a:ext cx="78003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8" name="Google Shape;338;p28"/>
          <p:cNvSpPr txBox="1"/>
          <p:nvPr>
            <p:ph hasCustomPrompt="1" idx="7" type="title"/>
          </p:nvPr>
        </p:nvSpPr>
        <p:spPr>
          <a:xfrm>
            <a:off x="1441388" y="1169797"/>
            <a:ext cx="910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8"/>
          <p:cNvSpPr txBox="1"/>
          <p:nvPr>
            <p:ph hasCustomPrompt="1" idx="8" type="title"/>
          </p:nvPr>
        </p:nvSpPr>
        <p:spPr>
          <a:xfrm>
            <a:off x="4068493" y="1169797"/>
            <a:ext cx="910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28"/>
          <p:cNvSpPr txBox="1"/>
          <p:nvPr>
            <p:ph hasCustomPrompt="1" idx="9" type="title"/>
          </p:nvPr>
        </p:nvSpPr>
        <p:spPr>
          <a:xfrm>
            <a:off x="6695613" y="1169797"/>
            <a:ext cx="910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1_1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/>
          <p:nvPr/>
        </p:nvSpPr>
        <p:spPr>
          <a:xfrm rot="9000002">
            <a:off x="-842010" y="-1790007"/>
            <a:ext cx="4151192" cy="3089903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-12" y="-443581"/>
            <a:ext cx="6118161" cy="6546327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 txBox="1"/>
          <p:nvPr>
            <p:ph type="title"/>
          </p:nvPr>
        </p:nvSpPr>
        <p:spPr>
          <a:xfrm>
            <a:off x="791275" y="2306650"/>
            <a:ext cx="1991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5" name="Google Shape;345;p29"/>
          <p:cNvSpPr txBox="1"/>
          <p:nvPr>
            <p:ph idx="1" type="subTitle"/>
          </p:nvPr>
        </p:nvSpPr>
        <p:spPr>
          <a:xfrm>
            <a:off x="791275" y="2779975"/>
            <a:ext cx="19911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9"/>
          <p:cNvSpPr txBox="1"/>
          <p:nvPr>
            <p:ph idx="2" type="title"/>
          </p:nvPr>
        </p:nvSpPr>
        <p:spPr>
          <a:xfrm>
            <a:off x="3576450" y="2306650"/>
            <a:ext cx="1991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7" name="Google Shape;347;p29"/>
          <p:cNvSpPr txBox="1"/>
          <p:nvPr>
            <p:ph idx="3" type="subTitle"/>
          </p:nvPr>
        </p:nvSpPr>
        <p:spPr>
          <a:xfrm>
            <a:off x="3576450" y="2779950"/>
            <a:ext cx="19911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9"/>
          <p:cNvSpPr txBox="1"/>
          <p:nvPr>
            <p:ph idx="4" type="title"/>
          </p:nvPr>
        </p:nvSpPr>
        <p:spPr>
          <a:xfrm>
            <a:off x="6361625" y="2306650"/>
            <a:ext cx="1991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9" name="Google Shape;349;p29"/>
          <p:cNvSpPr txBox="1"/>
          <p:nvPr>
            <p:ph idx="5" type="subTitle"/>
          </p:nvPr>
        </p:nvSpPr>
        <p:spPr>
          <a:xfrm>
            <a:off x="6361625" y="2779975"/>
            <a:ext cx="19911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9"/>
          <p:cNvSpPr txBox="1"/>
          <p:nvPr>
            <p:ph idx="6" type="title"/>
          </p:nvPr>
        </p:nvSpPr>
        <p:spPr>
          <a:xfrm>
            <a:off x="2418300" y="453625"/>
            <a:ext cx="4307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1" name="Google Shape;351;p29"/>
          <p:cNvSpPr/>
          <p:nvPr/>
        </p:nvSpPr>
        <p:spPr>
          <a:xfrm rot="-7390654">
            <a:off x="4482553" y="4397040"/>
            <a:ext cx="4151182" cy="308989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9"/>
          <p:cNvGrpSpPr/>
          <p:nvPr/>
        </p:nvGrpSpPr>
        <p:grpSpPr>
          <a:xfrm>
            <a:off x="7655871" y="-71125"/>
            <a:ext cx="1187107" cy="1222260"/>
            <a:chOff x="3553196" y="3571850"/>
            <a:chExt cx="1187107" cy="1222260"/>
          </a:xfrm>
        </p:grpSpPr>
        <p:sp>
          <p:nvSpPr>
            <p:cNvPr id="353" name="Google Shape;353;p29"/>
            <p:cNvSpPr/>
            <p:nvPr/>
          </p:nvSpPr>
          <p:spPr>
            <a:xfrm>
              <a:off x="4149337" y="3571850"/>
              <a:ext cx="67655" cy="50577"/>
            </a:xfrm>
            <a:custGeom>
              <a:rect b="b" l="l" r="r" t="t"/>
              <a:pathLst>
                <a:path extrusionOk="0" h="2384" w="3189">
                  <a:moveTo>
                    <a:pt x="1665" y="1"/>
                  </a:moveTo>
                  <a:cubicBezTo>
                    <a:pt x="835" y="1"/>
                    <a:pt x="0" y="897"/>
                    <a:pt x="569" y="1823"/>
                  </a:cubicBezTo>
                  <a:cubicBezTo>
                    <a:pt x="809" y="2219"/>
                    <a:pt x="1162" y="2383"/>
                    <a:pt x="1517" y="2383"/>
                  </a:cubicBezTo>
                  <a:cubicBezTo>
                    <a:pt x="2347" y="2383"/>
                    <a:pt x="3188" y="1487"/>
                    <a:pt x="2619" y="562"/>
                  </a:cubicBezTo>
                  <a:cubicBezTo>
                    <a:pt x="2375" y="165"/>
                    <a:pt x="2021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620914" y="4123694"/>
              <a:ext cx="72534" cy="54183"/>
            </a:xfrm>
            <a:custGeom>
              <a:rect b="b" l="l" r="r" t="t"/>
              <a:pathLst>
                <a:path extrusionOk="0" h="2554" w="3419">
                  <a:moveTo>
                    <a:pt x="1786" y="1"/>
                  </a:moveTo>
                  <a:cubicBezTo>
                    <a:pt x="897" y="1"/>
                    <a:pt x="1" y="958"/>
                    <a:pt x="611" y="1950"/>
                  </a:cubicBezTo>
                  <a:cubicBezTo>
                    <a:pt x="874" y="2377"/>
                    <a:pt x="1256" y="2553"/>
                    <a:pt x="1638" y="2553"/>
                  </a:cubicBezTo>
                  <a:cubicBezTo>
                    <a:pt x="2528" y="2553"/>
                    <a:pt x="3418" y="1596"/>
                    <a:pt x="2807" y="604"/>
                  </a:cubicBezTo>
                  <a:cubicBezTo>
                    <a:pt x="2548" y="177"/>
                    <a:pt x="2168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362569" y="4211270"/>
              <a:ext cx="128011" cy="95616"/>
            </a:xfrm>
            <a:custGeom>
              <a:rect b="b" l="l" r="r" t="t"/>
              <a:pathLst>
                <a:path extrusionOk="0" h="4507" w="6034">
                  <a:moveTo>
                    <a:pt x="3154" y="0"/>
                  </a:moveTo>
                  <a:cubicBezTo>
                    <a:pt x="1581" y="0"/>
                    <a:pt x="1" y="1690"/>
                    <a:pt x="1071" y="3438"/>
                  </a:cubicBezTo>
                  <a:cubicBezTo>
                    <a:pt x="1534" y="4193"/>
                    <a:pt x="2209" y="4506"/>
                    <a:pt x="2886" y="4506"/>
                  </a:cubicBezTo>
                  <a:cubicBezTo>
                    <a:pt x="4457" y="4506"/>
                    <a:pt x="6033" y="2816"/>
                    <a:pt x="4965" y="1061"/>
                  </a:cubicBezTo>
                  <a:cubicBezTo>
                    <a:pt x="4502" y="311"/>
                    <a:pt x="3829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359578" y="3752113"/>
              <a:ext cx="137961" cy="103062"/>
            </a:xfrm>
            <a:custGeom>
              <a:rect b="b" l="l" r="r" t="t"/>
              <a:pathLst>
                <a:path extrusionOk="0" h="4858" w="6503">
                  <a:moveTo>
                    <a:pt x="3394" y="1"/>
                  </a:moveTo>
                  <a:cubicBezTo>
                    <a:pt x="1700" y="1"/>
                    <a:pt x="1" y="1825"/>
                    <a:pt x="1163" y="3709"/>
                  </a:cubicBezTo>
                  <a:cubicBezTo>
                    <a:pt x="1659" y="4521"/>
                    <a:pt x="2383" y="4858"/>
                    <a:pt x="3109" y="4858"/>
                  </a:cubicBezTo>
                  <a:cubicBezTo>
                    <a:pt x="4800" y="4858"/>
                    <a:pt x="6502" y="3033"/>
                    <a:pt x="5348" y="1149"/>
                  </a:cubicBezTo>
                  <a:cubicBezTo>
                    <a:pt x="4849" y="337"/>
                    <a:pt x="4122" y="1"/>
                    <a:pt x="3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086435" y="3969122"/>
              <a:ext cx="160513" cy="119886"/>
            </a:xfrm>
            <a:custGeom>
              <a:rect b="b" l="l" r="r" t="t"/>
              <a:pathLst>
                <a:path extrusionOk="0" h="5651" w="7566">
                  <a:moveTo>
                    <a:pt x="3952" y="1"/>
                  </a:moveTo>
                  <a:cubicBezTo>
                    <a:pt x="1981" y="1"/>
                    <a:pt x="0" y="2124"/>
                    <a:pt x="1351" y="4324"/>
                  </a:cubicBezTo>
                  <a:cubicBezTo>
                    <a:pt x="1925" y="5262"/>
                    <a:pt x="2765" y="5651"/>
                    <a:pt x="3608" y="5651"/>
                  </a:cubicBezTo>
                  <a:cubicBezTo>
                    <a:pt x="5579" y="5651"/>
                    <a:pt x="7565" y="3528"/>
                    <a:pt x="6215" y="1327"/>
                  </a:cubicBezTo>
                  <a:cubicBezTo>
                    <a:pt x="5637" y="390"/>
                    <a:pt x="4795" y="1"/>
                    <a:pt x="3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929847" y="4356486"/>
              <a:ext cx="97738" cy="73171"/>
            </a:xfrm>
            <a:custGeom>
              <a:rect b="b" l="l" r="r" t="t"/>
              <a:pathLst>
                <a:path extrusionOk="0" h="3449" w="4607">
                  <a:moveTo>
                    <a:pt x="2405" y="0"/>
                  </a:moveTo>
                  <a:cubicBezTo>
                    <a:pt x="1207" y="0"/>
                    <a:pt x="0" y="1293"/>
                    <a:pt x="823" y="2634"/>
                  </a:cubicBezTo>
                  <a:cubicBezTo>
                    <a:pt x="1173" y="3210"/>
                    <a:pt x="1686" y="3448"/>
                    <a:pt x="2201" y="3448"/>
                  </a:cubicBezTo>
                  <a:cubicBezTo>
                    <a:pt x="3399" y="3448"/>
                    <a:pt x="4606" y="2155"/>
                    <a:pt x="3783" y="814"/>
                  </a:cubicBezTo>
                  <a:cubicBezTo>
                    <a:pt x="3433" y="239"/>
                    <a:pt x="2920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3768167" y="3770146"/>
              <a:ext cx="77053" cy="57471"/>
            </a:xfrm>
            <a:custGeom>
              <a:rect b="b" l="l" r="r" t="t"/>
              <a:pathLst>
                <a:path extrusionOk="0" h="2709" w="3632">
                  <a:moveTo>
                    <a:pt x="1894" y="0"/>
                  </a:moveTo>
                  <a:cubicBezTo>
                    <a:pt x="947" y="0"/>
                    <a:pt x="0" y="1018"/>
                    <a:pt x="645" y="2070"/>
                  </a:cubicBezTo>
                  <a:cubicBezTo>
                    <a:pt x="922" y="2522"/>
                    <a:pt x="1326" y="2709"/>
                    <a:pt x="1732" y="2709"/>
                  </a:cubicBezTo>
                  <a:cubicBezTo>
                    <a:pt x="2678" y="2709"/>
                    <a:pt x="3631" y="1692"/>
                    <a:pt x="2986" y="639"/>
                  </a:cubicBezTo>
                  <a:cubicBezTo>
                    <a:pt x="2706" y="188"/>
                    <a:pt x="2300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3553196" y="4351267"/>
              <a:ext cx="79047" cy="59169"/>
            </a:xfrm>
            <a:custGeom>
              <a:rect b="b" l="l" r="r" t="t"/>
              <a:pathLst>
                <a:path extrusionOk="0" h="2789" w="3726">
                  <a:moveTo>
                    <a:pt x="1949" y="1"/>
                  </a:moveTo>
                  <a:cubicBezTo>
                    <a:pt x="978" y="1"/>
                    <a:pt x="0" y="1049"/>
                    <a:pt x="662" y="2128"/>
                  </a:cubicBezTo>
                  <a:cubicBezTo>
                    <a:pt x="947" y="2595"/>
                    <a:pt x="1364" y="2789"/>
                    <a:pt x="1781" y="2789"/>
                  </a:cubicBezTo>
                  <a:cubicBezTo>
                    <a:pt x="2751" y="2789"/>
                    <a:pt x="3725" y="1745"/>
                    <a:pt x="3064" y="660"/>
                  </a:cubicBezTo>
                  <a:cubicBezTo>
                    <a:pt x="2780" y="194"/>
                    <a:pt x="2365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081598" y="4330795"/>
              <a:ext cx="157840" cy="117786"/>
            </a:xfrm>
            <a:custGeom>
              <a:rect b="b" l="l" r="r" t="t"/>
              <a:pathLst>
                <a:path extrusionOk="0" h="5552" w="7440">
                  <a:moveTo>
                    <a:pt x="3885" y="0"/>
                  </a:moveTo>
                  <a:cubicBezTo>
                    <a:pt x="1948" y="0"/>
                    <a:pt x="1" y="2081"/>
                    <a:pt x="1324" y="4245"/>
                  </a:cubicBezTo>
                  <a:cubicBezTo>
                    <a:pt x="1892" y="5169"/>
                    <a:pt x="2720" y="5552"/>
                    <a:pt x="3551" y="5552"/>
                  </a:cubicBezTo>
                  <a:cubicBezTo>
                    <a:pt x="5489" y="5552"/>
                    <a:pt x="7440" y="3466"/>
                    <a:pt x="6115" y="1309"/>
                  </a:cubicBezTo>
                  <a:cubicBezTo>
                    <a:pt x="5547" y="384"/>
                    <a:pt x="4717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319418" y="4014585"/>
              <a:ext cx="121965" cy="91225"/>
            </a:xfrm>
            <a:custGeom>
              <a:rect b="b" l="l" r="r" t="t"/>
              <a:pathLst>
                <a:path extrusionOk="0" h="4300" w="5749">
                  <a:moveTo>
                    <a:pt x="3003" y="1"/>
                  </a:moveTo>
                  <a:cubicBezTo>
                    <a:pt x="1505" y="1"/>
                    <a:pt x="0" y="1613"/>
                    <a:pt x="1018" y="3284"/>
                  </a:cubicBezTo>
                  <a:cubicBezTo>
                    <a:pt x="1459" y="4002"/>
                    <a:pt x="2102" y="4300"/>
                    <a:pt x="2746" y="4300"/>
                  </a:cubicBezTo>
                  <a:cubicBezTo>
                    <a:pt x="4244" y="4300"/>
                    <a:pt x="5748" y="2688"/>
                    <a:pt x="4730" y="1016"/>
                  </a:cubicBezTo>
                  <a:cubicBezTo>
                    <a:pt x="4289" y="298"/>
                    <a:pt x="364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3808030" y="4111814"/>
              <a:ext cx="153809" cy="115091"/>
            </a:xfrm>
            <a:custGeom>
              <a:rect b="b" l="l" r="r" t="t"/>
              <a:pathLst>
                <a:path extrusionOk="0" h="5425" w="7250">
                  <a:moveTo>
                    <a:pt x="3783" y="1"/>
                  </a:moveTo>
                  <a:cubicBezTo>
                    <a:pt x="1896" y="1"/>
                    <a:pt x="0" y="2036"/>
                    <a:pt x="1289" y="4148"/>
                  </a:cubicBezTo>
                  <a:cubicBezTo>
                    <a:pt x="1843" y="5051"/>
                    <a:pt x="2650" y="5425"/>
                    <a:pt x="3460" y="5425"/>
                  </a:cubicBezTo>
                  <a:cubicBezTo>
                    <a:pt x="5349" y="5425"/>
                    <a:pt x="7249" y="3391"/>
                    <a:pt x="5959" y="1285"/>
                  </a:cubicBezTo>
                  <a:cubicBezTo>
                    <a:pt x="5404" y="377"/>
                    <a:pt x="4594" y="1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3675373" y="4685764"/>
              <a:ext cx="145089" cy="108345"/>
            </a:xfrm>
            <a:custGeom>
              <a:rect b="b" l="l" r="r" t="t"/>
              <a:pathLst>
                <a:path extrusionOk="0" h="5107" w="6839">
                  <a:moveTo>
                    <a:pt x="3570" y="1"/>
                  </a:moveTo>
                  <a:cubicBezTo>
                    <a:pt x="1788" y="1"/>
                    <a:pt x="1" y="1915"/>
                    <a:pt x="1222" y="3900"/>
                  </a:cubicBezTo>
                  <a:cubicBezTo>
                    <a:pt x="1744" y="4753"/>
                    <a:pt x="2506" y="5107"/>
                    <a:pt x="3271" y="5107"/>
                  </a:cubicBezTo>
                  <a:cubicBezTo>
                    <a:pt x="5049" y="5107"/>
                    <a:pt x="6839" y="3193"/>
                    <a:pt x="5626" y="1207"/>
                  </a:cubicBezTo>
                  <a:cubicBezTo>
                    <a:pt x="5101" y="354"/>
                    <a:pt x="4336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3936487" y="4660391"/>
              <a:ext cx="121986" cy="91055"/>
            </a:xfrm>
            <a:custGeom>
              <a:rect b="b" l="l" r="r" t="t"/>
              <a:pathLst>
                <a:path extrusionOk="0" h="4292" w="5750">
                  <a:moveTo>
                    <a:pt x="3009" y="0"/>
                  </a:moveTo>
                  <a:cubicBezTo>
                    <a:pt x="1509" y="0"/>
                    <a:pt x="0" y="1612"/>
                    <a:pt x="1020" y="3277"/>
                  </a:cubicBezTo>
                  <a:cubicBezTo>
                    <a:pt x="1461" y="3995"/>
                    <a:pt x="2103" y="4292"/>
                    <a:pt x="2747" y="4292"/>
                  </a:cubicBezTo>
                  <a:cubicBezTo>
                    <a:pt x="4245" y="4292"/>
                    <a:pt x="5749" y="2680"/>
                    <a:pt x="4731" y="1008"/>
                  </a:cubicBezTo>
                  <a:cubicBezTo>
                    <a:pt x="4291" y="295"/>
                    <a:pt x="365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4173056" y="4503485"/>
              <a:ext cx="91734" cy="68631"/>
            </a:xfrm>
            <a:custGeom>
              <a:rect b="b" l="l" r="r" t="t"/>
              <a:pathLst>
                <a:path extrusionOk="0" h="3235" w="4324">
                  <a:moveTo>
                    <a:pt x="2256" y="1"/>
                  </a:moveTo>
                  <a:cubicBezTo>
                    <a:pt x="1130" y="1"/>
                    <a:pt x="0" y="1216"/>
                    <a:pt x="773" y="2473"/>
                  </a:cubicBezTo>
                  <a:cubicBezTo>
                    <a:pt x="1101" y="3012"/>
                    <a:pt x="1581" y="3235"/>
                    <a:pt x="2063" y="3235"/>
                  </a:cubicBezTo>
                  <a:cubicBezTo>
                    <a:pt x="3188" y="3235"/>
                    <a:pt x="4324" y="2019"/>
                    <a:pt x="3551" y="762"/>
                  </a:cubicBezTo>
                  <a:cubicBezTo>
                    <a:pt x="3220" y="224"/>
                    <a:pt x="2738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378268" y="4427917"/>
              <a:ext cx="160979" cy="120331"/>
            </a:xfrm>
            <a:custGeom>
              <a:rect b="b" l="l" r="r" t="t"/>
              <a:pathLst>
                <a:path extrusionOk="0" h="5672" w="7588">
                  <a:moveTo>
                    <a:pt x="3964" y="1"/>
                  </a:moveTo>
                  <a:cubicBezTo>
                    <a:pt x="1988" y="1"/>
                    <a:pt x="0" y="2131"/>
                    <a:pt x="1349" y="4337"/>
                  </a:cubicBezTo>
                  <a:cubicBezTo>
                    <a:pt x="1929" y="5280"/>
                    <a:pt x="2774" y="5671"/>
                    <a:pt x="3623" y="5671"/>
                  </a:cubicBezTo>
                  <a:cubicBezTo>
                    <a:pt x="5599" y="5671"/>
                    <a:pt x="7587" y="3547"/>
                    <a:pt x="6238" y="1341"/>
                  </a:cubicBezTo>
                  <a:cubicBezTo>
                    <a:pt x="5659" y="393"/>
                    <a:pt x="4812" y="1"/>
                    <a:pt x="3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651708" y="3878321"/>
              <a:ext cx="88594" cy="66148"/>
            </a:xfrm>
            <a:custGeom>
              <a:rect b="b" l="l" r="r" t="t"/>
              <a:pathLst>
                <a:path extrusionOk="0" h="3118" w="4176">
                  <a:moveTo>
                    <a:pt x="2182" y="0"/>
                  </a:moveTo>
                  <a:cubicBezTo>
                    <a:pt x="1096" y="0"/>
                    <a:pt x="1" y="1167"/>
                    <a:pt x="748" y="2381"/>
                  </a:cubicBezTo>
                  <a:cubicBezTo>
                    <a:pt x="1065" y="2902"/>
                    <a:pt x="1529" y="3118"/>
                    <a:pt x="1995" y="3118"/>
                  </a:cubicBezTo>
                  <a:cubicBezTo>
                    <a:pt x="3081" y="3118"/>
                    <a:pt x="4175" y="1945"/>
                    <a:pt x="3428" y="731"/>
                  </a:cubicBezTo>
                  <a:cubicBezTo>
                    <a:pt x="3112" y="215"/>
                    <a:pt x="2648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/>
          <p:nvPr/>
        </p:nvSpPr>
        <p:spPr>
          <a:xfrm>
            <a:off x="2441889" y="-3163677"/>
            <a:ext cx="6337551" cy="6780844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 txBox="1"/>
          <p:nvPr>
            <p:ph type="title"/>
          </p:nvPr>
        </p:nvSpPr>
        <p:spPr>
          <a:xfrm>
            <a:off x="560499" y="1924300"/>
            <a:ext cx="234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372" name="Google Shape;372;p30"/>
          <p:cNvSpPr txBox="1"/>
          <p:nvPr>
            <p:ph idx="1" type="subTitle"/>
          </p:nvPr>
        </p:nvSpPr>
        <p:spPr>
          <a:xfrm>
            <a:off x="560499" y="2374549"/>
            <a:ext cx="234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0"/>
          <p:cNvSpPr txBox="1"/>
          <p:nvPr>
            <p:ph idx="2" type="title"/>
          </p:nvPr>
        </p:nvSpPr>
        <p:spPr>
          <a:xfrm>
            <a:off x="3296548" y="1924300"/>
            <a:ext cx="234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374" name="Google Shape;374;p30"/>
          <p:cNvSpPr txBox="1"/>
          <p:nvPr>
            <p:ph idx="3" type="subTitle"/>
          </p:nvPr>
        </p:nvSpPr>
        <p:spPr>
          <a:xfrm>
            <a:off x="3296548" y="2374549"/>
            <a:ext cx="234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0"/>
          <p:cNvSpPr txBox="1"/>
          <p:nvPr>
            <p:ph idx="4" type="title"/>
          </p:nvPr>
        </p:nvSpPr>
        <p:spPr>
          <a:xfrm>
            <a:off x="560499" y="3510100"/>
            <a:ext cx="234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376" name="Google Shape;376;p30"/>
          <p:cNvSpPr txBox="1"/>
          <p:nvPr>
            <p:ph idx="5" type="subTitle"/>
          </p:nvPr>
        </p:nvSpPr>
        <p:spPr>
          <a:xfrm>
            <a:off x="560499" y="3960349"/>
            <a:ext cx="234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30"/>
          <p:cNvSpPr txBox="1"/>
          <p:nvPr>
            <p:ph idx="6" type="title"/>
          </p:nvPr>
        </p:nvSpPr>
        <p:spPr>
          <a:xfrm>
            <a:off x="3296548" y="3510100"/>
            <a:ext cx="234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378" name="Google Shape;378;p30"/>
          <p:cNvSpPr txBox="1"/>
          <p:nvPr>
            <p:ph idx="7" type="subTitle"/>
          </p:nvPr>
        </p:nvSpPr>
        <p:spPr>
          <a:xfrm>
            <a:off x="3296548" y="3960349"/>
            <a:ext cx="234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30"/>
          <p:cNvSpPr txBox="1"/>
          <p:nvPr>
            <p:ph idx="8" type="title"/>
          </p:nvPr>
        </p:nvSpPr>
        <p:spPr>
          <a:xfrm>
            <a:off x="623750" y="453625"/>
            <a:ext cx="50142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4828982">
            <a:off x="-1206139" y="-1062573"/>
            <a:ext cx="6780965" cy="7542134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045583"/>
            <a:ext cx="77040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ource Sans Pro"/>
              <a:buAutoNum type="arabicPeriod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623750" y="453625"/>
            <a:ext cx="78003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rot="-8655133">
            <a:off x="7379775" y="-810551"/>
            <a:ext cx="3016057" cy="224497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54703" y="3345778"/>
            <a:ext cx="732384" cy="769298"/>
            <a:chOff x="2579178" y="911853"/>
            <a:chExt cx="732384" cy="769298"/>
          </a:xfrm>
        </p:grpSpPr>
        <p:sp>
          <p:nvSpPr>
            <p:cNvPr id="23" name="Google Shape;23;p4"/>
            <p:cNvSpPr/>
            <p:nvPr/>
          </p:nvSpPr>
          <p:spPr>
            <a:xfrm>
              <a:off x="3207269" y="933217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925916" y="1256321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883231" y="1028515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889108" y="1424980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3133547" y="1141145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2579178" y="911853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649845" y="1326755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624111" y="1607048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/>
          <p:nvPr/>
        </p:nvSpPr>
        <p:spPr>
          <a:xfrm rot="7679516">
            <a:off x="5481205" y="-2400982"/>
            <a:ext cx="4228770" cy="4557931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"/>
          <p:cNvSpPr/>
          <p:nvPr/>
        </p:nvSpPr>
        <p:spPr>
          <a:xfrm rot="7679516">
            <a:off x="-3390345" y="380093"/>
            <a:ext cx="4228770" cy="4557931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"/>
          <p:cNvSpPr/>
          <p:nvPr/>
        </p:nvSpPr>
        <p:spPr>
          <a:xfrm rot="10800000">
            <a:off x="4206971" y="-1437702"/>
            <a:ext cx="3016129" cy="2245029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31"/>
          <p:cNvGrpSpPr/>
          <p:nvPr/>
        </p:nvGrpSpPr>
        <p:grpSpPr>
          <a:xfrm>
            <a:off x="8049934" y="280955"/>
            <a:ext cx="606728" cy="665239"/>
            <a:chOff x="3173184" y="2368405"/>
            <a:chExt cx="606728" cy="665239"/>
          </a:xfrm>
        </p:grpSpPr>
        <p:sp>
          <p:nvSpPr>
            <p:cNvPr id="385" name="Google Shape;385;p31"/>
            <p:cNvSpPr/>
            <p:nvPr/>
          </p:nvSpPr>
          <p:spPr>
            <a:xfrm>
              <a:off x="3701586" y="2436844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3458823" y="2621266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3190644" y="2368405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3173184" y="2609598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340676" y="2962255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31"/>
          <p:cNvSpPr txBox="1"/>
          <p:nvPr>
            <p:ph type="title"/>
          </p:nvPr>
        </p:nvSpPr>
        <p:spPr>
          <a:xfrm>
            <a:off x="834900" y="1835250"/>
            <a:ext cx="207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31"/>
          <p:cNvSpPr txBox="1"/>
          <p:nvPr>
            <p:ph idx="1" type="subTitle"/>
          </p:nvPr>
        </p:nvSpPr>
        <p:spPr>
          <a:xfrm>
            <a:off x="834825" y="22693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1"/>
          <p:cNvSpPr txBox="1"/>
          <p:nvPr>
            <p:ph idx="2" type="title"/>
          </p:nvPr>
        </p:nvSpPr>
        <p:spPr>
          <a:xfrm>
            <a:off x="3534174" y="1835250"/>
            <a:ext cx="207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31"/>
          <p:cNvSpPr txBox="1"/>
          <p:nvPr>
            <p:ph idx="3" type="subTitle"/>
          </p:nvPr>
        </p:nvSpPr>
        <p:spPr>
          <a:xfrm>
            <a:off x="3534174" y="22693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31"/>
          <p:cNvSpPr txBox="1"/>
          <p:nvPr>
            <p:ph idx="4" type="title"/>
          </p:nvPr>
        </p:nvSpPr>
        <p:spPr>
          <a:xfrm>
            <a:off x="834900" y="3497250"/>
            <a:ext cx="207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31"/>
          <p:cNvSpPr txBox="1"/>
          <p:nvPr>
            <p:ph idx="5" type="subTitle"/>
          </p:nvPr>
        </p:nvSpPr>
        <p:spPr>
          <a:xfrm>
            <a:off x="834825" y="39313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31"/>
          <p:cNvSpPr txBox="1"/>
          <p:nvPr>
            <p:ph idx="6" type="title"/>
          </p:nvPr>
        </p:nvSpPr>
        <p:spPr>
          <a:xfrm>
            <a:off x="3534174" y="3497250"/>
            <a:ext cx="207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7" name="Google Shape;397;p31"/>
          <p:cNvSpPr txBox="1"/>
          <p:nvPr>
            <p:ph idx="7" type="subTitle"/>
          </p:nvPr>
        </p:nvSpPr>
        <p:spPr>
          <a:xfrm>
            <a:off x="3534174" y="39313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31"/>
          <p:cNvSpPr txBox="1"/>
          <p:nvPr>
            <p:ph idx="8" type="title"/>
          </p:nvPr>
        </p:nvSpPr>
        <p:spPr>
          <a:xfrm>
            <a:off x="6233450" y="1835250"/>
            <a:ext cx="207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9" name="Google Shape;399;p31"/>
          <p:cNvSpPr txBox="1"/>
          <p:nvPr>
            <p:ph idx="9" type="subTitle"/>
          </p:nvPr>
        </p:nvSpPr>
        <p:spPr>
          <a:xfrm>
            <a:off x="6233375" y="22693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31"/>
          <p:cNvSpPr txBox="1"/>
          <p:nvPr>
            <p:ph idx="13" type="title"/>
          </p:nvPr>
        </p:nvSpPr>
        <p:spPr>
          <a:xfrm>
            <a:off x="6233450" y="3497250"/>
            <a:ext cx="207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1" name="Google Shape;401;p31"/>
          <p:cNvSpPr txBox="1"/>
          <p:nvPr>
            <p:ph idx="14" type="subTitle"/>
          </p:nvPr>
        </p:nvSpPr>
        <p:spPr>
          <a:xfrm>
            <a:off x="6233375" y="39313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1"/>
          <p:cNvSpPr txBox="1"/>
          <p:nvPr>
            <p:ph idx="15"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/>
          <p:nvPr/>
        </p:nvSpPr>
        <p:spPr>
          <a:xfrm rot="7679462">
            <a:off x="1388384" y="-1775919"/>
            <a:ext cx="7160890" cy="7717975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 txBox="1"/>
          <p:nvPr>
            <p:ph hasCustomPrompt="1" type="title"/>
          </p:nvPr>
        </p:nvSpPr>
        <p:spPr>
          <a:xfrm>
            <a:off x="4246375" y="540000"/>
            <a:ext cx="4127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6" name="Google Shape;406;p32"/>
          <p:cNvSpPr txBox="1"/>
          <p:nvPr>
            <p:ph idx="1" type="subTitle"/>
          </p:nvPr>
        </p:nvSpPr>
        <p:spPr>
          <a:xfrm>
            <a:off x="4296225" y="1246027"/>
            <a:ext cx="4127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2"/>
          <p:cNvSpPr txBox="1"/>
          <p:nvPr>
            <p:ph hasCustomPrompt="1" idx="2" type="title"/>
          </p:nvPr>
        </p:nvSpPr>
        <p:spPr>
          <a:xfrm>
            <a:off x="4246375" y="1996142"/>
            <a:ext cx="4127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8" name="Google Shape;408;p32"/>
          <p:cNvSpPr txBox="1"/>
          <p:nvPr>
            <p:ph idx="3" type="subTitle"/>
          </p:nvPr>
        </p:nvSpPr>
        <p:spPr>
          <a:xfrm>
            <a:off x="4296225" y="2702169"/>
            <a:ext cx="4127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2"/>
          <p:cNvSpPr txBox="1"/>
          <p:nvPr>
            <p:ph hasCustomPrompt="1" idx="4" type="title"/>
          </p:nvPr>
        </p:nvSpPr>
        <p:spPr>
          <a:xfrm>
            <a:off x="4246375" y="3452296"/>
            <a:ext cx="4127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10" name="Google Shape;410;p32"/>
          <p:cNvSpPr txBox="1"/>
          <p:nvPr>
            <p:ph idx="5" type="subTitle"/>
          </p:nvPr>
        </p:nvSpPr>
        <p:spPr>
          <a:xfrm>
            <a:off x="4296225" y="4158324"/>
            <a:ext cx="4127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32"/>
          <p:cNvSpPr/>
          <p:nvPr/>
        </p:nvSpPr>
        <p:spPr>
          <a:xfrm rot="4499951">
            <a:off x="7889217" y="-343571"/>
            <a:ext cx="3991859" cy="3227064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"/>
          <p:cNvSpPr/>
          <p:nvPr/>
        </p:nvSpPr>
        <p:spPr>
          <a:xfrm>
            <a:off x="3538739" y="-1925652"/>
            <a:ext cx="6337551" cy="6780844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 txBox="1"/>
          <p:nvPr>
            <p:ph type="ctrTitle"/>
          </p:nvPr>
        </p:nvSpPr>
        <p:spPr>
          <a:xfrm>
            <a:off x="4134975" y="55331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5" name="Google Shape;415;p33"/>
          <p:cNvSpPr txBox="1"/>
          <p:nvPr>
            <p:ph idx="1" type="subTitle"/>
          </p:nvPr>
        </p:nvSpPr>
        <p:spPr>
          <a:xfrm>
            <a:off x="4186575" y="1471365"/>
            <a:ext cx="4232400" cy="12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6" name="Google Shape;416;p33"/>
          <p:cNvSpPr txBox="1"/>
          <p:nvPr>
            <p:ph idx="2" type="subTitle"/>
          </p:nvPr>
        </p:nvSpPr>
        <p:spPr>
          <a:xfrm>
            <a:off x="4186575" y="4165899"/>
            <a:ext cx="4232400" cy="2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7" name="Google Shape;417;p33"/>
          <p:cNvSpPr txBox="1"/>
          <p:nvPr/>
        </p:nvSpPr>
        <p:spPr>
          <a:xfrm>
            <a:off x="4186575" y="3408876"/>
            <a:ext cx="398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/>
          <p:nvPr/>
        </p:nvSpPr>
        <p:spPr>
          <a:xfrm rot="-936349">
            <a:off x="-93838" y="-3135552"/>
            <a:ext cx="9026292" cy="9657654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rot="-4829009">
            <a:off x="-382495" y="-438327"/>
            <a:ext cx="4503698" cy="5009242"/>
          </a:xfrm>
          <a:custGeom>
            <a:rect b="b" l="l" r="r" t="t"/>
            <a:pathLst>
              <a:path extrusionOk="0" h="84144" w="75652">
                <a:moveTo>
                  <a:pt x="70193" y="0"/>
                </a:moveTo>
                <a:cubicBezTo>
                  <a:pt x="55335" y="13"/>
                  <a:pt x="0" y="32447"/>
                  <a:pt x="2620" y="60235"/>
                </a:cubicBezTo>
                <a:cubicBezTo>
                  <a:pt x="4173" y="76683"/>
                  <a:pt x="15804" y="84143"/>
                  <a:pt x="27607" y="84143"/>
                </a:cubicBezTo>
                <a:cubicBezTo>
                  <a:pt x="38753" y="84143"/>
                  <a:pt x="50071" y="77484"/>
                  <a:pt x="53200" y="65415"/>
                </a:cubicBezTo>
                <a:cubicBezTo>
                  <a:pt x="58658" y="44321"/>
                  <a:pt x="44090" y="36886"/>
                  <a:pt x="65596" y="14677"/>
                </a:cubicBezTo>
                <a:cubicBezTo>
                  <a:pt x="75651" y="4294"/>
                  <a:pt x="75615" y="0"/>
                  <a:pt x="70193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5854194" y="-1378250"/>
            <a:ext cx="4331760" cy="4668938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>
            <a:off x="8194196" y="1213798"/>
            <a:ext cx="3016129" cy="2245029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427975" y="2740450"/>
            <a:ext cx="29382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4777850" y="2740450"/>
            <a:ext cx="29382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1427975" y="3127750"/>
            <a:ext cx="29382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4777825" y="3127750"/>
            <a:ext cx="29382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623750" y="453625"/>
            <a:ext cx="78003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9900172">
            <a:off x="-1140234" y="-559237"/>
            <a:ext cx="6194914" cy="6628230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5620869" y="-2410187"/>
            <a:ext cx="4720380" cy="4516916"/>
          </a:xfrm>
          <a:custGeom>
            <a:rect b="b" l="l" r="r" t="t"/>
            <a:pathLst>
              <a:path extrusionOk="0" h="63026" w="65865">
                <a:moveTo>
                  <a:pt x="12046" y="0"/>
                </a:moveTo>
                <a:cubicBezTo>
                  <a:pt x="8006" y="0"/>
                  <a:pt x="3931" y="522"/>
                  <a:pt x="280" y="1444"/>
                </a:cubicBezTo>
                <a:cubicBezTo>
                  <a:pt x="111" y="1480"/>
                  <a:pt x="1" y="1663"/>
                  <a:pt x="49" y="1832"/>
                </a:cubicBezTo>
                <a:cubicBezTo>
                  <a:pt x="92" y="1980"/>
                  <a:pt x="226" y="2082"/>
                  <a:pt x="372" y="2082"/>
                </a:cubicBezTo>
                <a:cubicBezTo>
                  <a:pt x="394" y="2082"/>
                  <a:pt x="416" y="2080"/>
                  <a:pt x="438" y="2075"/>
                </a:cubicBezTo>
                <a:cubicBezTo>
                  <a:pt x="4028" y="1153"/>
                  <a:pt x="8068" y="644"/>
                  <a:pt x="12046" y="644"/>
                </a:cubicBezTo>
                <a:cubicBezTo>
                  <a:pt x="14812" y="644"/>
                  <a:pt x="17564" y="886"/>
                  <a:pt x="20112" y="1420"/>
                </a:cubicBezTo>
                <a:cubicBezTo>
                  <a:pt x="22028" y="1820"/>
                  <a:pt x="23836" y="2378"/>
                  <a:pt x="25461" y="3106"/>
                </a:cubicBezTo>
                <a:cubicBezTo>
                  <a:pt x="26686" y="3652"/>
                  <a:pt x="27814" y="4307"/>
                  <a:pt x="28809" y="5046"/>
                </a:cubicBezTo>
                <a:cubicBezTo>
                  <a:pt x="30313" y="6175"/>
                  <a:pt x="31513" y="7521"/>
                  <a:pt x="32362" y="9122"/>
                </a:cubicBezTo>
                <a:cubicBezTo>
                  <a:pt x="33200" y="10723"/>
                  <a:pt x="33661" y="12579"/>
                  <a:pt x="33661" y="14738"/>
                </a:cubicBezTo>
                <a:cubicBezTo>
                  <a:pt x="33661" y="16388"/>
                  <a:pt x="33381" y="18219"/>
                  <a:pt x="32775" y="20245"/>
                </a:cubicBezTo>
                <a:cubicBezTo>
                  <a:pt x="31017" y="26140"/>
                  <a:pt x="29828" y="31016"/>
                  <a:pt x="29076" y="35067"/>
                </a:cubicBezTo>
                <a:cubicBezTo>
                  <a:pt x="28335" y="39119"/>
                  <a:pt x="28033" y="42345"/>
                  <a:pt x="28033" y="44965"/>
                </a:cubicBezTo>
                <a:cubicBezTo>
                  <a:pt x="28033" y="47488"/>
                  <a:pt x="28311" y="49440"/>
                  <a:pt x="28760" y="51006"/>
                </a:cubicBezTo>
                <a:cubicBezTo>
                  <a:pt x="28979" y="51794"/>
                  <a:pt x="29246" y="52473"/>
                  <a:pt x="29537" y="53079"/>
                </a:cubicBezTo>
                <a:cubicBezTo>
                  <a:pt x="29815" y="53698"/>
                  <a:pt x="30131" y="54219"/>
                  <a:pt x="30446" y="54705"/>
                </a:cubicBezTo>
                <a:cubicBezTo>
                  <a:pt x="31938" y="56949"/>
                  <a:pt x="33842" y="58974"/>
                  <a:pt x="36050" y="60467"/>
                </a:cubicBezTo>
                <a:cubicBezTo>
                  <a:pt x="37154" y="61219"/>
                  <a:pt x="38343" y="61825"/>
                  <a:pt x="39592" y="62273"/>
                </a:cubicBezTo>
                <a:cubicBezTo>
                  <a:pt x="40841" y="62710"/>
                  <a:pt x="42151" y="62977"/>
                  <a:pt x="43510" y="63025"/>
                </a:cubicBezTo>
                <a:lnTo>
                  <a:pt x="44068" y="63025"/>
                </a:lnTo>
                <a:cubicBezTo>
                  <a:pt x="45523" y="63025"/>
                  <a:pt x="46966" y="62831"/>
                  <a:pt x="48373" y="62492"/>
                </a:cubicBezTo>
                <a:cubicBezTo>
                  <a:pt x="49793" y="62152"/>
                  <a:pt x="51163" y="61680"/>
                  <a:pt x="52497" y="61122"/>
                </a:cubicBezTo>
                <a:cubicBezTo>
                  <a:pt x="55712" y="59799"/>
                  <a:pt x="58732" y="58016"/>
                  <a:pt x="61449" y="55857"/>
                </a:cubicBezTo>
                <a:cubicBezTo>
                  <a:pt x="61995" y="55421"/>
                  <a:pt x="62541" y="54947"/>
                  <a:pt x="63050" y="54450"/>
                </a:cubicBezTo>
                <a:cubicBezTo>
                  <a:pt x="63815" y="53686"/>
                  <a:pt x="64506" y="52849"/>
                  <a:pt x="65015" y="51915"/>
                </a:cubicBezTo>
                <a:cubicBezTo>
                  <a:pt x="65270" y="51454"/>
                  <a:pt x="65476" y="50969"/>
                  <a:pt x="65622" y="50459"/>
                </a:cubicBezTo>
                <a:cubicBezTo>
                  <a:pt x="65780" y="49950"/>
                  <a:pt x="65864" y="49429"/>
                  <a:pt x="65864" y="48882"/>
                </a:cubicBezTo>
                <a:lnTo>
                  <a:pt x="65864" y="48785"/>
                </a:lnTo>
                <a:cubicBezTo>
                  <a:pt x="65864" y="48324"/>
                  <a:pt x="65816" y="47876"/>
                  <a:pt x="65707" y="47427"/>
                </a:cubicBezTo>
                <a:cubicBezTo>
                  <a:pt x="65549" y="46760"/>
                  <a:pt x="65282" y="46130"/>
                  <a:pt x="64942" y="45535"/>
                </a:cubicBezTo>
                <a:cubicBezTo>
                  <a:pt x="64603" y="44941"/>
                  <a:pt x="64179" y="44383"/>
                  <a:pt x="63705" y="43898"/>
                </a:cubicBezTo>
                <a:cubicBezTo>
                  <a:pt x="63074" y="43243"/>
                  <a:pt x="62347" y="42685"/>
                  <a:pt x="61595" y="42187"/>
                </a:cubicBezTo>
                <a:cubicBezTo>
                  <a:pt x="60831" y="41702"/>
                  <a:pt x="60018" y="41278"/>
                  <a:pt x="59217" y="40901"/>
                </a:cubicBezTo>
                <a:cubicBezTo>
                  <a:pt x="54475" y="38645"/>
                  <a:pt x="49222" y="37469"/>
                  <a:pt x="43971" y="37469"/>
                </a:cubicBezTo>
                <a:cubicBezTo>
                  <a:pt x="43449" y="37469"/>
                  <a:pt x="42928" y="37481"/>
                  <a:pt x="42406" y="37505"/>
                </a:cubicBezTo>
                <a:cubicBezTo>
                  <a:pt x="41642" y="37542"/>
                  <a:pt x="40853" y="37615"/>
                  <a:pt x="40065" y="37760"/>
                </a:cubicBezTo>
                <a:cubicBezTo>
                  <a:pt x="39483" y="37857"/>
                  <a:pt x="38901" y="37990"/>
                  <a:pt x="38343" y="38173"/>
                </a:cubicBezTo>
                <a:cubicBezTo>
                  <a:pt x="37494" y="38439"/>
                  <a:pt x="36693" y="38815"/>
                  <a:pt x="35990" y="39313"/>
                </a:cubicBezTo>
                <a:cubicBezTo>
                  <a:pt x="35637" y="39555"/>
                  <a:pt x="35310" y="39834"/>
                  <a:pt x="35019" y="40162"/>
                </a:cubicBezTo>
                <a:cubicBezTo>
                  <a:pt x="34728" y="40477"/>
                  <a:pt x="34461" y="40828"/>
                  <a:pt x="34243" y="41217"/>
                </a:cubicBezTo>
                <a:cubicBezTo>
                  <a:pt x="34000" y="41642"/>
                  <a:pt x="33831" y="42090"/>
                  <a:pt x="33709" y="42551"/>
                </a:cubicBezTo>
                <a:cubicBezTo>
                  <a:pt x="33600" y="43012"/>
                  <a:pt x="33539" y="43485"/>
                  <a:pt x="33539" y="43958"/>
                </a:cubicBezTo>
                <a:cubicBezTo>
                  <a:pt x="33539" y="44516"/>
                  <a:pt x="33612" y="45074"/>
                  <a:pt x="33758" y="45620"/>
                </a:cubicBezTo>
                <a:cubicBezTo>
                  <a:pt x="33964" y="46445"/>
                  <a:pt x="34327" y="47245"/>
                  <a:pt x="34801" y="47973"/>
                </a:cubicBezTo>
                <a:cubicBezTo>
                  <a:pt x="35274" y="48688"/>
                  <a:pt x="35856" y="49343"/>
                  <a:pt x="36535" y="49877"/>
                </a:cubicBezTo>
                <a:cubicBezTo>
                  <a:pt x="37166" y="50362"/>
                  <a:pt x="37845" y="50775"/>
                  <a:pt x="38561" y="51103"/>
                </a:cubicBezTo>
                <a:cubicBezTo>
                  <a:pt x="39640" y="51599"/>
                  <a:pt x="40780" y="51915"/>
                  <a:pt x="41957" y="52133"/>
                </a:cubicBezTo>
                <a:cubicBezTo>
                  <a:pt x="43133" y="52340"/>
                  <a:pt x="44335" y="52424"/>
                  <a:pt x="45511" y="52461"/>
                </a:cubicBezTo>
                <a:lnTo>
                  <a:pt x="45936" y="52461"/>
                </a:lnTo>
                <a:cubicBezTo>
                  <a:pt x="46567" y="52461"/>
                  <a:pt x="47209" y="52424"/>
                  <a:pt x="47840" y="52351"/>
                </a:cubicBezTo>
                <a:cubicBezTo>
                  <a:pt x="48325" y="52279"/>
                  <a:pt x="48798" y="52194"/>
                  <a:pt x="49247" y="52060"/>
                </a:cubicBezTo>
                <a:cubicBezTo>
                  <a:pt x="49939" y="51879"/>
                  <a:pt x="50594" y="51599"/>
                  <a:pt x="51163" y="51211"/>
                </a:cubicBezTo>
                <a:cubicBezTo>
                  <a:pt x="51454" y="51017"/>
                  <a:pt x="51721" y="50799"/>
                  <a:pt x="51964" y="50545"/>
                </a:cubicBezTo>
                <a:cubicBezTo>
                  <a:pt x="52206" y="50302"/>
                  <a:pt x="52425" y="50011"/>
                  <a:pt x="52607" y="49696"/>
                </a:cubicBezTo>
                <a:cubicBezTo>
                  <a:pt x="52813" y="49343"/>
                  <a:pt x="52958" y="48979"/>
                  <a:pt x="53055" y="48604"/>
                </a:cubicBezTo>
                <a:cubicBezTo>
                  <a:pt x="53152" y="48227"/>
                  <a:pt x="53201" y="47839"/>
                  <a:pt x="53201" y="47464"/>
                </a:cubicBezTo>
                <a:cubicBezTo>
                  <a:pt x="53201" y="46942"/>
                  <a:pt x="53117" y="46421"/>
                  <a:pt x="52971" y="45911"/>
                </a:cubicBezTo>
                <a:cubicBezTo>
                  <a:pt x="52753" y="45135"/>
                  <a:pt x="52389" y="44395"/>
                  <a:pt x="51915" y="43715"/>
                </a:cubicBezTo>
                <a:cubicBezTo>
                  <a:pt x="51454" y="43049"/>
                  <a:pt x="50896" y="42430"/>
                  <a:pt x="50278" y="41920"/>
                </a:cubicBezTo>
                <a:cubicBezTo>
                  <a:pt x="49453" y="41241"/>
                  <a:pt x="48507" y="40659"/>
                  <a:pt x="47500" y="40259"/>
                </a:cubicBezTo>
                <a:cubicBezTo>
                  <a:pt x="46494" y="39846"/>
                  <a:pt x="45426" y="39615"/>
                  <a:pt x="44335" y="39615"/>
                </a:cubicBezTo>
                <a:cubicBezTo>
                  <a:pt x="43874" y="39615"/>
                  <a:pt x="43400" y="39652"/>
                  <a:pt x="42939" y="39749"/>
                </a:cubicBezTo>
                <a:cubicBezTo>
                  <a:pt x="42284" y="39882"/>
                  <a:pt x="41642" y="40125"/>
                  <a:pt x="41071" y="40465"/>
                </a:cubicBezTo>
                <a:cubicBezTo>
                  <a:pt x="40635" y="40707"/>
                  <a:pt x="40222" y="41011"/>
                  <a:pt x="39858" y="41350"/>
                </a:cubicBezTo>
                <a:cubicBezTo>
                  <a:pt x="39313" y="41860"/>
                  <a:pt x="38852" y="42466"/>
                  <a:pt x="38537" y="43133"/>
                </a:cubicBezTo>
                <a:cubicBezTo>
                  <a:pt x="38209" y="43801"/>
                  <a:pt x="38027" y="44528"/>
                  <a:pt x="38027" y="45292"/>
                </a:cubicBezTo>
                <a:lnTo>
                  <a:pt x="38027" y="45353"/>
                </a:lnTo>
                <a:cubicBezTo>
                  <a:pt x="38039" y="45960"/>
                  <a:pt x="38185" y="46529"/>
                  <a:pt x="38427" y="47063"/>
                </a:cubicBezTo>
                <a:cubicBezTo>
                  <a:pt x="38610" y="47464"/>
                  <a:pt x="38840" y="47839"/>
                  <a:pt x="39131" y="48167"/>
                </a:cubicBezTo>
                <a:cubicBezTo>
                  <a:pt x="39556" y="48677"/>
                  <a:pt x="40065" y="49089"/>
                  <a:pt x="40647" y="49392"/>
                </a:cubicBezTo>
                <a:cubicBezTo>
                  <a:pt x="40938" y="49537"/>
                  <a:pt x="41241" y="49647"/>
                  <a:pt x="41545" y="49732"/>
                </a:cubicBezTo>
                <a:cubicBezTo>
                  <a:pt x="41860" y="49817"/>
                  <a:pt x="42176" y="49853"/>
                  <a:pt x="42503" y="49853"/>
                </a:cubicBezTo>
                <a:cubicBezTo>
                  <a:pt x="42879" y="49853"/>
                  <a:pt x="43267" y="49793"/>
                  <a:pt x="43643" y="49671"/>
                </a:cubicBezTo>
                <a:cubicBezTo>
                  <a:pt x="43813" y="49610"/>
                  <a:pt x="43898" y="49429"/>
                  <a:pt x="43837" y="49259"/>
                </a:cubicBezTo>
                <a:cubicBezTo>
                  <a:pt x="43798" y="49121"/>
                  <a:pt x="43662" y="49039"/>
                  <a:pt x="43528" y="49039"/>
                </a:cubicBezTo>
                <a:cubicBezTo>
                  <a:pt x="43497" y="49039"/>
                  <a:pt x="43467" y="49043"/>
                  <a:pt x="43437" y="49052"/>
                </a:cubicBezTo>
                <a:cubicBezTo>
                  <a:pt x="43122" y="49162"/>
                  <a:pt x="42818" y="49210"/>
                  <a:pt x="42503" y="49210"/>
                </a:cubicBezTo>
                <a:cubicBezTo>
                  <a:pt x="42030" y="49210"/>
                  <a:pt x="41557" y="49101"/>
                  <a:pt x="41108" y="48895"/>
                </a:cubicBezTo>
                <a:cubicBezTo>
                  <a:pt x="40769" y="48737"/>
                  <a:pt x="40453" y="48531"/>
                  <a:pt x="40162" y="48289"/>
                </a:cubicBezTo>
                <a:cubicBezTo>
                  <a:pt x="39726" y="47925"/>
                  <a:pt x="39349" y="47464"/>
                  <a:pt x="39095" y="46966"/>
                </a:cubicBezTo>
                <a:cubicBezTo>
                  <a:pt x="38961" y="46712"/>
                  <a:pt x="38864" y="46445"/>
                  <a:pt x="38791" y="46178"/>
                </a:cubicBezTo>
                <a:cubicBezTo>
                  <a:pt x="38718" y="45911"/>
                  <a:pt x="38682" y="45632"/>
                  <a:pt x="38670" y="45353"/>
                </a:cubicBezTo>
                <a:lnTo>
                  <a:pt x="38670" y="45292"/>
                </a:lnTo>
                <a:cubicBezTo>
                  <a:pt x="38670" y="44710"/>
                  <a:pt x="38804" y="44140"/>
                  <a:pt x="39022" y="43607"/>
                </a:cubicBezTo>
                <a:cubicBezTo>
                  <a:pt x="39192" y="43206"/>
                  <a:pt x="39422" y="42830"/>
                  <a:pt x="39701" y="42478"/>
                </a:cubicBezTo>
                <a:cubicBezTo>
                  <a:pt x="40101" y="41957"/>
                  <a:pt x="40623" y="41496"/>
                  <a:pt x="41193" y="41132"/>
                </a:cubicBezTo>
                <a:cubicBezTo>
                  <a:pt x="41775" y="40780"/>
                  <a:pt x="42406" y="40513"/>
                  <a:pt x="43061" y="40392"/>
                </a:cubicBezTo>
                <a:cubicBezTo>
                  <a:pt x="43486" y="40307"/>
                  <a:pt x="43910" y="40259"/>
                  <a:pt x="44335" y="40259"/>
                </a:cubicBezTo>
                <a:cubicBezTo>
                  <a:pt x="45329" y="40259"/>
                  <a:pt x="46324" y="40477"/>
                  <a:pt x="47257" y="40853"/>
                </a:cubicBezTo>
                <a:cubicBezTo>
                  <a:pt x="48204" y="41229"/>
                  <a:pt x="49090" y="41775"/>
                  <a:pt x="49866" y="42418"/>
                </a:cubicBezTo>
                <a:cubicBezTo>
                  <a:pt x="50254" y="42733"/>
                  <a:pt x="50605" y="43097"/>
                  <a:pt x="50933" y="43485"/>
                </a:cubicBezTo>
                <a:cubicBezTo>
                  <a:pt x="51418" y="44067"/>
                  <a:pt x="51818" y="44722"/>
                  <a:pt x="52109" y="45402"/>
                </a:cubicBezTo>
                <a:cubicBezTo>
                  <a:pt x="52243" y="45741"/>
                  <a:pt x="52364" y="46081"/>
                  <a:pt x="52437" y="46432"/>
                </a:cubicBezTo>
                <a:cubicBezTo>
                  <a:pt x="52510" y="46772"/>
                  <a:pt x="52546" y="47124"/>
                  <a:pt x="52546" y="47464"/>
                </a:cubicBezTo>
                <a:cubicBezTo>
                  <a:pt x="52546" y="47791"/>
                  <a:pt x="52510" y="48119"/>
                  <a:pt x="52425" y="48446"/>
                </a:cubicBezTo>
                <a:cubicBezTo>
                  <a:pt x="52352" y="48761"/>
                  <a:pt x="52219" y="49077"/>
                  <a:pt x="52049" y="49368"/>
                </a:cubicBezTo>
                <a:cubicBezTo>
                  <a:pt x="51770" y="49853"/>
                  <a:pt x="51406" y="50241"/>
                  <a:pt x="50969" y="50556"/>
                </a:cubicBezTo>
                <a:cubicBezTo>
                  <a:pt x="50642" y="50799"/>
                  <a:pt x="50290" y="50993"/>
                  <a:pt x="49890" y="51163"/>
                </a:cubicBezTo>
                <a:cubicBezTo>
                  <a:pt x="49308" y="51405"/>
                  <a:pt x="48653" y="51575"/>
                  <a:pt x="47985" y="51672"/>
                </a:cubicBezTo>
                <a:cubicBezTo>
                  <a:pt x="47306" y="51769"/>
                  <a:pt x="46615" y="51818"/>
                  <a:pt x="45936" y="51818"/>
                </a:cubicBezTo>
                <a:cubicBezTo>
                  <a:pt x="45802" y="51818"/>
                  <a:pt x="45656" y="51818"/>
                  <a:pt x="45523" y="51806"/>
                </a:cubicBezTo>
                <a:cubicBezTo>
                  <a:pt x="43983" y="51769"/>
                  <a:pt x="42418" y="51624"/>
                  <a:pt x="40950" y="51248"/>
                </a:cubicBezTo>
                <a:cubicBezTo>
                  <a:pt x="40222" y="51066"/>
                  <a:pt x="39507" y="50823"/>
                  <a:pt x="38828" y="50520"/>
                </a:cubicBezTo>
                <a:cubicBezTo>
                  <a:pt x="38160" y="50205"/>
                  <a:pt x="37518" y="49829"/>
                  <a:pt x="36936" y="49368"/>
                </a:cubicBezTo>
                <a:cubicBezTo>
                  <a:pt x="36111" y="48725"/>
                  <a:pt x="35419" y="47876"/>
                  <a:pt x="34947" y="46930"/>
                </a:cubicBezTo>
                <a:cubicBezTo>
                  <a:pt x="34704" y="46457"/>
                  <a:pt x="34510" y="45960"/>
                  <a:pt x="34389" y="45462"/>
                </a:cubicBezTo>
                <a:cubicBezTo>
                  <a:pt x="34255" y="44965"/>
                  <a:pt x="34182" y="44456"/>
                  <a:pt x="34182" y="43958"/>
                </a:cubicBezTo>
                <a:cubicBezTo>
                  <a:pt x="34182" y="43534"/>
                  <a:pt x="34230" y="43109"/>
                  <a:pt x="34340" y="42709"/>
                </a:cubicBezTo>
                <a:cubicBezTo>
                  <a:pt x="34437" y="42308"/>
                  <a:pt x="34594" y="41908"/>
                  <a:pt x="34801" y="41532"/>
                </a:cubicBezTo>
                <a:cubicBezTo>
                  <a:pt x="35152" y="40925"/>
                  <a:pt x="35613" y="40416"/>
                  <a:pt x="36159" y="39992"/>
                </a:cubicBezTo>
                <a:cubicBezTo>
                  <a:pt x="36572" y="39677"/>
                  <a:pt x="37020" y="39410"/>
                  <a:pt x="37518" y="39179"/>
                </a:cubicBezTo>
                <a:cubicBezTo>
                  <a:pt x="38246" y="38852"/>
                  <a:pt x="39058" y="38609"/>
                  <a:pt x="39895" y="38439"/>
                </a:cubicBezTo>
                <a:cubicBezTo>
                  <a:pt x="40744" y="38281"/>
                  <a:pt x="41605" y="38197"/>
                  <a:pt x="42430" y="38160"/>
                </a:cubicBezTo>
                <a:cubicBezTo>
                  <a:pt x="42952" y="38136"/>
                  <a:pt x="43461" y="38124"/>
                  <a:pt x="43971" y="38124"/>
                </a:cubicBezTo>
                <a:cubicBezTo>
                  <a:pt x="49125" y="38124"/>
                  <a:pt x="54281" y="39276"/>
                  <a:pt x="58939" y="41483"/>
                </a:cubicBezTo>
                <a:cubicBezTo>
                  <a:pt x="59727" y="41860"/>
                  <a:pt x="60516" y="42272"/>
                  <a:pt x="61243" y="42733"/>
                </a:cubicBezTo>
                <a:cubicBezTo>
                  <a:pt x="61971" y="43206"/>
                  <a:pt x="62650" y="43728"/>
                  <a:pt x="63244" y="44346"/>
                </a:cubicBezTo>
                <a:cubicBezTo>
                  <a:pt x="63826" y="44952"/>
                  <a:pt x="64324" y="45656"/>
                  <a:pt x="64675" y="46408"/>
                </a:cubicBezTo>
                <a:cubicBezTo>
                  <a:pt x="64845" y="46785"/>
                  <a:pt x="64979" y="47184"/>
                  <a:pt x="65076" y="47572"/>
                </a:cubicBezTo>
                <a:cubicBezTo>
                  <a:pt x="65173" y="47973"/>
                  <a:pt x="65222" y="48386"/>
                  <a:pt x="65222" y="48785"/>
                </a:cubicBezTo>
                <a:lnTo>
                  <a:pt x="65222" y="48871"/>
                </a:lnTo>
                <a:cubicBezTo>
                  <a:pt x="65209" y="49513"/>
                  <a:pt x="65076" y="50132"/>
                  <a:pt x="64858" y="50726"/>
                </a:cubicBezTo>
                <a:cubicBezTo>
                  <a:pt x="64688" y="51175"/>
                  <a:pt x="64470" y="51612"/>
                  <a:pt x="64203" y="52024"/>
                </a:cubicBezTo>
                <a:cubicBezTo>
                  <a:pt x="63802" y="52655"/>
                  <a:pt x="63317" y="53249"/>
                  <a:pt x="62772" y="53807"/>
                </a:cubicBezTo>
                <a:cubicBezTo>
                  <a:pt x="62238" y="54353"/>
                  <a:pt x="61643" y="54874"/>
                  <a:pt x="61049" y="55348"/>
                </a:cubicBezTo>
                <a:cubicBezTo>
                  <a:pt x="58368" y="57470"/>
                  <a:pt x="55409" y="59217"/>
                  <a:pt x="52255" y="60527"/>
                </a:cubicBezTo>
                <a:cubicBezTo>
                  <a:pt x="50945" y="61061"/>
                  <a:pt x="49599" y="61534"/>
                  <a:pt x="48228" y="61861"/>
                </a:cubicBezTo>
                <a:cubicBezTo>
                  <a:pt x="46858" y="62189"/>
                  <a:pt x="45462" y="62383"/>
                  <a:pt x="44068" y="62383"/>
                </a:cubicBezTo>
                <a:cubicBezTo>
                  <a:pt x="43885" y="62383"/>
                  <a:pt x="43716" y="62383"/>
                  <a:pt x="43534" y="62370"/>
                </a:cubicBezTo>
                <a:cubicBezTo>
                  <a:pt x="42248" y="62335"/>
                  <a:pt x="40999" y="62079"/>
                  <a:pt x="39810" y="61655"/>
                </a:cubicBezTo>
                <a:cubicBezTo>
                  <a:pt x="38015" y="61025"/>
                  <a:pt x="36354" y="60017"/>
                  <a:pt x="34874" y="58756"/>
                </a:cubicBezTo>
                <a:cubicBezTo>
                  <a:pt x="33381" y="57494"/>
                  <a:pt x="32071" y="55979"/>
                  <a:pt x="30992" y="54341"/>
                </a:cubicBezTo>
                <a:cubicBezTo>
                  <a:pt x="30689" y="53892"/>
                  <a:pt x="30386" y="53383"/>
                  <a:pt x="30119" y="52812"/>
                </a:cubicBezTo>
                <a:cubicBezTo>
                  <a:pt x="29707" y="51939"/>
                  <a:pt x="29354" y="50909"/>
                  <a:pt x="29087" y="49634"/>
                </a:cubicBezTo>
                <a:cubicBezTo>
                  <a:pt x="28833" y="48349"/>
                  <a:pt x="28675" y="46820"/>
                  <a:pt x="28675" y="44965"/>
                </a:cubicBezTo>
                <a:cubicBezTo>
                  <a:pt x="28675" y="42394"/>
                  <a:pt x="28966" y="39203"/>
                  <a:pt x="29718" y="35189"/>
                </a:cubicBezTo>
                <a:cubicBezTo>
                  <a:pt x="30459" y="31162"/>
                  <a:pt x="31635" y="26310"/>
                  <a:pt x="33406" y="20427"/>
                </a:cubicBezTo>
                <a:cubicBezTo>
                  <a:pt x="34025" y="18365"/>
                  <a:pt x="34316" y="16461"/>
                  <a:pt x="34316" y="14738"/>
                </a:cubicBezTo>
                <a:cubicBezTo>
                  <a:pt x="34316" y="13404"/>
                  <a:pt x="34133" y="12167"/>
                  <a:pt x="33818" y="11027"/>
                </a:cubicBezTo>
                <a:cubicBezTo>
                  <a:pt x="33527" y="10032"/>
                  <a:pt x="33127" y="9110"/>
                  <a:pt x="32618" y="8261"/>
                </a:cubicBezTo>
                <a:cubicBezTo>
                  <a:pt x="31732" y="6781"/>
                  <a:pt x="30543" y="5520"/>
                  <a:pt x="29112" y="4464"/>
                </a:cubicBezTo>
                <a:cubicBezTo>
                  <a:pt x="28044" y="3676"/>
                  <a:pt x="26844" y="3009"/>
                  <a:pt x="25546" y="2439"/>
                </a:cubicBezTo>
                <a:cubicBezTo>
                  <a:pt x="23605" y="1590"/>
                  <a:pt x="21434" y="983"/>
                  <a:pt x="19154" y="583"/>
                </a:cubicBezTo>
                <a:cubicBezTo>
                  <a:pt x="16861" y="183"/>
                  <a:pt x="14472" y="0"/>
                  <a:pt x="120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30288" y="994825"/>
            <a:ext cx="45930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623750" y="453625"/>
            <a:ext cx="4798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subTitle"/>
          </p:nvPr>
        </p:nvSpPr>
        <p:spPr>
          <a:xfrm>
            <a:off x="630300" y="2034275"/>
            <a:ext cx="6775800" cy="21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 rot="4340303">
            <a:off x="7043163" y="1948384"/>
            <a:ext cx="3888781" cy="4160790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>
            <a:off x="7236896" y="2773450"/>
            <a:ext cx="1187107" cy="1222260"/>
            <a:chOff x="3553196" y="3571850"/>
            <a:chExt cx="1187107" cy="1222260"/>
          </a:xfrm>
        </p:grpSpPr>
        <p:sp>
          <p:nvSpPr>
            <p:cNvPr id="51" name="Google Shape;51;p8"/>
            <p:cNvSpPr/>
            <p:nvPr/>
          </p:nvSpPr>
          <p:spPr>
            <a:xfrm>
              <a:off x="4149337" y="3571850"/>
              <a:ext cx="67655" cy="50577"/>
            </a:xfrm>
            <a:custGeom>
              <a:rect b="b" l="l" r="r" t="t"/>
              <a:pathLst>
                <a:path extrusionOk="0" h="2384" w="3189">
                  <a:moveTo>
                    <a:pt x="1665" y="1"/>
                  </a:moveTo>
                  <a:cubicBezTo>
                    <a:pt x="835" y="1"/>
                    <a:pt x="0" y="897"/>
                    <a:pt x="569" y="1823"/>
                  </a:cubicBezTo>
                  <a:cubicBezTo>
                    <a:pt x="809" y="2219"/>
                    <a:pt x="1162" y="2383"/>
                    <a:pt x="1517" y="2383"/>
                  </a:cubicBezTo>
                  <a:cubicBezTo>
                    <a:pt x="2347" y="2383"/>
                    <a:pt x="3188" y="1487"/>
                    <a:pt x="2619" y="562"/>
                  </a:cubicBezTo>
                  <a:cubicBezTo>
                    <a:pt x="2375" y="165"/>
                    <a:pt x="2021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3620914" y="4123694"/>
              <a:ext cx="72534" cy="54183"/>
            </a:xfrm>
            <a:custGeom>
              <a:rect b="b" l="l" r="r" t="t"/>
              <a:pathLst>
                <a:path extrusionOk="0" h="2554" w="3419">
                  <a:moveTo>
                    <a:pt x="1786" y="1"/>
                  </a:moveTo>
                  <a:cubicBezTo>
                    <a:pt x="897" y="1"/>
                    <a:pt x="1" y="958"/>
                    <a:pt x="611" y="1950"/>
                  </a:cubicBezTo>
                  <a:cubicBezTo>
                    <a:pt x="874" y="2377"/>
                    <a:pt x="1256" y="2553"/>
                    <a:pt x="1638" y="2553"/>
                  </a:cubicBezTo>
                  <a:cubicBezTo>
                    <a:pt x="2528" y="2553"/>
                    <a:pt x="3418" y="1596"/>
                    <a:pt x="2807" y="604"/>
                  </a:cubicBezTo>
                  <a:cubicBezTo>
                    <a:pt x="2548" y="177"/>
                    <a:pt x="2168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4362569" y="4211270"/>
              <a:ext cx="128011" cy="95616"/>
            </a:xfrm>
            <a:custGeom>
              <a:rect b="b" l="l" r="r" t="t"/>
              <a:pathLst>
                <a:path extrusionOk="0" h="4507" w="6034">
                  <a:moveTo>
                    <a:pt x="3154" y="0"/>
                  </a:moveTo>
                  <a:cubicBezTo>
                    <a:pt x="1581" y="0"/>
                    <a:pt x="1" y="1690"/>
                    <a:pt x="1071" y="3438"/>
                  </a:cubicBezTo>
                  <a:cubicBezTo>
                    <a:pt x="1534" y="4193"/>
                    <a:pt x="2209" y="4506"/>
                    <a:pt x="2886" y="4506"/>
                  </a:cubicBezTo>
                  <a:cubicBezTo>
                    <a:pt x="4457" y="4506"/>
                    <a:pt x="6033" y="2816"/>
                    <a:pt x="4965" y="1061"/>
                  </a:cubicBezTo>
                  <a:cubicBezTo>
                    <a:pt x="4502" y="311"/>
                    <a:pt x="3829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4359578" y="3752113"/>
              <a:ext cx="137961" cy="103062"/>
            </a:xfrm>
            <a:custGeom>
              <a:rect b="b" l="l" r="r" t="t"/>
              <a:pathLst>
                <a:path extrusionOk="0" h="4858" w="6503">
                  <a:moveTo>
                    <a:pt x="3394" y="1"/>
                  </a:moveTo>
                  <a:cubicBezTo>
                    <a:pt x="1700" y="1"/>
                    <a:pt x="1" y="1825"/>
                    <a:pt x="1163" y="3709"/>
                  </a:cubicBezTo>
                  <a:cubicBezTo>
                    <a:pt x="1659" y="4521"/>
                    <a:pt x="2383" y="4858"/>
                    <a:pt x="3109" y="4858"/>
                  </a:cubicBezTo>
                  <a:cubicBezTo>
                    <a:pt x="4800" y="4858"/>
                    <a:pt x="6502" y="3033"/>
                    <a:pt x="5348" y="1149"/>
                  </a:cubicBezTo>
                  <a:cubicBezTo>
                    <a:pt x="4849" y="337"/>
                    <a:pt x="4122" y="1"/>
                    <a:pt x="3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4086435" y="3969122"/>
              <a:ext cx="160513" cy="119886"/>
            </a:xfrm>
            <a:custGeom>
              <a:rect b="b" l="l" r="r" t="t"/>
              <a:pathLst>
                <a:path extrusionOk="0" h="5651" w="7566">
                  <a:moveTo>
                    <a:pt x="3952" y="1"/>
                  </a:moveTo>
                  <a:cubicBezTo>
                    <a:pt x="1981" y="1"/>
                    <a:pt x="0" y="2124"/>
                    <a:pt x="1351" y="4324"/>
                  </a:cubicBezTo>
                  <a:cubicBezTo>
                    <a:pt x="1925" y="5262"/>
                    <a:pt x="2765" y="5651"/>
                    <a:pt x="3608" y="5651"/>
                  </a:cubicBezTo>
                  <a:cubicBezTo>
                    <a:pt x="5579" y="5651"/>
                    <a:pt x="7565" y="3528"/>
                    <a:pt x="6215" y="1327"/>
                  </a:cubicBezTo>
                  <a:cubicBezTo>
                    <a:pt x="5637" y="390"/>
                    <a:pt x="4795" y="1"/>
                    <a:pt x="3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3929847" y="4356486"/>
              <a:ext cx="97738" cy="73171"/>
            </a:xfrm>
            <a:custGeom>
              <a:rect b="b" l="l" r="r" t="t"/>
              <a:pathLst>
                <a:path extrusionOk="0" h="3449" w="4607">
                  <a:moveTo>
                    <a:pt x="2405" y="0"/>
                  </a:moveTo>
                  <a:cubicBezTo>
                    <a:pt x="1207" y="0"/>
                    <a:pt x="0" y="1293"/>
                    <a:pt x="823" y="2634"/>
                  </a:cubicBezTo>
                  <a:cubicBezTo>
                    <a:pt x="1173" y="3210"/>
                    <a:pt x="1686" y="3448"/>
                    <a:pt x="2201" y="3448"/>
                  </a:cubicBezTo>
                  <a:cubicBezTo>
                    <a:pt x="3399" y="3448"/>
                    <a:pt x="4606" y="2155"/>
                    <a:pt x="3783" y="814"/>
                  </a:cubicBezTo>
                  <a:cubicBezTo>
                    <a:pt x="3433" y="239"/>
                    <a:pt x="2920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3768167" y="3770146"/>
              <a:ext cx="77053" cy="57471"/>
            </a:xfrm>
            <a:custGeom>
              <a:rect b="b" l="l" r="r" t="t"/>
              <a:pathLst>
                <a:path extrusionOk="0" h="2709" w="3632">
                  <a:moveTo>
                    <a:pt x="1894" y="0"/>
                  </a:moveTo>
                  <a:cubicBezTo>
                    <a:pt x="947" y="0"/>
                    <a:pt x="0" y="1018"/>
                    <a:pt x="645" y="2070"/>
                  </a:cubicBezTo>
                  <a:cubicBezTo>
                    <a:pt x="922" y="2522"/>
                    <a:pt x="1326" y="2709"/>
                    <a:pt x="1732" y="2709"/>
                  </a:cubicBezTo>
                  <a:cubicBezTo>
                    <a:pt x="2678" y="2709"/>
                    <a:pt x="3631" y="1692"/>
                    <a:pt x="2986" y="639"/>
                  </a:cubicBezTo>
                  <a:cubicBezTo>
                    <a:pt x="2706" y="188"/>
                    <a:pt x="2300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3553196" y="4351267"/>
              <a:ext cx="79047" cy="59169"/>
            </a:xfrm>
            <a:custGeom>
              <a:rect b="b" l="l" r="r" t="t"/>
              <a:pathLst>
                <a:path extrusionOk="0" h="2789" w="3726">
                  <a:moveTo>
                    <a:pt x="1949" y="1"/>
                  </a:moveTo>
                  <a:cubicBezTo>
                    <a:pt x="978" y="1"/>
                    <a:pt x="0" y="1049"/>
                    <a:pt x="662" y="2128"/>
                  </a:cubicBezTo>
                  <a:cubicBezTo>
                    <a:pt x="947" y="2595"/>
                    <a:pt x="1364" y="2789"/>
                    <a:pt x="1781" y="2789"/>
                  </a:cubicBezTo>
                  <a:cubicBezTo>
                    <a:pt x="2751" y="2789"/>
                    <a:pt x="3725" y="1745"/>
                    <a:pt x="3064" y="660"/>
                  </a:cubicBezTo>
                  <a:cubicBezTo>
                    <a:pt x="2780" y="194"/>
                    <a:pt x="2365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4081598" y="4330795"/>
              <a:ext cx="157840" cy="117786"/>
            </a:xfrm>
            <a:custGeom>
              <a:rect b="b" l="l" r="r" t="t"/>
              <a:pathLst>
                <a:path extrusionOk="0" h="5552" w="7440">
                  <a:moveTo>
                    <a:pt x="3885" y="0"/>
                  </a:moveTo>
                  <a:cubicBezTo>
                    <a:pt x="1948" y="0"/>
                    <a:pt x="1" y="2081"/>
                    <a:pt x="1324" y="4245"/>
                  </a:cubicBezTo>
                  <a:cubicBezTo>
                    <a:pt x="1892" y="5169"/>
                    <a:pt x="2720" y="5552"/>
                    <a:pt x="3551" y="5552"/>
                  </a:cubicBezTo>
                  <a:cubicBezTo>
                    <a:pt x="5489" y="5552"/>
                    <a:pt x="7440" y="3466"/>
                    <a:pt x="6115" y="1309"/>
                  </a:cubicBezTo>
                  <a:cubicBezTo>
                    <a:pt x="5547" y="384"/>
                    <a:pt x="4717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4319418" y="4014585"/>
              <a:ext cx="121965" cy="91225"/>
            </a:xfrm>
            <a:custGeom>
              <a:rect b="b" l="l" r="r" t="t"/>
              <a:pathLst>
                <a:path extrusionOk="0" h="4300" w="5749">
                  <a:moveTo>
                    <a:pt x="3003" y="1"/>
                  </a:moveTo>
                  <a:cubicBezTo>
                    <a:pt x="1505" y="1"/>
                    <a:pt x="0" y="1613"/>
                    <a:pt x="1018" y="3284"/>
                  </a:cubicBezTo>
                  <a:cubicBezTo>
                    <a:pt x="1459" y="4002"/>
                    <a:pt x="2102" y="4300"/>
                    <a:pt x="2746" y="4300"/>
                  </a:cubicBezTo>
                  <a:cubicBezTo>
                    <a:pt x="4244" y="4300"/>
                    <a:pt x="5748" y="2688"/>
                    <a:pt x="4730" y="1016"/>
                  </a:cubicBezTo>
                  <a:cubicBezTo>
                    <a:pt x="4289" y="298"/>
                    <a:pt x="364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3808030" y="4111814"/>
              <a:ext cx="153809" cy="115091"/>
            </a:xfrm>
            <a:custGeom>
              <a:rect b="b" l="l" r="r" t="t"/>
              <a:pathLst>
                <a:path extrusionOk="0" h="5425" w="7250">
                  <a:moveTo>
                    <a:pt x="3783" y="1"/>
                  </a:moveTo>
                  <a:cubicBezTo>
                    <a:pt x="1896" y="1"/>
                    <a:pt x="0" y="2036"/>
                    <a:pt x="1289" y="4148"/>
                  </a:cubicBezTo>
                  <a:cubicBezTo>
                    <a:pt x="1843" y="5051"/>
                    <a:pt x="2650" y="5425"/>
                    <a:pt x="3460" y="5425"/>
                  </a:cubicBezTo>
                  <a:cubicBezTo>
                    <a:pt x="5349" y="5425"/>
                    <a:pt x="7249" y="3391"/>
                    <a:pt x="5959" y="1285"/>
                  </a:cubicBezTo>
                  <a:cubicBezTo>
                    <a:pt x="5404" y="377"/>
                    <a:pt x="4594" y="1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3675373" y="4685764"/>
              <a:ext cx="145089" cy="108345"/>
            </a:xfrm>
            <a:custGeom>
              <a:rect b="b" l="l" r="r" t="t"/>
              <a:pathLst>
                <a:path extrusionOk="0" h="5107" w="6839">
                  <a:moveTo>
                    <a:pt x="3570" y="1"/>
                  </a:moveTo>
                  <a:cubicBezTo>
                    <a:pt x="1788" y="1"/>
                    <a:pt x="1" y="1915"/>
                    <a:pt x="1222" y="3900"/>
                  </a:cubicBezTo>
                  <a:cubicBezTo>
                    <a:pt x="1744" y="4753"/>
                    <a:pt x="2506" y="5107"/>
                    <a:pt x="3271" y="5107"/>
                  </a:cubicBezTo>
                  <a:cubicBezTo>
                    <a:pt x="5049" y="5107"/>
                    <a:pt x="6839" y="3193"/>
                    <a:pt x="5626" y="1207"/>
                  </a:cubicBezTo>
                  <a:cubicBezTo>
                    <a:pt x="5101" y="354"/>
                    <a:pt x="4336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3936487" y="4660391"/>
              <a:ext cx="121986" cy="91055"/>
            </a:xfrm>
            <a:custGeom>
              <a:rect b="b" l="l" r="r" t="t"/>
              <a:pathLst>
                <a:path extrusionOk="0" h="4292" w="5750">
                  <a:moveTo>
                    <a:pt x="3009" y="0"/>
                  </a:moveTo>
                  <a:cubicBezTo>
                    <a:pt x="1509" y="0"/>
                    <a:pt x="0" y="1612"/>
                    <a:pt x="1020" y="3277"/>
                  </a:cubicBezTo>
                  <a:cubicBezTo>
                    <a:pt x="1461" y="3995"/>
                    <a:pt x="2103" y="4292"/>
                    <a:pt x="2747" y="4292"/>
                  </a:cubicBezTo>
                  <a:cubicBezTo>
                    <a:pt x="4245" y="4292"/>
                    <a:pt x="5749" y="2680"/>
                    <a:pt x="4731" y="1008"/>
                  </a:cubicBezTo>
                  <a:cubicBezTo>
                    <a:pt x="4291" y="295"/>
                    <a:pt x="365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173056" y="4503485"/>
              <a:ext cx="91734" cy="68631"/>
            </a:xfrm>
            <a:custGeom>
              <a:rect b="b" l="l" r="r" t="t"/>
              <a:pathLst>
                <a:path extrusionOk="0" h="3235" w="4324">
                  <a:moveTo>
                    <a:pt x="2256" y="1"/>
                  </a:moveTo>
                  <a:cubicBezTo>
                    <a:pt x="1130" y="1"/>
                    <a:pt x="0" y="1216"/>
                    <a:pt x="773" y="2473"/>
                  </a:cubicBezTo>
                  <a:cubicBezTo>
                    <a:pt x="1101" y="3012"/>
                    <a:pt x="1581" y="3235"/>
                    <a:pt x="2063" y="3235"/>
                  </a:cubicBezTo>
                  <a:cubicBezTo>
                    <a:pt x="3188" y="3235"/>
                    <a:pt x="4324" y="2019"/>
                    <a:pt x="3551" y="762"/>
                  </a:cubicBezTo>
                  <a:cubicBezTo>
                    <a:pt x="3220" y="224"/>
                    <a:pt x="2738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4378268" y="4427917"/>
              <a:ext cx="160979" cy="120331"/>
            </a:xfrm>
            <a:custGeom>
              <a:rect b="b" l="l" r="r" t="t"/>
              <a:pathLst>
                <a:path extrusionOk="0" h="5672" w="7588">
                  <a:moveTo>
                    <a:pt x="3964" y="1"/>
                  </a:moveTo>
                  <a:cubicBezTo>
                    <a:pt x="1988" y="1"/>
                    <a:pt x="0" y="2131"/>
                    <a:pt x="1349" y="4337"/>
                  </a:cubicBezTo>
                  <a:cubicBezTo>
                    <a:pt x="1929" y="5280"/>
                    <a:pt x="2774" y="5671"/>
                    <a:pt x="3623" y="5671"/>
                  </a:cubicBezTo>
                  <a:cubicBezTo>
                    <a:pt x="5599" y="5671"/>
                    <a:pt x="7587" y="3547"/>
                    <a:pt x="6238" y="1341"/>
                  </a:cubicBezTo>
                  <a:cubicBezTo>
                    <a:pt x="5659" y="393"/>
                    <a:pt x="4812" y="1"/>
                    <a:pt x="3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4651708" y="3878321"/>
              <a:ext cx="88594" cy="66148"/>
            </a:xfrm>
            <a:custGeom>
              <a:rect b="b" l="l" r="r" t="t"/>
              <a:pathLst>
                <a:path extrusionOk="0" h="3118" w="4176">
                  <a:moveTo>
                    <a:pt x="2182" y="0"/>
                  </a:moveTo>
                  <a:cubicBezTo>
                    <a:pt x="1096" y="0"/>
                    <a:pt x="1" y="1167"/>
                    <a:pt x="748" y="2381"/>
                  </a:cubicBezTo>
                  <a:cubicBezTo>
                    <a:pt x="1065" y="2902"/>
                    <a:pt x="1529" y="3118"/>
                    <a:pt x="1995" y="3118"/>
                  </a:cubicBezTo>
                  <a:cubicBezTo>
                    <a:pt x="3081" y="3118"/>
                    <a:pt x="4175" y="1945"/>
                    <a:pt x="3428" y="731"/>
                  </a:cubicBezTo>
                  <a:cubicBezTo>
                    <a:pt x="3112" y="215"/>
                    <a:pt x="2648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8"/>
          <p:cNvSpPr/>
          <p:nvPr/>
        </p:nvSpPr>
        <p:spPr>
          <a:xfrm>
            <a:off x="-1317193" y="239778"/>
            <a:ext cx="3888854" cy="4160868"/>
          </a:xfrm>
          <a:custGeom>
            <a:rect b="b" l="l" r="r" t="t"/>
            <a:pathLst>
              <a:path extrusionOk="0" h="87588" w="81862">
                <a:moveTo>
                  <a:pt x="15125" y="1"/>
                </a:moveTo>
                <a:cubicBezTo>
                  <a:pt x="0" y="13"/>
                  <a:pt x="4318" y="37578"/>
                  <a:pt x="13961" y="60333"/>
                </a:cubicBezTo>
                <a:cubicBezTo>
                  <a:pt x="22451" y="80383"/>
                  <a:pt x="34678" y="87588"/>
                  <a:pt x="46214" y="87588"/>
                </a:cubicBezTo>
                <a:cubicBezTo>
                  <a:pt x="51344" y="87588"/>
                  <a:pt x="56330" y="86169"/>
                  <a:pt x="60793" y="83816"/>
                </a:cubicBezTo>
                <a:cubicBezTo>
                  <a:pt x="75312" y="76162"/>
                  <a:pt x="81862" y="52558"/>
                  <a:pt x="52933" y="38621"/>
                </a:cubicBezTo>
                <a:cubicBezTo>
                  <a:pt x="31864" y="28468"/>
                  <a:pt x="34618" y="7023"/>
                  <a:pt x="20074" y="1104"/>
                </a:cubicBezTo>
                <a:cubicBezTo>
                  <a:pt x="18230" y="352"/>
                  <a:pt x="16593" y="1"/>
                  <a:pt x="15125" y="1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rot="-3599969">
            <a:off x="-1063183" y="-2183669"/>
            <a:ext cx="3991850" cy="322705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rot="10574156">
            <a:off x="3513221" y="4012417"/>
            <a:ext cx="3991876" cy="322707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390050" y="1544850"/>
            <a:ext cx="6363900" cy="20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 rot="4278074">
            <a:off x="4143876" y="-518671"/>
            <a:ext cx="5734482" cy="6180846"/>
          </a:xfrm>
          <a:custGeom>
            <a:rect b="b" l="l" r="r" t="t"/>
            <a:pathLst>
              <a:path extrusionOk="0" h="78430" w="72766">
                <a:moveTo>
                  <a:pt x="29560" y="0"/>
                </a:moveTo>
                <a:cubicBezTo>
                  <a:pt x="7581" y="0"/>
                  <a:pt x="1" y="29609"/>
                  <a:pt x="16861" y="41471"/>
                </a:cubicBezTo>
                <a:cubicBezTo>
                  <a:pt x="32689" y="52594"/>
                  <a:pt x="43424" y="42806"/>
                  <a:pt x="55166" y="67623"/>
                </a:cubicBezTo>
                <a:cubicBezTo>
                  <a:pt x="58780" y="75264"/>
                  <a:pt x="61570" y="78430"/>
                  <a:pt x="63535" y="78430"/>
                </a:cubicBezTo>
                <a:cubicBezTo>
                  <a:pt x="72765" y="78430"/>
                  <a:pt x="63875" y="8345"/>
                  <a:pt x="36971" y="1043"/>
                </a:cubicBezTo>
                <a:cubicBezTo>
                  <a:pt x="34351" y="328"/>
                  <a:pt x="31877" y="0"/>
                  <a:pt x="29560" y="0"/>
                </a:cubicBezTo>
                <a:close/>
              </a:path>
            </a:pathLst>
          </a:custGeom>
          <a:solidFill>
            <a:srgbClr val="E9CFC0">
              <a:alpha val="36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6239597" y="-1792842"/>
            <a:ext cx="3757594" cy="3037681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4709361" y="1541363"/>
            <a:ext cx="3269700" cy="11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4709350" y="2795974"/>
            <a:ext cx="3269700" cy="16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452550" y="1335600"/>
            <a:ext cx="8238900" cy="2472300"/>
          </a:xfrm>
          <a:prstGeom prst="ellipse">
            <a:avLst/>
          </a:prstGeom>
          <a:solidFill>
            <a:srgbClr val="E9CFC0">
              <a:alpha val="89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1073775" y="1451575"/>
            <a:ext cx="7284300" cy="19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/>
        </p:nvSpPr>
        <p:spPr>
          <a:xfrm rot="4499951">
            <a:off x="6622142" y="-160696"/>
            <a:ext cx="3991859" cy="3227064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80" name="Google Shape;80;p10"/>
          <p:cNvGrpSpPr/>
          <p:nvPr/>
        </p:nvGrpSpPr>
        <p:grpSpPr>
          <a:xfrm>
            <a:off x="141603" y="2248928"/>
            <a:ext cx="732384" cy="769298"/>
            <a:chOff x="2579178" y="911853"/>
            <a:chExt cx="732384" cy="769298"/>
          </a:xfrm>
        </p:grpSpPr>
        <p:sp>
          <p:nvSpPr>
            <p:cNvPr id="81" name="Google Shape;81;p10"/>
            <p:cNvSpPr/>
            <p:nvPr/>
          </p:nvSpPr>
          <p:spPr>
            <a:xfrm>
              <a:off x="3207269" y="933217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2925916" y="1256321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2883231" y="1028515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2889108" y="1424980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3133547" y="1141145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2579178" y="911853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2649845" y="1326755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2624111" y="1607048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5250" y="381378"/>
            <a:ext cx="780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type="ctrTitle"/>
          </p:nvPr>
        </p:nvSpPr>
        <p:spPr>
          <a:xfrm>
            <a:off x="604825" y="1277350"/>
            <a:ext cx="4271100" cy="24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50">
                <a:solidFill>
                  <a:schemeClr val="dk1"/>
                </a:solidFill>
              </a:rPr>
              <a:t>Scooter Usage</a:t>
            </a:r>
            <a:r>
              <a:rPr lang="en" sz="4350"/>
              <a:t> </a:t>
            </a:r>
            <a:endParaRPr sz="4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Will it Change if Students Use their Transportation fee?</a:t>
            </a:r>
            <a:endParaRPr b="0" sz="2750">
              <a:solidFill>
                <a:schemeClr val="lt1"/>
              </a:solidFill>
            </a:endParaRPr>
          </a:p>
        </p:txBody>
      </p:sp>
      <p:sp>
        <p:nvSpPr>
          <p:cNvPr id="426" name="Google Shape;426;p36"/>
          <p:cNvSpPr txBox="1"/>
          <p:nvPr>
            <p:ph idx="1" type="subTitle"/>
          </p:nvPr>
        </p:nvSpPr>
        <p:spPr>
          <a:xfrm>
            <a:off x="653275" y="3645900"/>
            <a:ext cx="4174200" cy="13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Anum Malik (anumm)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Mohammad Manzoor Mirza (mmmirza)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Elizabeth Root (eroot)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Raja Safiullah (rsafiull)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Hajra Shahab (hshahab)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Alex Talbott (atalbott)</a:t>
            </a:r>
            <a:endParaRPr/>
          </a:p>
        </p:txBody>
      </p:sp>
      <p:pic>
        <p:nvPicPr>
          <p:cNvPr id="427" name="Google Shape;427;p36"/>
          <p:cNvPicPr preferRelativeResize="0"/>
          <p:nvPr/>
        </p:nvPicPr>
        <p:blipFill rotWithShape="1">
          <a:blip r:embed="rId4">
            <a:alphaModFix/>
          </a:blip>
          <a:srcRect b="0" l="31351" r="31651" t="0"/>
          <a:stretch/>
        </p:blipFill>
        <p:spPr>
          <a:xfrm>
            <a:off x="5761527" y="0"/>
            <a:ext cx="33824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36"/>
          <p:cNvGrpSpPr/>
          <p:nvPr/>
        </p:nvGrpSpPr>
        <p:grpSpPr>
          <a:xfrm>
            <a:off x="4807740" y="3386441"/>
            <a:ext cx="1279646" cy="1194765"/>
            <a:chOff x="4439940" y="1452641"/>
            <a:chExt cx="1279646" cy="1194765"/>
          </a:xfrm>
        </p:grpSpPr>
        <p:sp>
          <p:nvSpPr>
            <p:cNvPr id="429" name="Google Shape;429;p36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6"/>
          <p:cNvSpPr/>
          <p:nvPr/>
        </p:nvSpPr>
        <p:spPr>
          <a:xfrm>
            <a:off x="4432250" y="-1170693"/>
            <a:ext cx="3991750" cy="3226975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45"/>
          <p:cNvPicPr preferRelativeResize="0"/>
          <p:nvPr/>
        </p:nvPicPr>
        <p:blipFill rotWithShape="1">
          <a:blip r:embed="rId3">
            <a:alphaModFix/>
          </a:blip>
          <a:srcRect b="0" l="32196" r="7858" t="0"/>
          <a:stretch/>
        </p:blipFill>
        <p:spPr>
          <a:xfrm>
            <a:off x="3711375" y="0"/>
            <a:ext cx="5480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5"/>
          <p:cNvSpPr txBox="1"/>
          <p:nvPr>
            <p:ph type="title"/>
          </p:nvPr>
        </p:nvSpPr>
        <p:spPr>
          <a:xfrm>
            <a:off x="524325" y="2510550"/>
            <a:ext cx="25929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</a:t>
            </a:r>
            <a:r>
              <a:rPr lang="en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9" name="Google Shape;629;p45"/>
          <p:cNvSpPr txBox="1"/>
          <p:nvPr>
            <p:ph idx="2" type="title"/>
          </p:nvPr>
        </p:nvSpPr>
        <p:spPr>
          <a:xfrm>
            <a:off x="624050" y="403050"/>
            <a:ext cx="23181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0" name="Google Shape;630;p45"/>
          <p:cNvSpPr/>
          <p:nvPr/>
        </p:nvSpPr>
        <p:spPr>
          <a:xfrm>
            <a:off x="3338994" y="2951321"/>
            <a:ext cx="4265698" cy="317513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45"/>
          <p:cNvGrpSpPr/>
          <p:nvPr/>
        </p:nvGrpSpPr>
        <p:grpSpPr>
          <a:xfrm>
            <a:off x="2880590" y="1238028"/>
            <a:ext cx="1279646" cy="1194765"/>
            <a:chOff x="4439940" y="1452641"/>
            <a:chExt cx="1279646" cy="1194765"/>
          </a:xfrm>
        </p:grpSpPr>
        <p:sp>
          <p:nvSpPr>
            <p:cNvPr id="632" name="Google Shape;632;p45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6"/>
          <p:cNvSpPr txBox="1"/>
          <p:nvPr>
            <p:ph type="title"/>
          </p:nvPr>
        </p:nvSpPr>
        <p:spPr>
          <a:xfrm>
            <a:off x="1251525" y="1596575"/>
            <a:ext cx="6641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203</a:t>
            </a:r>
            <a:endParaRPr sz="9200"/>
          </a:p>
        </p:txBody>
      </p:sp>
      <p:sp>
        <p:nvSpPr>
          <p:cNvPr id="651" name="Google Shape;651;p46"/>
          <p:cNvSpPr txBox="1"/>
          <p:nvPr>
            <p:ph idx="1" type="subTitle"/>
          </p:nvPr>
        </p:nvSpPr>
        <p:spPr>
          <a:xfrm>
            <a:off x="1406700" y="3107725"/>
            <a:ext cx="63306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Responses*</a:t>
            </a:r>
            <a:endParaRPr/>
          </a:p>
        </p:txBody>
      </p:sp>
      <p:sp>
        <p:nvSpPr>
          <p:cNvPr id="652" name="Google Shape;652;p46"/>
          <p:cNvSpPr txBox="1"/>
          <p:nvPr/>
        </p:nvSpPr>
        <p:spPr>
          <a:xfrm>
            <a:off x="5818025" y="4849975"/>
            <a:ext cx="338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*Only 201 responses were included in regression analysis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7"/>
          <p:cNvSpPr txBox="1"/>
          <p:nvPr>
            <p:ph idx="1" type="subTitle"/>
          </p:nvPr>
        </p:nvSpPr>
        <p:spPr>
          <a:xfrm>
            <a:off x="834975" y="232942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Familiar with scooters</a:t>
            </a:r>
            <a:endParaRPr/>
          </a:p>
        </p:txBody>
      </p:sp>
      <p:sp>
        <p:nvSpPr>
          <p:cNvPr id="658" name="Google Shape;658;p47"/>
          <p:cNvSpPr txBox="1"/>
          <p:nvPr>
            <p:ph idx="15"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lt1"/>
                </a:solidFill>
              </a:rPr>
              <a:t>facts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9" name="Google Shape;659;p47"/>
          <p:cNvSpPr txBox="1"/>
          <p:nvPr/>
        </p:nvSpPr>
        <p:spPr>
          <a:xfrm>
            <a:off x="933525" y="1592350"/>
            <a:ext cx="20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91.1%</a:t>
            </a:r>
            <a:endParaRPr sz="38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60" name="Google Shape;660;p47"/>
          <p:cNvSpPr txBox="1"/>
          <p:nvPr>
            <p:ph idx="1" type="subTitle"/>
          </p:nvPr>
        </p:nvSpPr>
        <p:spPr>
          <a:xfrm>
            <a:off x="834975" y="40587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safety rating (1 lowest, 5 highest)</a:t>
            </a:r>
            <a:endParaRPr/>
          </a:p>
        </p:txBody>
      </p:sp>
      <p:sp>
        <p:nvSpPr>
          <p:cNvPr id="661" name="Google Shape;661;p47"/>
          <p:cNvSpPr txBox="1"/>
          <p:nvPr/>
        </p:nvSpPr>
        <p:spPr>
          <a:xfrm>
            <a:off x="933525" y="3321700"/>
            <a:ext cx="187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2.81</a:t>
            </a:r>
            <a:endParaRPr sz="38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62" name="Google Shape;662;p47"/>
          <p:cNvSpPr txBox="1"/>
          <p:nvPr>
            <p:ph idx="1" type="subTitle"/>
          </p:nvPr>
        </p:nvSpPr>
        <p:spPr>
          <a:xfrm>
            <a:off x="3534150" y="40587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distance to campus (miles)</a:t>
            </a:r>
            <a:endParaRPr/>
          </a:p>
        </p:txBody>
      </p:sp>
      <p:sp>
        <p:nvSpPr>
          <p:cNvPr id="663" name="Google Shape;663;p47"/>
          <p:cNvSpPr txBox="1"/>
          <p:nvPr/>
        </p:nvSpPr>
        <p:spPr>
          <a:xfrm>
            <a:off x="3632700" y="3321700"/>
            <a:ext cx="187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1.41</a:t>
            </a:r>
            <a:endParaRPr sz="38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64" name="Google Shape;664;p47"/>
          <p:cNvSpPr txBox="1"/>
          <p:nvPr>
            <p:ph idx="1" type="subTitle"/>
          </p:nvPr>
        </p:nvSpPr>
        <p:spPr>
          <a:xfrm>
            <a:off x="3479325" y="232942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ridden a scooter</a:t>
            </a:r>
            <a:endParaRPr/>
          </a:p>
        </p:txBody>
      </p:sp>
      <p:sp>
        <p:nvSpPr>
          <p:cNvPr id="665" name="Google Shape;665;p47"/>
          <p:cNvSpPr txBox="1"/>
          <p:nvPr/>
        </p:nvSpPr>
        <p:spPr>
          <a:xfrm>
            <a:off x="3541875" y="1592350"/>
            <a:ext cx="2122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55.2</a:t>
            </a: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%</a:t>
            </a:r>
            <a:endParaRPr sz="38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66" name="Google Shape;666;p47"/>
          <p:cNvSpPr txBox="1"/>
          <p:nvPr>
            <p:ph idx="1" type="subTitle"/>
          </p:nvPr>
        </p:nvSpPr>
        <p:spPr>
          <a:xfrm>
            <a:off x="6092550" y="4058775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age</a:t>
            </a:r>
            <a:endParaRPr/>
          </a:p>
        </p:txBody>
      </p:sp>
      <p:sp>
        <p:nvSpPr>
          <p:cNvPr id="667" name="Google Shape;667;p47"/>
          <p:cNvSpPr txBox="1"/>
          <p:nvPr/>
        </p:nvSpPr>
        <p:spPr>
          <a:xfrm>
            <a:off x="6191100" y="3321700"/>
            <a:ext cx="187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22.9</a:t>
            </a:r>
            <a:endParaRPr sz="38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68" name="Google Shape;668;p47"/>
          <p:cNvSpPr txBox="1"/>
          <p:nvPr>
            <p:ph idx="1" type="subTitle"/>
          </p:nvPr>
        </p:nvSpPr>
        <p:spPr>
          <a:xfrm>
            <a:off x="6092550" y="2329413"/>
            <a:ext cx="207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usage (on a scale of 0-9)</a:t>
            </a:r>
            <a:endParaRPr/>
          </a:p>
        </p:txBody>
      </p:sp>
      <p:sp>
        <p:nvSpPr>
          <p:cNvPr id="669" name="Google Shape;669;p47"/>
          <p:cNvSpPr txBox="1"/>
          <p:nvPr/>
        </p:nvSpPr>
        <p:spPr>
          <a:xfrm>
            <a:off x="6191100" y="1592338"/>
            <a:ext cx="187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2.00</a:t>
            </a:r>
            <a:endParaRPr sz="38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325" y="1131300"/>
            <a:ext cx="6219400" cy="3832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5" name="Google Shape;675;p48"/>
          <p:cNvSpPr txBox="1"/>
          <p:nvPr>
            <p:ph idx="4294967295" type="title"/>
          </p:nvPr>
        </p:nvSpPr>
        <p:spPr>
          <a:xfrm>
            <a:off x="623750" y="453625"/>
            <a:ext cx="780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in observables: </a:t>
            </a:r>
            <a:r>
              <a:rPr lang="en">
                <a:solidFill>
                  <a:schemeClr val="lt1"/>
                </a:solidFill>
              </a:rPr>
              <a:t>Age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/>
          <p:nvPr>
            <p:ph idx="4294967295" type="title"/>
          </p:nvPr>
        </p:nvSpPr>
        <p:spPr>
          <a:xfrm>
            <a:off x="623750" y="453625"/>
            <a:ext cx="8663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in observables: </a:t>
            </a:r>
            <a:r>
              <a:rPr lang="en">
                <a:solidFill>
                  <a:schemeClr val="lt1"/>
                </a:solidFill>
              </a:rPr>
              <a:t>Gender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81" name="Google Shape;6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25" y="1118075"/>
            <a:ext cx="6230724" cy="38438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949" y="1122450"/>
            <a:ext cx="6230726" cy="3832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7" name="Google Shape;687;p50"/>
          <p:cNvSpPr txBox="1"/>
          <p:nvPr>
            <p:ph idx="4294967295" type="title"/>
          </p:nvPr>
        </p:nvSpPr>
        <p:spPr>
          <a:xfrm>
            <a:off x="623750" y="453625"/>
            <a:ext cx="8663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in observables: </a:t>
            </a:r>
            <a:r>
              <a:rPr lang="en">
                <a:solidFill>
                  <a:schemeClr val="lt1"/>
                </a:solidFill>
              </a:rPr>
              <a:t>Distance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850" y="1166450"/>
            <a:ext cx="6225926" cy="3830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3" name="Google Shape;693;p51"/>
          <p:cNvSpPr txBox="1"/>
          <p:nvPr>
            <p:ph idx="4294967295" type="title"/>
          </p:nvPr>
        </p:nvSpPr>
        <p:spPr>
          <a:xfrm>
            <a:off x="623750" y="453625"/>
            <a:ext cx="8663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in observables: </a:t>
            </a:r>
            <a:r>
              <a:rPr lang="en">
                <a:solidFill>
                  <a:schemeClr val="lt1"/>
                </a:solidFill>
              </a:rPr>
              <a:t>Safety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2"/>
          <p:cNvSpPr txBox="1"/>
          <p:nvPr>
            <p:ph idx="4294967295" type="title"/>
          </p:nvPr>
        </p:nvSpPr>
        <p:spPr>
          <a:xfrm>
            <a:off x="623750" y="453625"/>
            <a:ext cx="9144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in observables: </a:t>
            </a:r>
            <a:r>
              <a:rPr lang="en">
                <a:solidFill>
                  <a:schemeClr val="lt1"/>
                </a:solidFill>
              </a:rPr>
              <a:t>Freq.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9" name="Google Shape;6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47225"/>
            <a:ext cx="6285676" cy="38438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400" y="1159325"/>
            <a:ext cx="6239376" cy="3835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5" name="Google Shape;705;p53"/>
          <p:cNvSpPr txBox="1"/>
          <p:nvPr>
            <p:ph idx="4294967295" type="title"/>
          </p:nvPr>
        </p:nvSpPr>
        <p:spPr>
          <a:xfrm>
            <a:off x="623750" y="453625"/>
            <a:ext cx="9144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r>
              <a:rPr lang="en"/>
              <a:t> Distribution: </a:t>
            </a:r>
            <a:r>
              <a:rPr lang="en">
                <a:solidFill>
                  <a:schemeClr val="lt1"/>
                </a:solidFill>
              </a:rPr>
              <a:t>W. Usage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06" name="Google Shape;706;p53"/>
          <p:cNvCxnSpPr/>
          <p:nvPr/>
        </p:nvCxnSpPr>
        <p:spPr>
          <a:xfrm>
            <a:off x="980725" y="1544150"/>
            <a:ext cx="11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53"/>
          <p:cNvCxnSpPr/>
          <p:nvPr/>
        </p:nvCxnSpPr>
        <p:spPr>
          <a:xfrm rot="10800000">
            <a:off x="7457725" y="1544150"/>
            <a:ext cx="11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53"/>
          <p:cNvCxnSpPr/>
          <p:nvPr/>
        </p:nvCxnSpPr>
        <p:spPr>
          <a:xfrm>
            <a:off x="980725" y="1544150"/>
            <a:ext cx="0" cy="7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53"/>
          <p:cNvCxnSpPr/>
          <p:nvPr/>
        </p:nvCxnSpPr>
        <p:spPr>
          <a:xfrm>
            <a:off x="8600725" y="1544150"/>
            <a:ext cx="0" cy="7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53"/>
          <p:cNvSpPr txBox="1"/>
          <p:nvPr/>
        </p:nvSpPr>
        <p:spPr>
          <a:xfrm>
            <a:off x="442800" y="2215400"/>
            <a:ext cx="10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Control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Group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11" name="Google Shape;711;p53"/>
          <p:cNvSpPr txBox="1"/>
          <p:nvPr/>
        </p:nvSpPr>
        <p:spPr>
          <a:xfrm>
            <a:off x="8005225" y="2215400"/>
            <a:ext cx="11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Treatment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Group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4"/>
          <p:cNvSpPr txBox="1"/>
          <p:nvPr>
            <p:ph idx="4294967295" type="title"/>
          </p:nvPr>
        </p:nvSpPr>
        <p:spPr>
          <a:xfrm>
            <a:off x="623750" y="453625"/>
            <a:ext cx="9144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 vs Control: </a:t>
            </a:r>
            <a:r>
              <a:rPr lang="en">
                <a:solidFill>
                  <a:schemeClr val="lt1"/>
                </a:solidFill>
              </a:rPr>
              <a:t>Avg. Usage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7" name="Google Shape;717;p54"/>
          <p:cNvCxnSpPr/>
          <p:nvPr/>
        </p:nvCxnSpPr>
        <p:spPr>
          <a:xfrm>
            <a:off x="1209325" y="3601550"/>
            <a:ext cx="0" cy="7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54"/>
          <p:cNvCxnSpPr/>
          <p:nvPr/>
        </p:nvCxnSpPr>
        <p:spPr>
          <a:xfrm>
            <a:off x="8448325" y="3601550"/>
            <a:ext cx="0" cy="7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54"/>
          <p:cNvSpPr txBox="1"/>
          <p:nvPr/>
        </p:nvSpPr>
        <p:spPr>
          <a:xfrm>
            <a:off x="671400" y="2977400"/>
            <a:ext cx="10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Control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Group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20" name="Google Shape;720;p54"/>
          <p:cNvSpPr txBox="1"/>
          <p:nvPr/>
        </p:nvSpPr>
        <p:spPr>
          <a:xfrm>
            <a:off x="7852825" y="2977400"/>
            <a:ext cx="11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Treatment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Group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21" name="Google Shape;7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00" y="1147225"/>
            <a:ext cx="5751174" cy="38438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22" name="Google Shape;722;p54"/>
          <p:cNvCxnSpPr/>
          <p:nvPr/>
        </p:nvCxnSpPr>
        <p:spPr>
          <a:xfrm>
            <a:off x="1209325" y="4323650"/>
            <a:ext cx="11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54"/>
          <p:cNvCxnSpPr/>
          <p:nvPr/>
        </p:nvCxnSpPr>
        <p:spPr>
          <a:xfrm rot="10800000">
            <a:off x="7304125" y="4323650"/>
            <a:ext cx="11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7"/>
          <p:cNvPicPr preferRelativeResize="0"/>
          <p:nvPr/>
        </p:nvPicPr>
        <p:blipFill rotWithShape="1">
          <a:blip r:embed="rId3">
            <a:alphaModFix/>
          </a:blip>
          <a:srcRect b="0" l="32196" r="7858" t="0"/>
          <a:stretch/>
        </p:blipFill>
        <p:spPr>
          <a:xfrm>
            <a:off x="3711375" y="0"/>
            <a:ext cx="5480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7"/>
          <p:cNvSpPr txBox="1"/>
          <p:nvPr>
            <p:ph type="title"/>
          </p:nvPr>
        </p:nvSpPr>
        <p:spPr>
          <a:xfrm>
            <a:off x="538575" y="2489175"/>
            <a:ext cx="29664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Scooters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 Pittsburgh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0" name="Google Shape;450;p37"/>
          <p:cNvSpPr txBox="1"/>
          <p:nvPr>
            <p:ph idx="2" type="title"/>
          </p:nvPr>
        </p:nvSpPr>
        <p:spPr>
          <a:xfrm>
            <a:off x="624050" y="403050"/>
            <a:ext cx="20772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3338994" y="2951321"/>
            <a:ext cx="4265698" cy="317513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7"/>
          <p:cNvGrpSpPr/>
          <p:nvPr/>
        </p:nvGrpSpPr>
        <p:grpSpPr>
          <a:xfrm>
            <a:off x="2880590" y="1238028"/>
            <a:ext cx="1279646" cy="1194765"/>
            <a:chOff x="4439940" y="1452641"/>
            <a:chExt cx="1279646" cy="1194765"/>
          </a:xfrm>
        </p:grpSpPr>
        <p:sp>
          <p:nvSpPr>
            <p:cNvPr id="453" name="Google Shape;453;p37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"/>
          <p:cNvSpPr txBox="1"/>
          <p:nvPr>
            <p:ph type="title"/>
          </p:nvPr>
        </p:nvSpPr>
        <p:spPr>
          <a:xfrm>
            <a:off x="524325" y="2510550"/>
            <a:ext cx="30306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9" name="Google Shape;729;p55"/>
          <p:cNvSpPr txBox="1"/>
          <p:nvPr>
            <p:ph idx="2" type="title"/>
          </p:nvPr>
        </p:nvSpPr>
        <p:spPr>
          <a:xfrm>
            <a:off x="624050" y="403050"/>
            <a:ext cx="23181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30" name="Google Shape;730;p55"/>
          <p:cNvGrpSpPr/>
          <p:nvPr/>
        </p:nvGrpSpPr>
        <p:grpSpPr>
          <a:xfrm>
            <a:off x="2880590" y="1238028"/>
            <a:ext cx="1279646" cy="1194765"/>
            <a:chOff x="4439940" y="1452641"/>
            <a:chExt cx="1279646" cy="1194765"/>
          </a:xfrm>
        </p:grpSpPr>
        <p:sp>
          <p:nvSpPr>
            <p:cNvPr id="731" name="Google Shape;731;p55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5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5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5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5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5" name="Google Shape;7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325" y="0"/>
            <a:ext cx="37543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5"/>
          <p:cNvSpPr/>
          <p:nvPr/>
        </p:nvSpPr>
        <p:spPr>
          <a:xfrm>
            <a:off x="3338994" y="2951321"/>
            <a:ext cx="4265698" cy="317513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6"/>
          <p:cNvSpPr txBox="1"/>
          <p:nvPr>
            <p:ph type="title"/>
          </p:nvPr>
        </p:nvSpPr>
        <p:spPr>
          <a:xfrm>
            <a:off x="2835450" y="1389125"/>
            <a:ext cx="347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Overall Power</a:t>
            </a:r>
            <a:endParaRPr baseline="30000" sz="1400"/>
          </a:p>
        </p:txBody>
      </p:sp>
      <p:sp>
        <p:nvSpPr>
          <p:cNvPr id="752" name="Google Shape;752;p56"/>
          <p:cNvSpPr txBox="1"/>
          <p:nvPr>
            <p:ph idx="2" type="title"/>
          </p:nvPr>
        </p:nvSpPr>
        <p:spPr>
          <a:xfrm>
            <a:off x="3526800" y="3106875"/>
            <a:ext cx="20904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0.93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753" name="Google Shape;753;p56"/>
          <p:cNvSpPr txBox="1"/>
          <p:nvPr>
            <p:ph idx="6" type="title"/>
          </p:nvPr>
        </p:nvSpPr>
        <p:spPr>
          <a:xfrm>
            <a:off x="2835450" y="206500"/>
            <a:ext cx="34731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Power </a:t>
            </a:r>
            <a:r>
              <a:rPr lang="en" sz="2400">
                <a:solidFill>
                  <a:schemeClr val="lt1"/>
                </a:solidFill>
              </a:rPr>
              <a:t>Analysis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754" name="Google Shape;754;p56"/>
          <p:cNvGrpSpPr/>
          <p:nvPr/>
        </p:nvGrpSpPr>
        <p:grpSpPr>
          <a:xfrm>
            <a:off x="81328" y="69603"/>
            <a:ext cx="1279646" cy="1194765"/>
            <a:chOff x="4439940" y="1452641"/>
            <a:chExt cx="1279646" cy="1194765"/>
          </a:xfrm>
        </p:grpSpPr>
        <p:sp>
          <p:nvSpPr>
            <p:cNvPr id="755" name="Google Shape;755;p56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6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6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6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6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6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6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6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6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6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6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6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56"/>
          <p:cNvSpPr/>
          <p:nvPr/>
        </p:nvSpPr>
        <p:spPr>
          <a:xfrm>
            <a:off x="-2588156" y="1513596"/>
            <a:ext cx="4151189" cy="3089900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6"/>
          <p:cNvSpPr txBox="1"/>
          <p:nvPr>
            <p:ph idx="2" type="title"/>
          </p:nvPr>
        </p:nvSpPr>
        <p:spPr>
          <a:xfrm>
            <a:off x="1329450" y="4618500"/>
            <a:ext cx="64851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Power for heterogeneous effect (safe)</a:t>
            </a:r>
            <a:endParaRPr sz="1400"/>
          </a:p>
        </p:txBody>
      </p:sp>
      <p:sp>
        <p:nvSpPr>
          <p:cNvPr id="771" name="Google Shape;771;p56"/>
          <p:cNvSpPr txBox="1"/>
          <p:nvPr>
            <p:ph idx="2" type="title"/>
          </p:nvPr>
        </p:nvSpPr>
        <p:spPr>
          <a:xfrm>
            <a:off x="1329450" y="2430450"/>
            <a:ext cx="64851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Power for heterogeneous effect (high income)</a:t>
            </a:r>
            <a:endParaRPr sz="1400"/>
          </a:p>
        </p:txBody>
      </p:sp>
      <p:sp>
        <p:nvSpPr>
          <p:cNvPr id="772" name="Google Shape;772;p56"/>
          <p:cNvSpPr txBox="1"/>
          <p:nvPr>
            <p:ph idx="2" type="title"/>
          </p:nvPr>
        </p:nvSpPr>
        <p:spPr>
          <a:xfrm>
            <a:off x="1329450" y="3533863"/>
            <a:ext cx="64851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Power for heterogeneous effect (near)</a:t>
            </a:r>
            <a:endParaRPr sz="1400"/>
          </a:p>
        </p:txBody>
      </p:sp>
      <p:sp>
        <p:nvSpPr>
          <p:cNvPr id="773" name="Google Shape;773;p56"/>
          <p:cNvSpPr txBox="1"/>
          <p:nvPr>
            <p:ph idx="2" type="title"/>
          </p:nvPr>
        </p:nvSpPr>
        <p:spPr>
          <a:xfrm>
            <a:off x="3526800" y="4203625"/>
            <a:ext cx="22611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0.80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774" name="Google Shape;774;p56"/>
          <p:cNvSpPr txBox="1"/>
          <p:nvPr>
            <p:ph idx="2" type="title"/>
          </p:nvPr>
        </p:nvSpPr>
        <p:spPr>
          <a:xfrm>
            <a:off x="3526800" y="2010125"/>
            <a:ext cx="20904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0.55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775" name="Google Shape;775;p56"/>
          <p:cNvSpPr txBox="1"/>
          <p:nvPr>
            <p:ph idx="2" type="title"/>
          </p:nvPr>
        </p:nvSpPr>
        <p:spPr>
          <a:xfrm>
            <a:off x="3471450" y="913375"/>
            <a:ext cx="22011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0.94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7"/>
          <p:cNvSpPr txBox="1"/>
          <p:nvPr>
            <p:ph type="title"/>
          </p:nvPr>
        </p:nvSpPr>
        <p:spPr>
          <a:xfrm>
            <a:off x="620325" y="479150"/>
            <a:ext cx="86337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Checks to confirm randomization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1" name="Google Shape;781;p57"/>
          <p:cNvSpPr/>
          <p:nvPr/>
        </p:nvSpPr>
        <p:spPr>
          <a:xfrm rot="10574156">
            <a:off x="2000421" y="3306442"/>
            <a:ext cx="3991876" cy="322707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82" name="Google Shape;782;p57"/>
          <p:cNvSpPr txBox="1"/>
          <p:nvPr>
            <p:ph idx="1" type="subTitle"/>
          </p:nvPr>
        </p:nvSpPr>
        <p:spPr>
          <a:xfrm>
            <a:off x="0" y="1567275"/>
            <a:ext cx="9254100" cy="3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              Age          Gender        Income       Familiarity      Experience </a:t>
            </a:r>
            <a:r>
              <a:rPr b="1" lang="en" sz="2000"/>
              <a:t>-----------------------</a:t>
            </a:r>
            <a:r>
              <a:rPr b="1" lang="en" sz="2000"/>
              <a:t>--------------------------------------------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treated       0.012         </a:t>
            </a:r>
            <a:r>
              <a:rPr b="1" lang="en" sz="2000"/>
              <a:t> </a:t>
            </a:r>
            <a:r>
              <a:rPr b="1" lang="en" sz="2000"/>
              <a:t>0.036           0.164            -0.007              -0.103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Constant    1.242          2.455           5.091              1.919                 2.162 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-------------------------------------------------------------------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Insight:</a:t>
            </a:r>
            <a:r>
              <a:rPr lang="en" sz="2000"/>
              <a:t> </a:t>
            </a:r>
            <a:r>
              <a:rPr lang="en" sz="2000"/>
              <a:t>Regression of these observables against treatment variable does not yield statistically significant coefficients.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8"/>
          <p:cNvSpPr/>
          <p:nvPr/>
        </p:nvSpPr>
        <p:spPr>
          <a:xfrm rot="10574090">
            <a:off x="5903702" y="3824701"/>
            <a:ext cx="3230331" cy="273331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88" name="Google Shape;788;p58"/>
          <p:cNvSpPr txBox="1"/>
          <p:nvPr>
            <p:ph idx="1" type="subTitle"/>
          </p:nvPr>
        </p:nvSpPr>
        <p:spPr>
          <a:xfrm>
            <a:off x="0" y="1414875"/>
            <a:ext cx="9254100" cy="3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                    </a:t>
            </a:r>
            <a:r>
              <a:rPr b="1" lang="en" sz="2000"/>
              <a:t>no controls          w/ demographic            w/ scooter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                                                        controls            familiarity controls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----</a:t>
            </a:r>
            <a:r>
              <a:rPr b="1" lang="en" sz="2000"/>
              <a:t>-</a:t>
            </a:r>
            <a:r>
              <a:rPr b="1" lang="en" sz="2000"/>
              <a:t>-------------------------------------------------------------</a:t>
            </a:r>
            <a:r>
              <a:rPr b="1" lang="en" sz="2000"/>
              <a:t>-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treated          2.707*** (0.307)       2.703*** (0.300)       2.609***(0.297)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Constant       0.636*** (0.219)           1.075 (1.136)              -0.199 (0.561)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-------------------------------------------------------------------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Insight:</a:t>
            </a:r>
            <a:r>
              <a:rPr lang="en" sz="2000"/>
              <a:t> Controlling for age, gender, income in the first regression and familiarity &amp; experience in the second regression has no/minimal impact on the treatment variable coefficient.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8"/>
          <p:cNvSpPr txBox="1"/>
          <p:nvPr>
            <p:ph type="title"/>
          </p:nvPr>
        </p:nvSpPr>
        <p:spPr>
          <a:xfrm>
            <a:off x="620325" y="479150"/>
            <a:ext cx="83670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Outcome Scooter Usage ~ Treatment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9"/>
          <p:cNvSpPr txBox="1"/>
          <p:nvPr>
            <p:ph type="title"/>
          </p:nvPr>
        </p:nvSpPr>
        <p:spPr>
          <a:xfrm>
            <a:off x="1251525" y="1444175"/>
            <a:ext cx="6641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2+ rides</a:t>
            </a:r>
            <a:endParaRPr sz="5300"/>
          </a:p>
        </p:txBody>
      </p:sp>
      <p:sp>
        <p:nvSpPr>
          <p:cNvPr id="795" name="Google Shape;795;p59"/>
          <p:cNvSpPr txBox="1"/>
          <p:nvPr>
            <p:ph idx="1" type="subTitle"/>
          </p:nvPr>
        </p:nvSpPr>
        <p:spPr>
          <a:xfrm>
            <a:off x="1406700" y="2879125"/>
            <a:ext cx="66411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Causal effect of including scooter rides in transportation fee on weekly scooter usage (on 1-9 scale), significant at 1% level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0"/>
          <p:cNvSpPr txBox="1"/>
          <p:nvPr>
            <p:ph type="title"/>
          </p:nvPr>
        </p:nvSpPr>
        <p:spPr>
          <a:xfrm>
            <a:off x="620325" y="479150"/>
            <a:ext cx="83670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Heterogeneous</a:t>
            </a:r>
            <a:r>
              <a:rPr lang="en">
                <a:solidFill>
                  <a:schemeClr val="lt1"/>
                </a:solidFill>
              </a:rPr>
              <a:t> Effects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1" name="Google Shape;801;p60"/>
          <p:cNvSpPr/>
          <p:nvPr/>
        </p:nvSpPr>
        <p:spPr>
          <a:xfrm rot="10574090">
            <a:off x="5903702" y="3824701"/>
            <a:ext cx="3230331" cy="273331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02" name="Google Shape;802;p60"/>
          <p:cNvSpPr txBox="1"/>
          <p:nvPr>
            <p:ph idx="1" type="subTitle"/>
          </p:nvPr>
        </p:nvSpPr>
        <p:spPr>
          <a:xfrm>
            <a:off x="0" y="1414875"/>
            <a:ext cx="9254100" cy="3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      </a:t>
            </a:r>
            <a:r>
              <a:rPr b="1" lang="en" sz="1700"/>
              <a:t>                            </a:t>
            </a:r>
            <a:r>
              <a:rPr b="1" lang="en" sz="1700"/>
              <a:t>h</a:t>
            </a:r>
            <a:r>
              <a:rPr b="1" lang="en" sz="1700"/>
              <a:t>eterogeneous </a:t>
            </a:r>
            <a:r>
              <a:rPr b="1" lang="en" sz="1700"/>
              <a:t>           </a:t>
            </a:r>
            <a:r>
              <a:rPr b="1" lang="en" sz="1700"/>
              <a:t>heterogeneous             heterogeneous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                                               distance                         safety                            income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-------------------------------------------------------------------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treated                                  0.467 (1.579)             3.180*** (0.371)          2.733***(0.532)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treated:heteroNear             2.298 (1.609)              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treated:hetero1Unsafe                                            </a:t>
            </a:r>
            <a:r>
              <a:rPr b="1" lang="en" sz="1700"/>
              <a:t>-1.180* (0.622)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treated:hetero2LowIncome                                                                         -0.041 (0.653)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Constant                               0.200 (0.967)            0.788*** (0.259)          0.656* (0.387)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-------------------------------------------------------------------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Insight:</a:t>
            </a:r>
            <a:r>
              <a:rPr lang="en" sz="2000"/>
              <a:t> Given the sample size, h</a:t>
            </a:r>
            <a:r>
              <a:rPr lang="en" sz="2000"/>
              <a:t>eterogeneity in the causal</a:t>
            </a:r>
            <a:r>
              <a:rPr lang="en" sz="2000"/>
              <a:t> effect of interest is observed only between sub-group with different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scooter safety perceptions.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61"/>
          <p:cNvPicPr preferRelativeResize="0"/>
          <p:nvPr/>
        </p:nvPicPr>
        <p:blipFill rotWithShape="1">
          <a:blip r:embed="rId3">
            <a:alphaModFix/>
          </a:blip>
          <a:srcRect b="0" l="32196" r="7858" t="0"/>
          <a:stretch/>
        </p:blipFill>
        <p:spPr>
          <a:xfrm>
            <a:off x="3711375" y="0"/>
            <a:ext cx="5480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61"/>
          <p:cNvSpPr txBox="1"/>
          <p:nvPr>
            <p:ph type="title"/>
          </p:nvPr>
        </p:nvSpPr>
        <p:spPr>
          <a:xfrm>
            <a:off x="510075" y="2845375"/>
            <a:ext cx="30093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9" name="Google Shape;809;p61"/>
          <p:cNvSpPr txBox="1"/>
          <p:nvPr>
            <p:ph idx="2" type="title"/>
          </p:nvPr>
        </p:nvSpPr>
        <p:spPr>
          <a:xfrm>
            <a:off x="624050" y="403050"/>
            <a:ext cx="22968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10" name="Google Shape;810;p61"/>
          <p:cNvSpPr/>
          <p:nvPr/>
        </p:nvSpPr>
        <p:spPr>
          <a:xfrm>
            <a:off x="3338994" y="2951321"/>
            <a:ext cx="4265698" cy="317513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61"/>
          <p:cNvGrpSpPr/>
          <p:nvPr/>
        </p:nvGrpSpPr>
        <p:grpSpPr>
          <a:xfrm>
            <a:off x="2880590" y="1238028"/>
            <a:ext cx="1279646" cy="1194765"/>
            <a:chOff x="4439940" y="1452641"/>
            <a:chExt cx="1279646" cy="1194765"/>
          </a:xfrm>
        </p:grpSpPr>
        <p:sp>
          <p:nvSpPr>
            <p:cNvPr id="812" name="Google Shape;812;p61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1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1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1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1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1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1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1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1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1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1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1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1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1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2"/>
          <p:cNvSpPr txBox="1"/>
          <p:nvPr>
            <p:ph type="title"/>
          </p:nvPr>
        </p:nvSpPr>
        <p:spPr>
          <a:xfrm>
            <a:off x="623750" y="453625"/>
            <a:ext cx="42342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limitations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1" name="Google Shape;831;p62"/>
          <p:cNvPicPr preferRelativeResize="0"/>
          <p:nvPr/>
        </p:nvPicPr>
        <p:blipFill rotWithShape="1">
          <a:blip r:embed="rId3">
            <a:alphaModFix/>
          </a:blip>
          <a:srcRect b="0" l="31261" r="31264" t="0"/>
          <a:stretch/>
        </p:blipFill>
        <p:spPr>
          <a:xfrm>
            <a:off x="5717300" y="0"/>
            <a:ext cx="3426700" cy="51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62"/>
          <p:cNvSpPr/>
          <p:nvPr/>
        </p:nvSpPr>
        <p:spPr>
          <a:xfrm rot="-3053814">
            <a:off x="3460889" y="3653228"/>
            <a:ext cx="3016271" cy="2245134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62"/>
          <p:cNvGrpSpPr/>
          <p:nvPr/>
        </p:nvGrpSpPr>
        <p:grpSpPr>
          <a:xfrm>
            <a:off x="5119971" y="599500"/>
            <a:ext cx="1187107" cy="1222260"/>
            <a:chOff x="3553196" y="3571850"/>
            <a:chExt cx="1187107" cy="1222260"/>
          </a:xfrm>
        </p:grpSpPr>
        <p:sp>
          <p:nvSpPr>
            <p:cNvPr id="834" name="Google Shape;834;p62"/>
            <p:cNvSpPr/>
            <p:nvPr/>
          </p:nvSpPr>
          <p:spPr>
            <a:xfrm>
              <a:off x="4149337" y="3571850"/>
              <a:ext cx="67655" cy="50577"/>
            </a:xfrm>
            <a:custGeom>
              <a:rect b="b" l="l" r="r" t="t"/>
              <a:pathLst>
                <a:path extrusionOk="0" h="2384" w="3189">
                  <a:moveTo>
                    <a:pt x="1665" y="1"/>
                  </a:moveTo>
                  <a:cubicBezTo>
                    <a:pt x="835" y="1"/>
                    <a:pt x="0" y="897"/>
                    <a:pt x="569" y="1823"/>
                  </a:cubicBezTo>
                  <a:cubicBezTo>
                    <a:pt x="809" y="2219"/>
                    <a:pt x="1162" y="2383"/>
                    <a:pt x="1517" y="2383"/>
                  </a:cubicBezTo>
                  <a:cubicBezTo>
                    <a:pt x="2347" y="2383"/>
                    <a:pt x="3188" y="1487"/>
                    <a:pt x="2619" y="562"/>
                  </a:cubicBezTo>
                  <a:cubicBezTo>
                    <a:pt x="2375" y="165"/>
                    <a:pt x="2021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2"/>
            <p:cNvSpPr/>
            <p:nvPr/>
          </p:nvSpPr>
          <p:spPr>
            <a:xfrm>
              <a:off x="3620914" y="4123694"/>
              <a:ext cx="72534" cy="54183"/>
            </a:xfrm>
            <a:custGeom>
              <a:rect b="b" l="l" r="r" t="t"/>
              <a:pathLst>
                <a:path extrusionOk="0" h="2554" w="3419">
                  <a:moveTo>
                    <a:pt x="1786" y="1"/>
                  </a:moveTo>
                  <a:cubicBezTo>
                    <a:pt x="897" y="1"/>
                    <a:pt x="1" y="958"/>
                    <a:pt x="611" y="1950"/>
                  </a:cubicBezTo>
                  <a:cubicBezTo>
                    <a:pt x="874" y="2377"/>
                    <a:pt x="1256" y="2553"/>
                    <a:pt x="1638" y="2553"/>
                  </a:cubicBezTo>
                  <a:cubicBezTo>
                    <a:pt x="2528" y="2553"/>
                    <a:pt x="3418" y="1596"/>
                    <a:pt x="2807" y="604"/>
                  </a:cubicBezTo>
                  <a:cubicBezTo>
                    <a:pt x="2548" y="177"/>
                    <a:pt x="2168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2"/>
            <p:cNvSpPr/>
            <p:nvPr/>
          </p:nvSpPr>
          <p:spPr>
            <a:xfrm>
              <a:off x="4362569" y="4211270"/>
              <a:ext cx="128011" cy="95616"/>
            </a:xfrm>
            <a:custGeom>
              <a:rect b="b" l="l" r="r" t="t"/>
              <a:pathLst>
                <a:path extrusionOk="0" h="4507" w="6034">
                  <a:moveTo>
                    <a:pt x="3154" y="0"/>
                  </a:moveTo>
                  <a:cubicBezTo>
                    <a:pt x="1581" y="0"/>
                    <a:pt x="1" y="1690"/>
                    <a:pt x="1071" y="3438"/>
                  </a:cubicBezTo>
                  <a:cubicBezTo>
                    <a:pt x="1534" y="4193"/>
                    <a:pt x="2209" y="4506"/>
                    <a:pt x="2886" y="4506"/>
                  </a:cubicBezTo>
                  <a:cubicBezTo>
                    <a:pt x="4457" y="4506"/>
                    <a:pt x="6033" y="2816"/>
                    <a:pt x="4965" y="1061"/>
                  </a:cubicBezTo>
                  <a:cubicBezTo>
                    <a:pt x="4502" y="311"/>
                    <a:pt x="3829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2"/>
            <p:cNvSpPr/>
            <p:nvPr/>
          </p:nvSpPr>
          <p:spPr>
            <a:xfrm>
              <a:off x="4359578" y="3752113"/>
              <a:ext cx="137961" cy="103062"/>
            </a:xfrm>
            <a:custGeom>
              <a:rect b="b" l="l" r="r" t="t"/>
              <a:pathLst>
                <a:path extrusionOk="0" h="4858" w="6503">
                  <a:moveTo>
                    <a:pt x="3394" y="1"/>
                  </a:moveTo>
                  <a:cubicBezTo>
                    <a:pt x="1700" y="1"/>
                    <a:pt x="1" y="1825"/>
                    <a:pt x="1163" y="3709"/>
                  </a:cubicBezTo>
                  <a:cubicBezTo>
                    <a:pt x="1659" y="4521"/>
                    <a:pt x="2383" y="4858"/>
                    <a:pt x="3109" y="4858"/>
                  </a:cubicBezTo>
                  <a:cubicBezTo>
                    <a:pt x="4800" y="4858"/>
                    <a:pt x="6502" y="3033"/>
                    <a:pt x="5348" y="1149"/>
                  </a:cubicBezTo>
                  <a:cubicBezTo>
                    <a:pt x="4849" y="337"/>
                    <a:pt x="4122" y="1"/>
                    <a:pt x="3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2"/>
            <p:cNvSpPr/>
            <p:nvPr/>
          </p:nvSpPr>
          <p:spPr>
            <a:xfrm>
              <a:off x="4086435" y="3969122"/>
              <a:ext cx="160513" cy="119886"/>
            </a:xfrm>
            <a:custGeom>
              <a:rect b="b" l="l" r="r" t="t"/>
              <a:pathLst>
                <a:path extrusionOk="0" h="5651" w="7566">
                  <a:moveTo>
                    <a:pt x="3952" y="1"/>
                  </a:moveTo>
                  <a:cubicBezTo>
                    <a:pt x="1981" y="1"/>
                    <a:pt x="0" y="2124"/>
                    <a:pt x="1351" y="4324"/>
                  </a:cubicBezTo>
                  <a:cubicBezTo>
                    <a:pt x="1925" y="5262"/>
                    <a:pt x="2765" y="5651"/>
                    <a:pt x="3608" y="5651"/>
                  </a:cubicBezTo>
                  <a:cubicBezTo>
                    <a:pt x="5579" y="5651"/>
                    <a:pt x="7565" y="3528"/>
                    <a:pt x="6215" y="1327"/>
                  </a:cubicBezTo>
                  <a:cubicBezTo>
                    <a:pt x="5637" y="390"/>
                    <a:pt x="4795" y="1"/>
                    <a:pt x="3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2"/>
            <p:cNvSpPr/>
            <p:nvPr/>
          </p:nvSpPr>
          <p:spPr>
            <a:xfrm>
              <a:off x="3929847" y="4356486"/>
              <a:ext cx="97738" cy="73171"/>
            </a:xfrm>
            <a:custGeom>
              <a:rect b="b" l="l" r="r" t="t"/>
              <a:pathLst>
                <a:path extrusionOk="0" h="3449" w="4607">
                  <a:moveTo>
                    <a:pt x="2405" y="0"/>
                  </a:moveTo>
                  <a:cubicBezTo>
                    <a:pt x="1207" y="0"/>
                    <a:pt x="0" y="1293"/>
                    <a:pt x="823" y="2634"/>
                  </a:cubicBezTo>
                  <a:cubicBezTo>
                    <a:pt x="1173" y="3210"/>
                    <a:pt x="1686" y="3448"/>
                    <a:pt x="2201" y="3448"/>
                  </a:cubicBezTo>
                  <a:cubicBezTo>
                    <a:pt x="3399" y="3448"/>
                    <a:pt x="4606" y="2155"/>
                    <a:pt x="3783" y="814"/>
                  </a:cubicBezTo>
                  <a:cubicBezTo>
                    <a:pt x="3433" y="239"/>
                    <a:pt x="2920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2"/>
            <p:cNvSpPr/>
            <p:nvPr/>
          </p:nvSpPr>
          <p:spPr>
            <a:xfrm>
              <a:off x="3768167" y="3770146"/>
              <a:ext cx="77053" cy="57471"/>
            </a:xfrm>
            <a:custGeom>
              <a:rect b="b" l="l" r="r" t="t"/>
              <a:pathLst>
                <a:path extrusionOk="0" h="2709" w="3632">
                  <a:moveTo>
                    <a:pt x="1894" y="0"/>
                  </a:moveTo>
                  <a:cubicBezTo>
                    <a:pt x="947" y="0"/>
                    <a:pt x="0" y="1018"/>
                    <a:pt x="645" y="2070"/>
                  </a:cubicBezTo>
                  <a:cubicBezTo>
                    <a:pt x="922" y="2522"/>
                    <a:pt x="1326" y="2709"/>
                    <a:pt x="1732" y="2709"/>
                  </a:cubicBezTo>
                  <a:cubicBezTo>
                    <a:pt x="2678" y="2709"/>
                    <a:pt x="3631" y="1692"/>
                    <a:pt x="2986" y="639"/>
                  </a:cubicBezTo>
                  <a:cubicBezTo>
                    <a:pt x="2706" y="188"/>
                    <a:pt x="2300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2"/>
            <p:cNvSpPr/>
            <p:nvPr/>
          </p:nvSpPr>
          <p:spPr>
            <a:xfrm>
              <a:off x="3553196" y="4351267"/>
              <a:ext cx="79047" cy="59169"/>
            </a:xfrm>
            <a:custGeom>
              <a:rect b="b" l="l" r="r" t="t"/>
              <a:pathLst>
                <a:path extrusionOk="0" h="2789" w="3726">
                  <a:moveTo>
                    <a:pt x="1949" y="1"/>
                  </a:moveTo>
                  <a:cubicBezTo>
                    <a:pt x="978" y="1"/>
                    <a:pt x="0" y="1049"/>
                    <a:pt x="662" y="2128"/>
                  </a:cubicBezTo>
                  <a:cubicBezTo>
                    <a:pt x="947" y="2595"/>
                    <a:pt x="1364" y="2789"/>
                    <a:pt x="1781" y="2789"/>
                  </a:cubicBezTo>
                  <a:cubicBezTo>
                    <a:pt x="2751" y="2789"/>
                    <a:pt x="3725" y="1745"/>
                    <a:pt x="3064" y="660"/>
                  </a:cubicBezTo>
                  <a:cubicBezTo>
                    <a:pt x="2780" y="194"/>
                    <a:pt x="2365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2"/>
            <p:cNvSpPr/>
            <p:nvPr/>
          </p:nvSpPr>
          <p:spPr>
            <a:xfrm>
              <a:off x="4081598" y="4330795"/>
              <a:ext cx="157840" cy="117786"/>
            </a:xfrm>
            <a:custGeom>
              <a:rect b="b" l="l" r="r" t="t"/>
              <a:pathLst>
                <a:path extrusionOk="0" h="5552" w="7440">
                  <a:moveTo>
                    <a:pt x="3885" y="0"/>
                  </a:moveTo>
                  <a:cubicBezTo>
                    <a:pt x="1948" y="0"/>
                    <a:pt x="1" y="2081"/>
                    <a:pt x="1324" y="4245"/>
                  </a:cubicBezTo>
                  <a:cubicBezTo>
                    <a:pt x="1892" y="5169"/>
                    <a:pt x="2720" y="5552"/>
                    <a:pt x="3551" y="5552"/>
                  </a:cubicBezTo>
                  <a:cubicBezTo>
                    <a:pt x="5489" y="5552"/>
                    <a:pt x="7440" y="3466"/>
                    <a:pt x="6115" y="1309"/>
                  </a:cubicBezTo>
                  <a:cubicBezTo>
                    <a:pt x="5547" y="384"/>
                    <a:pt x="4717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2"/>
            <p:cNvSpPr/>
            <p:nvPr/>
          </p:nvSpPr>
          <p:spPr>
            <a:xfrm>
              <a:off x="4319418" y="4014585"/>
              <a:ext cx="121965" cy="91225"/>
            </a:xfrm>
            <a:custGeom>
              <a:rect b="b" l="l" r="r" t="t"/>
              <a:pathLst>
                <a:path extrusionOk="0" h="4300" w="5749">
                  <a:moveTo>
                    <a:pt x="3003" y="1"/>
                  </a:moveTo>
                  <a:cubicBezTo>
                    <a:pt x="1505" y="1"/>
                    <a:pt x="0" y="1613"/>
                    <a:pt x="1018" y="3284"/>
                  </a:cubicBezTo>
                  <a:cubicBezTo>
                    <a:pt x="1459" y="4002"/>
                    <a:pt x="2102" y="4300"/>
                    <a:pt x="2746" y="4300"/>
                  </a:cubicBezTo>
                  <a:cubicBezTo>
                    <a:pt x="4244" y="4300"/>
                    <a:pt x="5748" y="2688"/>
                    <a:pt x="4730" y="1016"/>
                  </a:cubicBezTo>
                  <a:cubicBezTo>
                    <a:pt x="4289" y="298"/>
                    <a:pt x="364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2"/>
            <p:cNvSpPr/>
            <p:nvPr/>
          </p:nvSpPr>
          <p:spPr>
            <a:xfrm>
              <a:off x="3808030" y="4111814"/>
              <a:ext cx="153809" cy="115091"/>
            </a:xfrm>
            <a:custGeom>
              <a:rect b="b" l="l" r="r" t="t"/>
              <a:pathLst>
                <a:path extrusionOk="0" h="5425" w="7250">
                  <a:moveTo>
                    <a:pt x="3783" y="1"/>
                  </a:moveTo>
                  <a:cubicBezTo>
                    <a:pt x="1896" y="1"/>
                    <a:pt x="0" y="2036"/>
                    <a:pt x="1289" y="4148"/>
                  </a:cubicBezTo>
                  <a:cubicBezTo>
                    <a:pt x="1843" y="5051"/>
                    <a:pt x="2650" y="5425"/>
                    <a:pt x="3460" y="5425"/>
                  </a:cubicBezTo>
                  <a:cubicBezTo>
                    <a:pt x="5349" y="5425"/>
                    <a:pt x="7249" y="3391"/>
                    <a:pt x="5959" y="1285"/>
                  </a:cubicBezTo>
                  <a:cubicBezTo>
                    <a:pt x="5404" y="377"/>
                    <a:pt x="4594" y="1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2"/>
            <p:cNvSpPr/>
            <p:nvPr/>
          </p:nvSpPr>
          <p:spPr>
            <a:xfrm>
              <a:off x="3675373" y="4685764"/>
              <a:ext cx="145089" cy="108345"/>
            </a:xfrm>
            <a:custGeom>
              <a:rect b="b" l="l" r="r" t="t"/>
              <a:pathLst>
                <a:path extrusionOk="0" h="5107" w="6839">
                  <a:moveTo>
                    <a:pt x="3570" y="1"/>
                  </a:moveTo>
                  <a:cubicBezTo>
                    <a:pt x="1788" y="1"/>
                    <a:pt x="1" y="1915"/>
                    <a:pt x="1222" y="3900"/>
                  </a:cubicBezTo>
                  <a:cubicBezTo>
                    <a:pt x="1744" y="4753"/>
                    <a:pt x="2506" y="5107"/>
                    <a:pt x="3271" y="5107"/>
                  </a:cubicBezTo>
                  <a:cubicBezTo>
                    <a:pt x="5049" y="5107"/>
                    <a:pt x="6839" y="3193"/>
                    <a:pt x="5626" y="1207"/>
                  </a:cubicBezTo>
                  <a:cubicBezTo>
                    <a:pt x="5101" y="354"/>
                    <a:pt x="4336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2"/>
            <p:cNvSpPr/>
            <p:nvPr/>
          </p:nvSpPr>
          <p:spPr>
            <a:xfrm>
              <a:off x="3936487" y="4660391"/>
              <a:ext cx="121986" cy="91055"/>
            </a:xfrm>
            <a:custGeom>
              <a:rect b="b" l="l" r="r" t="t"/>
              <a:pathLst>
                <a:path extrusionOk="0" h="4292" w="5750">
                  <a:moveTo>
                    <a:pt x="3009" y="0"/>
                  </a:moveTo>
                  <a:cubicBezTo>
                    <a:pt x="1509" y="0"/>
                    <a:pt x="0" y="1612"/>
                    <a:pt x="1020" y="3277"/>
                  </a:cubicBezTo>
                  <a:cubicBezTo>
                    <a:pt x="1461" y="3995"/>
                    <a:pt x="2103" y="4292"/>
                    <a:pt x="2747" y="4292"/>
                  </a:cubicBezTo>
                  <a:cubicBezTo>
                    <a:pt x="4245" y="4292"/>
                    <a:pt x="5749" y="2680"/>
                    <a:pt x="4731" y="1008"/>
                  </a:cubicBezTo>
                  <a:cubicBezTo>
                    <a:pt x="4291" y="295"/>
                    <a:pt x="365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2"/>
            <p:cNvSpPr/>
            <p:nvPr/>
          </p:nvSpPr>
          <p:spPr>
            <a:xfrm>
              <a:off x="4173056" y="4503485"/>
              <a:ext cx="91734" cy="68631"/>
            </a:xfrm>
            <a:custGeom>
              <a:rect b="b" l="l" r="r" t="t"/>
              <a:pathLst>
                <a:path extrusionOk="0" h="3235" w="4324">
                  <a:moveTo>
                    <a:pt x="2256" y="1"/>
                  </a:moveTo>
                  <a:cubicBezTo>
                    <a:pt x="1130" y="1"/>
                    <a:pt x="0" y="1216"/>
                    <a:pt x="773" y="2473"/>
                  </a:cubicBezTo>
                  <a:cubicBezTo>
                    <a:pt x="1101" y="3012"/>
                    <a:pt x="1581" y="3235"/>
                    <a:pt x="2063" y="3235"/>
                  </a:cubicBezTo>
                  <a:cubicBezTo>
                    <a:pt x="3188" y="3235"/>
                    <a:pt x="4324" y="2019"/>
                    <a:pt x="3551" y="762"/>
                  </a:cubicBezTo>
                  <a:cubicBezTo>
                    <a:pt x="3220" y="224"/>
                    <a:pt x="2738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2"/>
            <p:cNvSpPr/>
            <p:nvPr/>
          </p:nvSpPr>
          <p:spPr>
            <a:xfrm>
              <a:off x="4378268" y="4427917"/>
              <a:ext cx="160979" cy="120331"/>
            </a:xfrm>
            <a:custGeom>
              <a:rect b="b" l="l" r="r" t="t"/>
              <a:pathLst>
                <a:path extrusionOk="0" h="5672" w="7588">
                  <a:moveTo>
                    <a:pt x="3964" y="1"/>
                  </a:moveTo>
                  <a:cubicBezTo>
                    <a:pt x="1988" y="1"/>
                    <a:pt x="0" y="2131"/>
                    <a:pt x="1349" y="4337"/>
                  </a:cubicBezTo>
                  <a:cubicBezTo>
                    <a:pt x="1929" y="5280"/>
                    <a:pt x="2774" y="5671"/>
                    <a:pt x="3623" y="5671"/>
                  </a:cubicBezTo>
                  <a:cubicBezTo>
                    <a:pt x="5599" y="5671"/>
                    <a:pt x="7587" y="3547"/>
                    <a:pt x="6238" y="1341"/>
                  </a:cubicBezTo>
                  <a:cubicBezTo>
                    <a:pt x="5659" y="393"/>
                    <a:pt x="4812" y="1"/>
                    <a:pt x="3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2"/>
            <p:cNvSpPr/>
            <p:nvPr/>
          </p:nvSpPr>
          <p:spPr>
            <a:xfrm>
              <a:off x="4651708" y="3878321"/>
              <a:ext cx="88594" cy="66148"/>
            </a:xfrm>
            <a:custGeom>
              <a:rect b="b" l="l" r="r" t="t"/>
              <a:pathLst>
                <a:path extrusionOk="0" h="3118" w="4176">
                  <a:moveTo>
                    <a:pt x="2182" y="0"/>
                  </a:moveTo>
                  <a:cubicBezTo>
                    <a:pt x="1096" y="0"/>
                    <a:pt x="1" y="1167"/>
                    <a:pt x="748" y="2381"/>
                  </a:cubicBezTo>
                  <a:cubicBezTo>
                    <a:pt x="1065" y="2902"/>
                    <a:pt x="1529" y="3118"/>
                    <a:pt x="1995" y="3118"/>
                  </a:cubicBezTo>
                  <a:cubicBezTo>
                    <a:pt x="3081" y="3118"/>
                    <a:pt x="4175" y="1945"/>
                    <a:pt x="3428" y="731"/>
                  </a:cubicBezTo>
                  <a:cubicBezTo>
                    <a:pt x="3112" y="215"/>
                    <a:pt x="2648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62"/>
          <p:cNvSpPr txBox="1"/>
          <p:nvPr>
            <p:ph idx="4294967295" type="subTitle"/>
          </p:nvPr>
        </p:nvSpPr>
        <p:spPr>
          <a:xfrm>
            <a:off x="556125" y="1355299"/>
            <a:ext cx="41277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Small sample size</a:t>
            </a:r>
            <a:r>
              <a:rPr b="1" lang="en"/>
              <a:t>: </a:t>
            </a:r>
            <a:r>
              <a:rPr lang="en"/>
              <a:t>Could expand to include all Pittsburgh residents.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“What if a daily bus pass could also be used for scooter rides?”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External Validity: </a:t>
            </a:r>
            <a:r>
              <a:rPr lang="en"/>
              <a:t>Findings only apply to Pitt and CMU.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“Could run similar experiment at other universities?”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3"/>
          <p:cNvSpPr txBox="1"/>
          <p:nvPr>
            <p:ph idx="2" type="title"/>
          </p:nvPr>
        </p:nvSpPr>
        <p:spPr>
          <a:xfrm>
            <a:off x="506275" y="1780254"/>
            <a:ext cx="4127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856" name="Google Shape;856;p63"/>
          <p:cNvSpPr txBox="1"/>
          <p:nvPr>
            <p:ph idx="3" type="subTitle"/>
          </p:nvPr>
        </p:nvSpPr>
        <p:spPr>
          <a:xfrm>
            <a:off x="556125" y="2659374"/>
            <a:ext cx="41277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Takeaway </a:t>
            </a:r>
            <a:r>
              <a:rPr b="1" lang="en"/>
              <a:t>1: </a:t>
            </a:r>
            <a:r>
              <a:rPr lang="en"/>
              <a:t>Adding Spin to the transport fee would increase student usage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Takeaway 2: </a:t>
            </a:r>
            <a:r>
              <a:rPr lang="en"/>
              <a:t>Students seem to prefer a variety of travel 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57" name="Google Shape;857;p63"/>
          <p:cNvPicPr preferRelativeResize="0"/>
          <p:nvPr/>
        </p:nvPicPr>
        <p:blipFill rotWithShape="1">
          <a:blip r:embed="rId3">
            <a:alphaModFix/>
          </a:blip>
          <a:srcRect b="0" l="31261" r="31264" t="0"/>
          <a:stretch/>
        </p:blipFill>
        <p:spPr>
          <a:xfrm>
            <a:off x="5717300" y="-425"/>
            <a:ext cx="3426700" cy="51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63"/>
          <p:cNvSpPr/>
          <p:nvPr/>
        </p:nvSpPr>
        <p:spPr>
          <a:xfrm rot="-3599969">
            <a:off x="-1063183" y="-1878869"/>
            <a:ext cx="3991850" cy="322705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4"/>
          <p:cNvSpPr txBox="1"/>
          <p:nvPr>
            <p:ph type="ctrTitle"/>
          </p:nvPr>
        </p:nvSpPr>
        <p:spPr>
          <a:xfrm>
            <a:off x="4134975" y="55331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>
                <a:solidFill>
                  <a:schemeClr val="lt1"/>
                </a:solidFill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64"/>
          <p:cNvSpPr txBox="1"/>
          <p:nvPr>
            <p:ph idx="2" type="subTitle"/>
          </p:nvPr>
        </p:nvSpPr>
        <p:spPr>
          <a:xfrm>
            <a:off x="4186575" y="4165899"/>
            <a:ext cx="4232400" cy="2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pic>
        <p:nvPicPr>
          <p:cNvPr id="865" name="Google Shape;865;p64"/>
          <p:cNvPicPr preferRelativeResize="0"/>
          <p:nvPr/>
        </p:nvPicPr>
        <p:blipFill rotWithShape="1">
          <a:blip r:embed="rId3">
            <a:alphaModFix/>
          </a:blip>
          <a:srcRect b="0" l="28669" r="34333" t="0"/>
          <a:stretch/>
        </p:blipFill>
        <p:spPr>
          <a:xfrm>
            <a:off x="2" y="0"/>
            <a:ext cx="33824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64"/>
          <p:cNvSpPr/>
          <p:nvPr/>
        </p:nvSpPr>
        <p:spPr>
          <a:xfrm rot="10800000">
            <a:off x="164722" y="2536108"/>
            <a:ext cx="3757594" cy="3037681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64"/>
          <p:cNvGrpSpPr/>
          <p:nvPr/>
        </p:nvGrpSpPr>
        <p:grpSpPr>
          <a:xfrm>
            <a:off x="7503490" y="1974366"/>
            <a:ext cx="1279646" cy="1194765"/>
            <a:chOff x="4439940" y="1452641"/>
            <a:chExt cx="1279646" cy="1194765"/>
          </a:xfrm>
        </p:grpSpPr>
        <p:sp>
          <p:nvSpPr>
            <p:cNvPr id="868" name="Google Shape;868;p64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4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4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4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4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4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4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4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4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64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64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4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4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4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38"/>
          <p:cNvPicPr preferRelativeResize="0"/>
          <p:nvPr/>
        </p:nvPicPr>
        <p:blipFill rotWithShape="1">
          <a:blip r:embed="rId3">
            <a:alphaModFix/>
          </a:blip>
          <a:srcRect b="0" l="45939" r="16586" t="0"/>
          <a:stretch/>
        </p:blipFill>
        <p:spPr>
          <a:xfrm>
            <a:off x="0" y="0"/>
            <a:ext cx="3426700" cy="51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8"/>
          <p:cNvSpPr txBox="1"/>
          <p:nvPr>
            <p:ph type="title"/>
          </p:nvPr>
        </p:nvSpPr>
        <p:spPr>
          <a:xfrm>
            <a:off x="4774200" y="1645425"/>
            <a:ext cx="347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in over 100 US cities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473" name="Google Shape;473;p38"/>
          <p:cNvSpPr txBox="1"/>
          <p:nvPr>
            <p:ph idx="2" type="title"/>
          </p:nvPr>
        </p:nvSpPr>
        <p:spPr>
          <a:xfrm>
            <a:off x="4774200" y="2574682"/>
            <a:ext cx="3473100" cy="8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to be eco-friendly “last mile solution”</a:t>
            </a:r>
            <a:endParaRPr/>
          </a:p>
        </p:txBody>
      </p:sp>
      <p:sp>
        <p:nvSpPr>
          <p:cNvPr id="474" name="Google Shape;474;p38"/>
          <p:cNvSpPr txBox="1"/>
          <p:nvPr>
            <p:ph idx="4" type="title"/>
          </p:nvPr>
        </p:nvSpPr>
        <p:spPr>
          <a:xfrm>
            <a:off x="4774200" y="3892113"/>
            <a:ext cx="347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forty million trips as of 2018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475" name="Google Shape;475;p38"/>
          <p:cNvSpPr txBox="1"/>
          <p:nvPr>
            <p:ph idx="6" type="title"/>
          </p:nvPr>
        </p:nvSpPr>
        <p:spPr>
          <a:xfrm>
            <a:off x="4116800" y="453625"/>
            <a:ext cx="4307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scooters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76" name="Google Shape;476;p38"/>
          <p:cNvGrpSpPr/>
          <p:nvPr/>
        </p:nvGrpSpPr>
        <p:grpSpPr>
          <a:xfrm>
            <a:off x="2623728" y="265153"/>
            <a:ext cx="1279646" cy="1194765"/>
            <a:chOff x="4439940" y="1452641"/>
            <a:chExt cx="1279646" cy="1194765"/>
          </a:xfrm>
        </p:grpSpPr>
        <p:sp>
          <p:nvSpPr>
            <p:cNvPr id="477" name="Google Shape;477;p38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38"/>
          <p:cNvSpPr/>
          <p:nvPr/>
        </p:nvSpPr>
        <p:spPr>
          <a:xfrm>
            <a:off x="-2588156" y="1513596"/>
            <a:ext cx="4151189" cy="3089900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38"/>
          <p:cNvGrpSpPr/>
          <p:nvPr/>
        </p:nvGrpSpPr>
        <p:grpSpPr>
          <a:xfrm>
            <a:off x="4270080" y="1695989"/>
            <a:ext cx="323306" cy="426559"/>
            <a:chOff x="731130" y="2512018"/>
            <a:chExt cx="289389" cy="381811"/>
          </a:xfrm>
        </p:grpSpPr>
        <p:sp>
          <p:nvSpPr>
            <p:cNvPr id="493" name="Google Shape;493;p38"/>
            <p:cNvSpPr/>
            <p:nvPr/>
          </p:nvSpPr>
          <p:spPr>
            <a:xfrm>
              <a:off x="731130" y="2729410"/>
              <a:ext cx="109478" cy="164418"/>
            </a:xfrm>
            <a:custGeom>
              <a:rect b="b" l="l" r="r" t="t"/>
              <a:pathLst>
                <a:path extrusionOk="0" h="6102" w="4063">
                  <a:moveTo>
                    <a:pt x="620" y="1"/>
                  </a:moveTo>
                  <a:cubicBezTo>
                    <a:pt x="221" y="606"/>
                    <a:pt x="0" y="1337"/>
                    <a:pt x="0" y="2121"/>
                  </a:cubicBezTo>
                  <a:cubicBezTo>
                    <a:pt x="0" y="4314"/>
                    <a:pt x="1792" y="6101"/>
                    <a:pt x="3988" y="6101"/>
                  </a:cubicBezTo>
                  <a:cubicBezTo>
                    <a:pt x="4013" y="6101"/>
                    <a:pt x="4038" y="6101"/>
                    <a:pt x="4063" y="6101"/>
                  </a:cubicBezTo>
                  <a:cubicBezTo>
                    <a:pt x="2796" y="5233"/>
                    <a:pt x="1955" y="3773"/>
                    <a:pt x="1955" y="2121"/>
                  </a:cubicBezTo>
                  <a:cubicBezTo>
                    <a:pt x="1955" y="1392"/>
                    <a:pt x="2121" y="703"/>
                    <a:pt x="2424" y="83"/>
                  </a:cubicBezTo>
                  <a:lnTo>
                    <a:pt x="1047" y="83"/>
                  </a:lnTo>
                  <a:cubicBezTo>
                    <a:pt x="896" y="83"/>
                    <a:pt x="744" y="56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750423" y="2667463"/>
              <a:ext cx="81643" cy="43085"/>
            </a:xfrm>
            <a:custGeom>
              <a:rect b="b" l="l" r="r" t="t"/>
              <a:pathLst>
                <a:path extrusionOk="0" h="1599" w="3030">
                  <a:moveTo>
                    <a:pt x="3029" y="1"/>
                  </a:moveTo>
                  <a:cubicBezTo>
                    <a:pt x="1970" y="56"/>
                    <a:pt x="978" y="414"/>
                    <a:pt x="152" y="1088"/>
                  </a:cubicBezTo>
                  <a:cubicBezTo>
                    <a:pt x="0" y="1198"/>
                    <a:pt x="42" y="1363"/>
                    <a:pt x="55" y="1405"/>
                  </a:cubicBezTo>
                  <a:cubicBezTo>
                    <a:pt x="70" y="1474"/>
                    <a:pt x="138" y="1598"/>
                    <a:pt x="331" y="1598"/>
                  </a:cubicBezTo>
                  <a:lnTo>
                    <a:pt x="2038" y="1598"/>
                  </a:lnTo>
                  <a:cubicBezTo>
                    <a:pt x="1915" y="1171"/>
                    <a:pt x="2066" y="717"/>
                    <a:pt x="2424" y="427"/>
                  </a:cubicBezTo>
                  <a:cubicBezTo>
                    <a:pt x="2616" y="276"/>
                    <a:pt x="2823" y="139"/>
                    <a:pt x="3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04232" y="2729410"/>
              <a:ext cx="216288" cy="164311"/>
            </a:xfrm>
            <a:custGeom>
              <a:rect b="b" l="l" r="r" t="t"/>
              <a:pathLst>
                <a:path extrusionOk="0" h="6098" w="8027">
                  <a:moveTo>
                    <a:pt x="4061" y="373"/>
                  </a:moveTo>
                  <a:cubicBezTo>
                    <a:pt x="5025" y="373"/>
                    <a:pt x="5811" y="1157"/>
                    <a:pt x="5811" y="2121"/>
                  </a:cubicBezTo>
                  <a:cubicBezTo>
                    <a:pt x="5811" y="3085"/>
                    <a:pt x="5025" y="3870"/>
                    <a:pt x="4061" y="3870"/>
                  </a:cubicBezTo>
                  <a:cubicBezTo>
                    <a:pt x="3098" y="3870"/>
                    <a:pt x="2313" y="3085"/>
                    <a:pt x="2313" y="2121"/>
                  </a:cubicBezTo>
                  <a:cubicBezTo>
                    <a:pt x="2313" y="1157"/>
                    <a:pt x="3098" y="373"/>
                    <a:pt x="4061" y="373"/>
                  </a:cubicBezTo>
                  <a:close/>
                  <a:moveTo>
                    <a:pt x="702" y="1"/>
                  </a:moveTo>
                  <a:cubicBezTo>
                    <a:pt x="234" y="744"/>
                    <a:pt x="0" y="1667"/>
                    <a:pt x="124" y="2644"/>
                  </a:cubicBezTo>
                  <a:cubicBezTo>
                    <a:pt x="344" y="4421"/>
                    <a:pt x="1803" y="5866"/>
                    <a:pt x="3593" y="6073"/>
                  </a:cubicBezTo>
                  <a:cubicBezTo>
                    <a:pt x="3744" y="6089"/>
                    <a:pt x="3892" y="6097"/>
                    <a:pt x="4039" y="6097"/>
                  </a:cubicBezTo>
                  <a:cubicBezTo>
                    <a:pt x="6237" y="6097"/>
                    <a:pt x="8027" y="4315"/>
                    <a:pt x="8027" y="2121"/>
                  </a:cubicBezTo>
                  <a:cubicBezTo>
                    <a:pt x="8027" y="1337"/>
                    <a:pt x="7806" y="606"/>
                    <a:pt x="7408" y="1"/>
                  </a:cubicBezTo>
                  <a:cubicBezTo>
                    <a:pt x="7283" y="56"/>
                    <a:pt x="7132" y="83"/>
                    <a:pt x="6980" y="83"/>
                  </a:cubicBezTo>
                  <a:lnTo>
                    <a:pt x="1129" y="83"/>
                  </a:lnTo>
                  <a:cubicBezTo>
                    <a:pt x="977" y="83"/>
                    <a:pt x="840" y="56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888812" y="2762067"/>
              <a:ext cx="49363" cy="49390"/>
            </a:xfrm>
            <a:custGeom>
              <a:rect b="b" l="l" r="r" t="t"/>
              <a:pathLst>
                <a:path extrusionOk="0" h="1833" w="1832">
                  <a:moveTo>
                    <a:pt x="922" y="0"/>
                  </a:moveTo>
                  <a:cubicBezTo>
                    <a:pt x="414" y="0"/>
                    <a:pt x="0" y="413"/>
                    <a:pt x="0" y="909"/>
                  </a:cubicBezTo>
                  <a:cubicBezTo>
                    <a:pt x="0" y="1419"/>
                    <a:pt x="414" y="1832"/>
                    <a:pt x="922" y="1832"/>
                  </a:cubicBezTo>
                  <a:cubicBezTo>
                    <a:pt x="1418" y="1832"/>
                    <a:pt x="1831" y="1419"/>
                    <a:pt x="1831" y="909"/>
                  </a:cubicBezTo>
                  <a:cubicBezTo>
                    <a:pt x="1831" y="413"/>
                    <a:pt x="1418" y="0"/>
                    <a:pt x="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65424" y="2512018"/>
              <a:ext cx="125429" cy="144722"/>
            </a:xfrm>
            <a:custGeom>
              <a:rect b="b" l="l" r="r" t="t"/>
              <a:pathLst>
                <a:path extrusionOk="0" h="5371" w="4655">
                  <a:moveTo>
                    <a:pt x="428" y="0"/>
                  </a:moveTo>
                  <a:cubicBezTo>
                    <a:pt x="193" y="0"/>
                    <a:pt x="1" y="193"/>
                    <a:pt x="1" y="441"/>
                  </a:cubicBezTo>
                  <a:lnTo>
                    <a:pt x="1" y="510"/>
                  </a:lnTo>
                  <a:cubicBezTo>
                    <a:pt x="1" y="1722"/>
                    <a:pt x="992" y="2727"/>
                    <a:pt x="2203" y="2727"/>
                  </a:cubicBezTo>
                  <a:lnTo>
                    <a:pt x="2713" y="2727"/>
                  </a:lnTo>
                  <a:lnTo>
                    <a:pt x="2713" y="2919"/>
                  </a:lnTo>
                  <a:lnTo>
                    <a:pt x="909" y="3677"/>
                  </a:lnTo>
                  <a:cubicBezTo>
                    <a:pt x="566" y="3828"/>
                    <a:pt x="276" y="4103"/>
                    <a:pt x="180" y="4461"/>
                  </a:cubicBezTo>
                  <a:cubicBezTo>
                    <a:pt x="111" y="4682"/>
                    <a:pt x="111" y="4889"/>
                    <a:pt x="153" y="5095"/>
                  </a:cubicBezTo>
                  <a:cubicBezTo>
                    <a:pt x="166" y="5192"/>
                    <a:pt x="193" y="5287"/>
                    <a:pt x="235" y="5370"/>
                  </a:cubicBezTo>
                  <a:cubicBezTo>
                    <a:pt x="510" y="5274"/>
                    <a:pt x="772" y="5192"/>
                    <a:pt x="1047" y="5137"/>
                  </a:cubicBezTo>
                  <a:lnTo>
                    <a:pt x="1019" y="5109"/>
                  </a:lnTo>
                  <a:cubicBezTo>
                    <a:pt x="937" y="5040"/>
                    <a:pt x="896" y="4944"/>
                    <a:pt x="896" y="4834"/>
                  </a:cubicBezTo>
                  <a:cubicBezTo>
                    <a:pt x="896" y="4682"/>
                    <a:pt x="979" y="4544"/>
                    <a:pt x="1116" y="4489"/>
                  </a:cubicBezTo>
                  <a:lnTo>
                    <a:pt x="3237" y="3608"/>
                  </a:lnTo>
                  <a:cubicBezTo>
                    <a:pt x="3388" y="3539"/>
                    <a:pt x="3484" y="3387"/>
                    <a:pt x="3484" y="3222"/>
                  </a:cubicBezTo>
                  <a:lnTo>
                    <a:pt x="3484" y="2727"/>
                  </a:lnTo>
                  <a:lnTo>
                    <a:pt x="4228" y="2727"/>
                  </a:lnTo>
                  <a:cubicBezTo>
                    <a:pt x="4462" y="2727"/>
                    <a:pt x="4654" y="2534"/>
                    <a:pt x="4654" y="2286"/>
                  </a:cubicBezTo>
                  <a:lnTo>
                    <a:pt x="4654" y="1074"/>
                  </a:lnTo>
                  <a:cubicBezTo>
                    <a:pt x="4654" y="483"/>
                    <a:pt x="4173" y="0"/>
                    <a:pt x="3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825734" y="2667463"/>
              <a:ext cx="175493" cy="43085"/>
            </a:xfrm>
            <a:custGeom>
              <a:rect b="b" l="l" r="r" t="t"/>
              <a:pathLst>
                <a:path extrusionOk="0" h="1599" w="6513">
                  <a:moveTo>
                    <a:pt x="3263" y="1"/>
                  </a:moveTo>
                  <a:cubicBezTo>
                    <a:pt x="2121" y="1"/>
                    <a:pt x="1047" y="372"/>
                    <a:pt x="152" y="1088"/>
                  </a:cubicBezTo>
                  <a:cubicBezTo>
                    <a:pt x="1" y="1198"/>
                    <a:pt x="42" y="1363"/>
                    <a:pt x="56" y="1405"/>
                  </a:cubicBezTo>
                  <a:cubicBezTo>
                    <a:pt x="83" y="1474"/>
                    <a:pt x="152" y="1598"/>
                    <a:pt x="331" y="1598"/>
                  </a:cubicBezTo>
                  <a:lnTo>
                    <a:pt x="6182" y="1598"/>
                  </a:lnTo>
                  <a:cubicBezTo>
                    <a:pt x="6375" y="1598"/>
                    <a:pt x="6445" y="1474"/>
                    <a:pt x="6458" y="1405"/>
                  </a:cubicBezTo>
                  <a:cubicBezTo>
                    <a:pt x="6472" y="1363"/>
                    <a:pt x="6513" y="1198"/>
                    <a:pt x="6362" y="1088"/>
                  </a:cubicBezTo>
                  <a:cubicBezTo>
                    <a:pt x="5481" y="372"/>
                    <a:pt x="440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>
            <a:off x="4216191" y="2785037"/>
            <a:ext cx="431074" cy="422013"/>
            <a:chOff x="720002" y="1909527"/>
            <a:chExt cx="385852" cy="377742"/>
          </a:xfrm>
        </p:grpSpPr>
        <p:sp>
          <p:nvSpPr>
            <p:cNvPr id="500" name="Google Shape;500;p38"/>
            <p:cNvSpPr/>
            <p:nvPr/>
          </p:nvSpPr>
          <p:spPr>
            <a:xfrm>
              <a:off x="793454" y="1909527"/>
              <a:ext cx="53836" cy="53836"/>
            </a:xfrm>
            <a:custGeom>
              <a:rect b="b" l="l" r="r" t="t"/>
              <a:pathLst>
                <a:path extrusionOk="0" h="1998" w="1998">
                  <a:moveTo>
                    <a:pt x="992" y="1"/>
                  </a:moveTo>
                  <a:cubicBezTo>
                    <a:pt x="441" y="1"/>
                    <a:pt x="0" y="441"/>
                    <a:pt x="0" y="992"/>
                  </a:cubicBezTo>
                  <a:cubicBezTo>
                    <a:pt x="0" y="1543"/>
                    <a:pt x="441" y="1998"/>
                    <a:pt x="992" y="1998"/>
                  </a:cubicBezTo>
                  <a:cubicBezTo>
                    <a:pt x="1542" y="1998"/>
                    <a:pt x="1997" y="1543"/>
                    <a:pt x="1997" y="992"/>
                  </a:cubicBezTo>
                  <a:cubicBezTo>
                    <a:pt x="1997" y="441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962264" y="1909527"/>
              <a:ext cx="53809" cy="53836"/>
            </a:xfrm>
            <a:custGeom>
              <a:rect b="b" l="l" r="r" t="t"/>
              <a:pathLst>
                <a:path extrusionOk="0" h="1998" w="1997">
                  <a:moveTo>
                    <a:pt x="1005" y="1"/>
                  </a:moveTo>
                  <a:cubicBezTo>
                    <a:pt x="454" y="1"/>
                    <a:pt x="1" y="441"/>
                    <a:pt x="1" y="992"/>
                  </a:cubicBezTo>
                  <a:cubicBezTo>
                    <a:pt x="1" y="1543"/>
                    <a:pt x="454" y="1998"/>
                    <a:pt x="1005" y="1998"/>
                  </a:cubicBezTo>
                  <a:cubicBezTo>
                    <a:pt x="1556" y="1998"/>
                    <a:pt x="1997" y="1543"/>
                    <a:pt x="1997" y="992"/>
                  </a:cubicBezTo>
                  <a:cubicBezTo>
                    <a:pt x="1997" y="441"/>
                    <a:pt x="1556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720002" y="1984866"/>
              <a:ext cx="200013" cy="302404"/>
            </a:xfrm>
            <a:custGeom>
              <a:rect b="b" l="l" r="r" t="t"/>
              <a:pathLst>
                <a:path extrusionOk="0" h="11223" w="7423">
                  <a:moveTo>
                    <a:pt x="6593" y="4419"/>
                  </a:moveTo>
                  <a:lnTo>
                    <a:pt x="6593" y="4419"/>
                  </a:lnTo>
                  <a:cubicBezTo>
                    <a:pt x="6574" y="4440"/>
                    <a:pt x="6555" y="4461"/>
                    <a:pt x="6537" y="4482"/>
                  </a:cubicBezTo>
                  <a:lnTo>
                    <a:pt x="6537" y="4482"/>
                  </a:lnTo>
                  <a:cubicBezTo>
                    <a:pt x="6552" y="4494"/>
                    <a:pt x="6567" y="4505"/>
                    <a:pt x="6582" y="4516"/>
                  </a:cubicBezTo>
                  <a:lnTo>
                    <a:pt x="6593" y="4419"/>
                  </a:lnTo>
                  <a:close/>
                  <a:moveTo>
                    <a:pt x="5428" y="7305"/>
                  </a:moveTo>
                  <a:lnTo>
                    <a:pt x="5428" y="7305"/>
                  </a:lnTo>
                  <a:cubicBezTo>
                    <a:pt x="5426" y="7358"/>
                    <a:pt x="5425" y="7410"/>
                    <a:pt x="5425" y="7463"/>
                  </a:cubicBezTo>
                  <a:cubicBezTo>
                    <a:pt x="5425" y="7653"/>
                    <a:pt x="5437" y="7841"/>
                    <a:pt x="5459" y="8025"/>
                  </a:cubicBezTo>
                  <a:lnTo>
                    <a:pt x="5459" y="8025"/>
                  </a:lnTo>
                  <a:cubicBezTo>
                    <a:pt x="5482" y="7928"/>
                    <a:pt x="5494" y="7827"/>
                    <a:pt x="5494" y="7724"/>
                  </a:cubicBezTo>
                  <a:cubicBezTo>
                    <a:pt x="5494" y="7577"/>
                    <a:pt x="5471" y="7436"/>
                    <a:pt x="5428" y="7305"/>
                  </a:cubicBezTo>
                  <a:close/>
                  <a:moveTo>
                    <a:pt x="3525" y="0"/>
                  </a:moveTo>
                  <a:cubicBezTo>
                    <a:pt x="2961" y="0"/>
                    <a:pt x="2493" y="454"/>
                    <a:pt x="2493" y="1032"/>
                  </a:cubicBezTo>
                  <a:lnTo>
                    <a:pt x="2493" y="4006"/>
                  </a:lnTo>
                  <a:cubicBezTo>
                    <a:pt x="1006" y="4654"/>
                    <a:pt x="0" y="6223"/>
                    <a:pt x="248" y="7999"/>
                  </a:cubicBezTo>
                  <a:cubicBezTo>
                    <a:pt x="483" y="9666"/>
                    <a:pt x="1832" y="10987"/>
                    <a:pt x="3497" y="11193"/>
                  </a:cubicBezTo>
                  <a:cubicBezTo>
                    <a:pt x="3657" y="11213"/>
                    <a:pt x="3815" y="11222"/>
                    <a:pt x="3971" y="11222"/>
                  </a:cubicBezTo>
                  <a:cubicBezTo>
                    <a:pt x="4906" y="11222"/>
                    <a:pt x="5768" y="10879"/>
                    <a:pt x="6416" y="10312"/>
                  </a:cubicBezTo>
                  <a:cubicBezTo>
                    <a:pt x="5907" y="9667"/>
                    <a:pt x="5565" y="8881"/>
                    <a:pt x="5459" y="8025"/>
                  </a:cubicBezTo>
                  <a:lnTo>
                    <a:pt x="5459" y="8025"/>
                  </a:lnTo>
                  <a:cubicBezTo>
                    <a:pt x="5324" y="8599"/>
                    <a:pt x="4811" y="9032"/>
                    <a:pt x="4186" y="9032"/>
                  </a:cubicBezTo>
                  <a:cubicBezTo>
                    <a:pt x="3470" y="9032"/>
                    <a:pt x="2878" y="8440"/>
                    <a:pt x="2878" y="7724"/>
                  </a:cubicBezTo>
                  <a:cubicBezTo>
                    <a:pt x="2878" y="6994"/>
                    <a:pt x="3470" y="6416"/>
                    <a:pt x="4186" y="6416"/>
                  </a:cubicBezTo>
                  <a:cubicBezTo>
                    <a:pt x="4769" y="6416"/>
                    <a:pt x="5256" y="6785"/>
                    <a:pt x="5428" y="7305"/>
                  </a:cubicBezTo>
                  <a:lnTo>
                    <a:pt x="5428" y="7305"/>
                  </a:lnTo>
                  <a:cubicBezTo>
                    <a:pt x="5464" y="6227"/>
                    <a:pt x="5876" y="5241"/>
                    <a:pt x="6537" y="4482"/>
                  </a:cubicBezTo>
                  <a:lnTo>
                    <a:pt x="6537" y="4482"/>
                  </a:lnTo>
                  <a:cubicBezTo>
                    <a:pt x="6038" y="4115"/>
                    <a:pt x="5461" y="3866"/>
                    <a:pt x="4819" y="3773"/>
                  </a:cubicBezTo>
                  <a:lnTo>
                    <a:pt x="4819" y="1858"/>
                  </a:lnTo>
                  <a:lnTo>
                    <a:pt x="5522" y="2271"/>
                  </a:lnTo>
                  <a:cubicBezTo>
                    <a:pt x="5590" y="2299"/>
                    <a:pt x="5660" y="2326"/>
                    <a:pt x="5742" y="2326"/>
                  </a:cubicBezTo>
                  <a:lnTo>
                    <a:pt x="6829" y="2326"/>
                  </a:lnTo>
                  <a:lnTo>
                    <a:pt x="6593" y="4419"/>
                  </a:lnTo>
                  <a:lnTo>
                    <a:pt x="6593" y="4419"/>
                  </a:lnTo>
                  <a:cubicBezTo>
                    <a:pt x="6755" y="4240"/>
                    <a:pt x="6931" y="4074"/>
                    <a:pt x="7119" y="3924"/>
                  </a:cubicBezTo>
                  <a:lnTo>
                    <a:pt x="7367" y="1638"/>
                  </a:lnTo>
                  <a:cubicBezTo>
                    <a:pt x="7422" y="1170"/>
                    <a:pt x="7270" y="702"/>
                    <a:pt x="6940" y="358"/>
                  </a:cubicBezTo>
                  <a:cubicBezTo>
                    <a:pt x="6862" y="274"/>
                    <a:pt x="6756" y="232"/>
                    <a:pt x="6649" y="232"/>
                  </a:cubicBezTo>
                  <a:cubicBezTo>
                    <a:pt x="6546" y="232"/>
                    <a:pt x="6442" y="270"/>
                    <a:pt x="6361" y="344"/>
                  </a:cubicBezTo>
                  <a:cubicBezTo>
                    <a:pt x="6196" y="496"/>
                    <a:pt x="6196" y="757"/>
                    <a:pt x="6348" y="922"/>
                  </a:cubicBezTo>
                  <a:cubicBezTo>
                    <a:pt x="6513" y="1087"/>
                    <a:pt x="6582" y="1322"/>
                    <a:pt x="6554" y="1542"/>
                  </a:cubicBezTo>
                  <a:lnTo>
                    <a:pt x="5535" y="1542"/>
                  </a:lnTo>
                  <a:lnTo>
                    <a:pt x="4544" y="977"/>
                  </a:lnTo>
                  <a:cubicBezTo>
                    <a:pt x="4516" y="426"/>
                    <a:pt x="4076" y="0"/>
                    <a:pt x="3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816842" y="2176633"/>
              <a:ext cx="32280" cy="32334"/>
            </a:xfrm>
            <a:custGeom>
              <a:rect b="b" l="l" r="r" t="t"/>
              <a:pathLst>
                <a:path extrusionOk="0" h="1200" w="1198">
                  <a:moveTo>
                    <a:pt x="592" y="1"/>
                  </a:moveTo>
                  <a:cubicBezTo>
                    <a:pt x="261" y="1"/>
                    <a:pt x="0" y="276"/>
                    <a:pt x="0" y="607"/>
                  </a:cubicBezTo>
                  <a:cubicBezTo>
                    <a:pt x="0" y="937"/>
                    <a:pt x="261" y="1199"/>
                    <a:pt x="592" y="1199"/>
                  </a:cubicBezTo>
                  <a:cubicBezTo>
                    <a:pt x="922" y="1199"/>
                    <a:pt x="1198" y="937"/>
                    <a:pt x="1198" y="607"/>
                  </a:cubicBezTo>
                  <a:cubicBezTo>
                    <a:pt x="1198" y="276"/>
                    <a:pt x="922" y="1"/>
                    <a:pt x="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897704" y="1984866"/>
              <a:ext cx="208150" cy="302296"/>
            </a:xfrm>
            <a:custGeom>
              <a:rect b="b" l="l" r="r" t="t"/>
              <a:pathLst>
                <a:path extrusionOk="0" h="11219" w="7725">
                  <a:moveTo>
                    <a:pt x="4420" y="1858"/>
                  </a:moveTo>
                  <a:lnTo>
                    <a:pt x="5136" y="2271"/>
                  </a:lnTo>
                  <a:cubicBezTo>
                    <a:pt x="5205" y="2299"/>
                    <a:pt x="5274" y="2326"/>
                    <a:pt x="5343" y="2326"/>
                  </a:cubicBezTo>
                  <a:lnTo>
                    <a:pt x="6430" y="2326"/>
                  </a:lnTo>
                  <a:lnTo>
                    <a:pt x="6293" y="3566"/>
                  </a:lnTo>
                  <a:lnTo>
                    <a:pt x="6197" y="4516"/>
                  </a:lnTo>
                  <a:cubicBezTo>
                    <a:pt x="5687" y="4131"/>
                    <a:pt x="5081" y="3868"/>
                    <a:pt x="4420" y="3773"/>
                  </a:cubicBezTo>
                  <a:lnTo>
                    <a:pt x="4420" y="2919"/>
                  </a:lnTo>
                  <a:lnTo>
                    <a:pt x="4420" y="1858"/>
                  </a:lnTo>
                  <a:close/>
                  <a:moveTo>
                    <a:pt x="3869" y="6416"/>
                  </a:moveTo>
                  <a:cubicBezTo>
                    <a:pt x="4585" y="6416"/>
                    <a:pt x="5164" y="6994"/>
                    <a:pt x="5164" y="7724"/>
                  </a:cubicBezTo>
                  <a:cubicBezTo>
                    <a:pt x="5164" y="8440"/>
                    <a:pt x="4585" y="9032"/>
                    <a:pt x="3869" y="9032"/>
                  </a:cubicBezTo>
                  <a:cubicBezTo>
                    <a:pt x="3140" y="9032"/>
                    <a:pt x="2562" y="8440"/>
                    <a:pt x="2562" y="7724"/>
                  </a:cubicBezTo>
                  <a:cubicBezTo>
                    <a:pt x="2562" y="6994"/>
                    <a:pt x="3140" y="6416"/>
                    <a:pt x="3869" y="6416"/>
                  </a:cubicBezTo>
                  <a:close/>
                  <a:moveTo>
                    <a:pt x="3526" y="0"/>
                  </a:moveTo>
                  <a:cubicBezTo>
                    <a:pt x="2947" y="0"/>
                    <a:pt x="2492" y="454"/>
                    <a:pt x="2492" y="1032"/>
                  </a:cubicBezTo>
                  <a:lnTo>
                    <a:pt x="2492" y="3139"/>
                  </a:lnTo>
                  <a:lnTo>
                    <a:pt x="2492" y="4006"/>
                  </a:lnTo>
                  <a:cubicBezTo>
                    <a:pt x="992" y="4654"/>
                    <a:pt x="1" y="6223"/>
                    <a:pt x="249" y="7999"/>
                  </a:cubicBezTo>
                  <a:cubicBezTo>
                    <a:pt x="469" y="9666"/>
                    <a:pt x="1859" y="11015"/>
                    <a:pt x="3539" y="11193"/>
                  </a:cubicBezTo>
                  <a:cubicBezTo>
                    <a:pt x="3688" y="11211"/>
                    <a:pt x="3835" y="11219"/>
                    <a:pt x="3981" y="11219"/>
                  </a:cubicBezTo>
                  <a:cubicBezTo>
                    <a:pt x="6043" y="11219"/>
                    <a:pt x="7725" y="9532"/>
                    <a:pt x="7725" y="7463"/>
                  </a:cubicBezTo>
                  <a:cubicBezTo>
                    <a:pt x="7725" y="6622"/>
                    <a:pt x="7436" y="5838"/>
                    <a:pt x="6968" y="5218"/>
                  </a:cubicBezTo>
                  <a:lnTo>
                    <a:pt x="7091" y="4131"/>
                  </a:lnTo>
                  <a:lnTo>
                    <a:pt x="7367" y="1638"/>
                  </a:lnTo>
                  <a:cubicBezTo>
                    <a:pt x="7422" y="1170"/>
                    <a:pt x="7256" y="702"/>
                    <a:pt x="6940" y="358"/>
                  </a:cubicBezTo>
                  <a:cubicBezTo>
                    <a:pt x="6863" y="274"/>
                    <a:pt x="6756" y="232"/>
                    <a:pt x="6649" y="232"/>
                  </a:cubicBezTo>
                  <a:cubicBezTo>
                    <a:pt x="6546" y="232"/>
                    <a:pt x="6443" y="270"/>
                    <a:pt x="6362" y="344"/>
                  </a:cubicBezTo>
                  <a:cubicBezTo>
                    <a:pt x="6197" y="496"/>
                    <a:pt x="6197" y="757"/>
                    <a:pt x="6348" y="922"/>
                  </a:cubicBezTo>
                  <a:cubicBezTo>
                    <a:pt x="6500" y="1087"/>
                    <a:pt x="6582" y="1322"/>
                    <a:pt x="6555" y="1542"/>
                  </a:cubicBezTo>
                  <a:lnTo>
                    <a:pt x="5536" y="1542"/>
                  </a:lnTo>
                  <a:lnTo>
                    <a:pt x="4530" y="977"/>
                  </a:lnTo>
                  <a:cubicBezTo>
                    <a:pt x="4517" y="426"/>
                    <a:pt x="4076" y="0"/>
                    <a:pt x="3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985626" y="2176633"/>
              <a:ext cx="32307" cy="32334"/>
            </a:xfrm>
            <a:custGeom>
              <a:rect b="b" l="l" r="r" t="t"/>
              <a:pathLst>
                <a:path extrusionOk="0" h="1200" w="1199">
                  <a:moveTo>
                    <a:pt x="606" y="1"/>
                  </a:moveTo>
                  <a:cubicBezTo>
                    <a:pt x="276" y="1"/>
                    <a:pt x="1" y="276"/>
                    <a:pt x="1" y="607"/>
                  </a:cubicBezTo>
                  <a:cubicBezTo>
                    <a:pt x="1" y="937"/>
                    <a:pt x="276" y="1199"/>
                    <a:pt x="606" y="1199"/>
                  </a:cubicBezTo>
                  <a:cubicBezTo>
                    <a:pt x="937" y="1199"/>
                    <a:pt x="1199" y="937"/>
                    <a:pt x="1199" y="607"/>
                  </a:cubicBezTo>
                  <a:cubicBezTo>
                    <a:pt x="1199" y="276"/>
                    <a:pt x="937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8"/>
          <p:cNvGrpSpPr/>
          <p:nvPr/>
        </p:nvGrpSpPr>
        <p:grpSpPr>
          <a:xfrm>
            <a:off x="4215797" y="3942120"/>
            <a:ext cx="431887" cy="427673"/>
            <a:chOff x="1540289" y="1914378"/>
            <a:chExt cx="386580" cy="382808"/>
          </a:xfrm>
        </p:grpSpPr>
        <p:sp>
          <p:nvSpPr>
            <p:cNvPr id="507" name="Google Shape;507;p38"/>
            <p:cNvSpPr/>
            <p:nvPr/>
          </p:nvSpPr>
          <p:spPr>
            <a:xfrm>
              <a:off x="1655290" y="2199294"/>
              <a:ext cx="156928" cy="20802"/>
            </a:xfrm>
            <a:custGeom>
              <a:rect b="b" l="l" r="r" t="t"/>
              <a:pathLst>
                <a:path extrusionOk="0" h="772" w="5824">
                  <a:moveTo>
                    <a:pt x="0" y="0"/>
                  </a:moveTo>
                  <a:lnTo>
                    <a:pt x="0" y="509"/>
                  </a:lnTo>
                  <a:cubicBezTo>
                    <a:pt x="0" y="661"/>
                    <a:pt x="124" y="771"/>
                    <a:pt x="261" y="771"/>
                  </a:cubicBezTo>
                  <a:lnTo>
                    <a:pt x="2121" y="771"/>
                  </a:lnTo>
                  <a:cubicBezTo>
                    <a:pt x="2382" y="771"/>
                    <a:pt x="2616" y="619"/>
                    <a:pt x="2712" y="386"/>
                  </a:cubicBezTo>
                  <a:lnTo>
                    <a:pt x="3553" y="386"/>
                  </a:lnTo>
                  <a:cubicBezTo>
                    <a:pt x="3648" y="619"/>
                    <a:pt x="3883" y="771"/>
                    <a:pt x="4144" y="771"/>
                  </a:cubicBezTo>
                  <a:lnTo>
                    <a:pt x="5563" y="771"/>
                  </a:lnTo>
                  <a:cubicBezTo>
                    <a:pt x="5700" y="771"/>
                    <a:pt x="5824" y="661"/>
                    <a:pt x="5824" y="509"/>
                  </a:cubicBezTo>
                  <a:lnTo>
                    <a:pt x="5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540289" y="2116923"/>
              <a:ext cx="83853" cy="113546"/>
            </a:xfrm>
            <a:custGeom>
              <a:rect b="b" l="l" r="r" t="t"/>
              <a:pathLst>
                <a:path extrusionOk="0" h="4214" w="3112">
                  <a:moveTo>
                    <a:pt x="1555" y="1"/>
                  </a:moveTo>
                  <a:cubicBezTo>
                    <a:pt x="647" y="427"/>
                    <a:pt x="0" y="1391"/>
                    <a:pt x="0" y="2520"/>
                  </a:cubicBezTo>
                  <a:lnTo>
                    <a:pt x="0" y="3801"/>
                  </a:lnTo>
                  <a:cubicBezTo>
                    <a:pt x="0" y="4034"/>
                    <a:pt x="193" y="4214"/>
                    <a:pt x="426" y="4214"/>
                  </a:cubicBezTo>
                  <a:lnTo>
                    <a:pt x="2684" y="4214"/>
                  </a:lnTo>
                  <a:cubicBezTo>
                    <a:pt x="2919" y="4214"/>
                    <a:pt x="3112" y="4034"/>
                    <a:pt x="3112" y="3801"/>
                  </a:cubicBezTo>
                  <a:lnTo>
                    <a:pt x="3112" y="3305"/>
                  </a:lnTo>
                  <a:cubicBezTo>
                    <a:pt x="2244" y="3222"/>
                    <a:pt x="1555" y="2410"/>
                    <a:pt x="1555" y="1433"/>
                  </a:cubicBezTo>
                  <a:lnTo>
                    <a:pt x="1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1832965" y="2113582"/>
              <a:ext cx="93903" cy="116887"/>
            </a:xfrm>
            <a:custGeom>
              <a:rect b="b" l="l" r="r" t="t"/>
              <a:pathLst>
                <a:path extrusionOk="0" h="4338" w="3485">
                  <a:moveTo>
                    <a:pt x="1557" y="0"/>
                  </a:moveTo>
                  <a:lnTo>
                    <a:pt x="1557" y="1557"/>
                  </a:lnTo>
                  <a:cubicBezTo>
                    <a:pt x="1557" y="2534"/>
                    <a:pt x="869" y="3346"/>
                    <a:pt x="1" y="3429"/>
                  </a:cubicBezTo>
                  <a:lnTo>
                    <a:pt x="1" y="3925"/>
                  </a:lnTo>
                  <a:cubicBezTo>
                    <a:pt x="1" y="4158"/>
                    <a:pt x="194" y="4338"/>
                    <a:pt x="414" y="4338"/>
                  </a:cubicBezTo>
                  <a:lnTo>
                    <a:pt x="2989" y="4338"/>
                  </a:lnTo>
                  <a:cubicBezTo>
                    <a:pt x="3223" y="4213"/>
                    <a:pt x="3402" y="4021"/>
                    <a:pt x="3485" y="3800"/>
                  </a:cubicBezTo>
                  <a:lnTo>
                    <a:pt x="3485" y="2520"/>
                  </a:lnTo>
                  <a:cubicBezTo>
                    <a:pt x="3402" y="1391"/>
                    <a:pt x="1557" y="0"/>
                    <a:pt x="1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1644889" y="1914378"/>
              <a:ext cx="146958" cy="96840"/>
            </a:xfrm>
            <a:custGeom>
              <a:rect b="b" l="l" r="r" t="t"/>
              <a:pathLst>
                <a:path extrusionOk="0" h="3594" w="5454">
                  <a:moveTo>
                    <a:pt x="3878" y="0"/>
                  </a:moveTo>
                  <a:cubicBezTo>
                    <a:pt x="3787" y="0"/>
                    <a:pt x="3697" y="28"/>
                    <a:pt x="3621" y="83"/>
                  </a:cubicBezTo>
                  <a:cubicBezTo>
                    <a:pt x="3016" y="496"/>
                    <a:pt x="2589" y="1129"/>
                    <a:pt x="2396" y="1873"/>
                  </a:cubicBezTo>
                  <a:cubicBezTo>
                    <a:pt x="2063" y="1729"/>
                    <a:pt x="1709" y="1657"/>
                    <a:pt x="1355" y="1657"/>
                  </a:cubicBezTo>
                  <a:cubicBezTo>
                    <a:pt x="993" y="1657"/>
                    <a:pt x="631" y="1733"/>
                    <a:pt x="289" y="1886"/>
                  </a:cubicBezTo>
                  <a:cubicBezTo>
                    <a:pt x="152" y="1955"/>
                    <a:pt x="56" y="2093"/>
                    <a:pt x="42" y="2231"/>
                  </a:cubicBezTo>
                  <a:cubicBezTo>
                    <a:pt x="1" y="2699"/>
                    <a:pt x="69" y="3167"/>
                    <a:pt x="221" y="3593"/>
                  </a:cubicBezTo>
                  <a:lnTo>
                    <a:pt x="1473" y="3593"/>
                  </a:lnTo>
                  <a:cubicBezTo>
                    <a:pt x="1391" y="3455"/>
                    <a:pt x="1391" y="3263"/>
                    <a:pt x="1488" y="3125"/>
                  </a:cubicBezTo>
                  <a:cubicBezTo>
                    <a:pt x="1562" y="3009"/>
                    <a:pt x="1682" y="2948"/>
                    <a:pt x="1804" y="2948"/>
                  </a:cubicBezTo>
                  <a:cubicBezTo>
                    <a:pt x="1885" y="2948"/>
                    <a:pt x="1967" y="2974"/>
                    <a:pt x="2038" y="3029"/>
                  </a:cubicBezTo>
                  <a:lnTo>
                    <a:pt x="2740" y="3593"/>
                  </a:lnTo>
                  <a:lnTo>
                    <a:pt x="3498" y="3593"/>
                  </a:lnTo>
                  <a:lnTo>
                    <a:pt x="3498" y="2561"/>
                  </a:lnTo>
                  <a:cubicBezTo>
                    <a:pt x="3498" y="2326"/>
                    <a:pt x="3663" y="2134"/>
                    <a:pt x="3883" y="2134"/>
                  </a:cubicBezTo>
                  <a:cubicBezTo>
                    <a:pt x="4089" y="2134"/>
                    <a:pt x="4269" y="2326"/>
                    <a:pt x="4269" y="2561"/>
                  </a:cubicBezTo>
                  <a:lnTo>
                    <a:pt x="4269" y="3593"/>
                  </a:lnTo>
                  <a:lnTo>
                    <a:pt x="5343" y="3593"/>
                  </a:lnTo>
                  <a:cubicBezTo>
                    <a:pt x="5411" y="3305"/>
                    <a:pt x="5453" y="3002"/>
                    <a:pt x="5453" y="2699"/>
                  </a:cubicBezTo>
                  <a:cubicBezTo>
                    <a:pt x="5453" y="1638"/>
                    <a:pt x="4957" y="633"/>
                    <a:pt x="4145" y="83"/>
                  </a:cubicBezTo>
                  <a:cubicBezTo>
                    <a:pt x="4062" y="28"/>
                    <a:pt x="3969" y="0"/>
                    <a:pt x="3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1602963" y="2031965"/>
              <a:ext cx="250804" cy="146581"/>
            </a:xfrm>
            <a:custGeom>
              <a:rect b="b" l="l" r="r" t="t"/>
              <a:pathLst>
                <a:path extrusionOk="0" h="5440" w="9308">
                  <a:moveTo>
                    <a:pt x="2796" y="1171"/>
                  </a:moveTo>
                  <a:cubicBezTo>
                    <a:pt x="3002" y="1171"/>
                    <a:pt x="3181" y="1336"/>
                    <a:pt x="3181" y="1557"/>
                  </a:cubicBezTo>
                  <a:cubicBezTo>
                    <a:pt x="3181" y="1763"/>
                    <a:pt x="3002" y="1942"/>
                    <a:pt x="2796" y="1942"/>
                  </a:cubicBezTo>
                  <a:lnTo>
                    <a:pt x="2066" y="1942"/>
                  </a:lnTo>
                  <a:cubicBezTo>
                    <a:pt x="1997" y="1942"/>
                    <a:pt x="1942" y="1997"/>
                    <a:pt x="1942" y="2065"/>
                  </a:cubicBezTo>
                  <a:lnTo>
                    <a:pt x="1942" y="2328"/>
                  </a:lnTo>
                  <a:lnTo>
                    <a:pt x="2768" y="2328"/>
                  </a:lnTo>
                  <a:cubicBezTo>
                    <a:pt x="2989" y="2328"/>
                    <a:pt x="3154" y="2506"/>
                    <a:pt x="3154" y="2713"/>
                  </a:cubicBezTo>
                  <a:cubicBezTo>
                    <a:pt x="3154" y="2933"/>
                    <a:pt x="2989" y="3112"/>
                    <a:pt x="2768" y="3112"/>
                  </a:cubicBezTo>
                  <a:lnTo>
                    <a:pt x="1942" y="3112"/>
                  </a:lnTo>
                  <a:lnTo>
                    <a:pt x="1942" y="3374"/>
                  </a:lnTo>
                  <a:cubicBezTo>
                    <a:pt x="1942" y="3442"/>
                    <a:pt x="1997" y="3497"/>
                    <a:pt x="2066" y="3497"/>
                  </a:cubicBezTo>
                  <a:lnTo>
                    <a:pt x="2796" y="3497"/>
                  </a:lnTo>
                  <a:cubicBezTo>
                    <a:pt x="3002" y="3497"/>
                    <a:pt x="3181" y="3663"/>
                    <a:pt x="3181" y="3883"/>
                  </a:cubicBezTo>
                  <a:cubicBezTo>
                    <a:pt x="3181" y="4090"/>
                    <a:pt x="3002" y="4268"/>
                    <a:pt x="2796" y="4268"/>
                  </a:cubicBezTo>
                  <a:lnTo>
                    <a:pt x="2135" y="4268"/>
                  </a:lnTo>
                  <a:cubicBezTo>
                    <a:pt x="1598" y="4268"/>
                    <a:pt x="1171" y="3842"/>
                    <a:pt x="1171" y="3305"/>
                  </a:cubicBezTo>
                  <a:lnTo>
                    <a:pt x="1171" y="2135"/>
                  </a:lnTo>
                  <a:cubicBezTo>
                    <a:pt x="1171" y="1597"/>
                    <a:pt x="1598" y="1171"/>
                    <a:pt x="2135" y="1171"/>
                  </a:cubicBezTo>
                  <a:close/>
                  <a:moveTo>
                    <a:pt x="5177" y="1171"/>
                  </a:moveTo>
                  <a:cubicBezTo>
                    <a:pt x="5384" y="1171"/>
                    <a:pt x="5563" y="1336"/>
                    <a:pt x="5563" y="1557"/>
                  </a:cubicBezTo>
                  <a:cubicBezTo>
                    <a:pt x="5563" y="1763"/>
                    <a:pt x="5384" y="1942"/>
                    <a:pt x="5177" y="1942"/>
                  </a:cubicBezTo>
                  <a:lnTo>
                    <a:pt x="4406" y="1942"/>
                  </a:lnTo>
                  <a:cubicBezTo>
                    <a:pt x="4324" y="1942"/>
                    <a:pt x="4269" y="1997"/>
                    <a:pt x="4269" y="2080"/>
                  </a:cubicBezTo>
                  <a:lnTo>
                    <a:pt x="4269" y="3360"/>
                  </a:lnTo>
                  <a:cubicBezTo>
                    <a:pt x="4269" y="3442"/>
                    <a:pt x="4324" y="3497"/>
                    <a:pt x="4406" y="3497"/>
                  </a:cubicBezTo>
                  <a:lnTo>
                    <a:pt x="5177" y="3497"/>
                  </a:lnTo>
                  <a:cubicBezTo>
                    <a:pt x="5384" y="3497"/>
                    <a:pt x="5563" y="3663"/>
                    <a:pt x="5563" y="3883"/>
                  </a:cubicBezTo>
                  <a:cubicBezTo>
                    <a:pt x="5563" y="4090"/>
                    <a:pt x="5384" y="4268"/>
                    <a:pt x="5177" y="4268"/>
                  </a:cubicBezTo>
                  <a:lnTo>
                    <a:pt x="4461" y="4268"/>
                  </a:lnTo>
                  <a:cubicBezTo>
                    <a:pt x="3925" y="4268"/>
                    <a:pt x="3498" y="3842"/>
                    <a:pt x="3498" y="3305"/>
                  </a:cubicBezTo>
                  <a:lnTo>
                    <a:pt x="3498" y="2135"/>
                  </a:lnTo>
                  <a:cubicBezTo>
                    <a:pt x="3498" y="1597"/>
                    <a:pt x="3925" y="1171"/>
                    <a:pt x="4461" y="1171"/>
                  </a:cubicBezTo>
                  <a:close/>
                  <a:moveTo>
                    <a:pt x="7381" y="1205"/>
                  </a:moveTo>
                  <a:cubicBezTo>
                    <a:pt x="8016" y="1205"/>
                    <a:pt x="8537" y="1726"/>
                    <a:pt x="8537" y="2368"/>
                  </a:cubicBezTo>
                  <a:lnTo>
                    <a:pt x="8537" y="3181"/>
                  </a:lnTo>
                  <a:cubicBezTo>
                    <a:pt x="8537" y="3830"/>
                    <a:pt x="8005" y="4355"/>
                    <a:pt x="7361" y="4355"/>
                  </a:cubicBezTo>
                  <a:cubicBezTo>
                    <a:pt x="7295" y="4355"/>
                    <a:pt x="7228" y="4349"/>
                    <a:pt x="7160" y="4338"/>
                  </a:cubicBezTo>
                  <a:cubicBezTo>
                    <a:pt x="6596" y="4228"/>
                    <a:pt x="6211" y="3690"/>
                    <a:pt x="6211" y="3126"/>
                  </a:cubicBezTo>
                  <a:lnTo>
                    <a:pt x="6211" y="2438"/>
                  </a:lnTo>
                  <a:cubicBezTo>
                    <a:pt x="6211" y="1859"/>
                    <a:pt x="6596" y="1322"/>
                    <a:pt x="7160" y="1226"/>
                  </a:cubicBezTo>
                  <a:cubicBezTo>
                    <a:pt x="7235" y="1212"/>
                    <a:pt x="7308" y="1205"/>
                    <a:pt x="7381" y="1205"/>
                  </a:cubicBezTo>
                  <a:close/>
                  <a:moveTo>
                    <a:pt x="1061" y="0"/>
                  </a:moveTo>
                  <a:cubicBezTo>
                    <a:pt x="483" y="0"/>
                    <a:pt x="0" y="468"/>
                    <a:pt x="0" y="1047"/>
                  </a:cubicBezTo>
                  <a:lnTo>
                    <a:pt x="0" y="4379"/>
                  </a:lnTo>
                  <a:cubicBezTo>
                    <a:pt x="0" y="4957"/>
                    <a:pt x="483" y="5439"/>
                    <a:pt x="1061" y="5439"/>
                  </a:cubicBezTo>
                  <a:lnTo>
                    <a:pt x="8261" y="5439"/>
                  </a:lnTo>
                  <a:cubicBezTo>
                    <a:pt x="8840" y="5439"/>
                    <a:pt x="9308" y="4957"/>
                    <a:pt x="9308" y="4379"/>
                  </a:cubicBezTo>
                  <a:lnTo>
                    <a:pt x="9308" y="1047"/>
                  </a:lnTo>
                  <a:cubicBezTo>
                    <a:pt x="9308" y="468"/>
                    <a:pt x="8840" y="0"/>
                    <a:pt x="8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791066" y="2085020"/>
              <a:ext cx="21152" cy="43813"/>
            </a:xfrm>
            <a:custGeom>
              <a:rect b="b" l="l" r="r" t="t"/>
              <a:pathLst>
                <a:path extrusionOk="0" h="1626" w="785">
                  <a:moveTo>
                    <a:pt x="386" y="1"/>
                  </a:moveTo>
                  <a:cubicBezTo>
                    <a:pt x="179" y="1"/>
                    <a:pt x="1" y="166"/>
                    <a:pt x="1" y="386"/>
                  </a:cubicBezTo>
                  <a:lnTo>
                    <a:pt x="1" y="1225"/>
                  </a:lnTo>
                  <a:cubicBezTo>
                    <a:pt x="1" y="1446"/>
                    <a:pt x="179" y="1625"/>
                    <a:pt x="386" y="1625"/>
                  </a:cubicBezTo>
                  <a:cubicBezTo>
                    <a:pt x="606" y="1625"/>
                    <a:pt x="785" y="1446"/>
                    <a:pt x="785" y="1225"/>
                  </a:cubicBezTo>
                  <a:lnTo>
                    <a:pt x="785" y="386"/>
                  </a:lnTo>
                  <a:cubicBezTo>
                    <a:pt x="785" y="166"/>
                    <a:pt x="60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1561413" y="2251594"/>
              <a:ext cx="52354" cy="45591"/>
            </a:xfrm>
            <a:custGeom>
              <a:rect b="b" l="l" r="r" t="t"/>
              <a:pathLst>
                <a:path extrusionOk="0" h="1692" w="1943">
                  <a:moveTo>
                    <a:pt x="0" y="0"/>
                  </a:moveTo>
                  <a:lnTo>
                    <a:pt x="0" y="716"/>
                  </a:lnTo>
                  <a:cubicBezTo>
                    <a:pt x="0" y="1102"/>
                    <a:pt x="221" y="1487"/>
                    <a:pt x="579" y="1625"/>
                  </a:cubicBezTo>
                  <a:cubicBezTo>
                    <a:pt x="707" y="1670"/>
                    <a:pt x="835" y="1691"/>
                    <a:pt x="957" y="1691"/>
                  </a:cubicBezTo>
                  <a:cubicBezTo>
                    <a:pt x="1501" y="1691"/>
                    <a:pt x="1942" y="1275"/>
                    <a:pt x="1942" y="758"/>
                  </a:cubicBezTo>
                  <a:lnTo>
                    <a:pt x="19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1853740" y="2251594"/>
              <a:ext cx="52354" cy="45591"/>
            </a:xfrm>
            <a:custGeom>
              <a:rect b="b" l="l" r="r" t="t"/>
              <a:pathLst>
                <a:path extrusionOk="0" h="1692" w="1943">
                  <a:moveTo>
                    <a:pt x="1" y="0"/>
                  </a:moveTo>
                  <a:lnTo>
                    <a:pt x="1" y="758"/>
                  </a:lnTo>
                  <a:cubicBezTo>
                    <a:pt x="1" y="1275"/>
                    <a:pt x="442" y="1691"/>
                    <a:pt x="978" y="1691"/>
                  </a:cubicBezTo>
                  <a:cubicBezTo>
                    <a:pt x="1099" y="1691"/>
                    <a:pt x="1224" y="1670"/>
                    <a:pt x="1350" y="1625"/>
                  </a:cubicBezTo>
                  <a:cubicBezTo>
                    <a:pt x="1723" y="1487"/>
                    <a:pt x="1943" y="1102"/>
                    <a:pt x="1943" y="716"/>
                  </a:cubicBezTo>
                  <a:lnTo>
                    <a:pt x="19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5"/>
          <p:cNvSpPr txBox="1"/>
          <p:nvPr>
            <p:ph type="title"/>
          </p:nvPr>
        </p:nvSpPr>
        <p:spPr>
          <a:xfrm>
            <a:off x="623750" y="453625"/>
            <a:ext cx="78003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87" name="Google Shape;887;p65"/>
          <p:cNvSpPr txBox="1"/>
          <p:nvPr>
            <p:ph idx="1" type="body"/>
          </p:nvPr>
        </p:nvSpPr>
        <p:spPr>
          <a:xfrm>
            <a:off x="720000" y="1045583"/>
            <a:ext cx="77040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 Sandt, L., Harmon, K., 2019. “Dockless Electric Kick Scooter Systems: What we know and don’t know.” In: Presentation at the Transportation Research Board Annual Meeting. January 14, 2019.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 Walker, Kylie. .“Pittsburgh City Council Considering Traffic Regulations for E-Scooter Company”. September 8, 2021.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 txBox="1"/>
          <p:nvPr>
            <p:ph idx="1" type="subTitle"/>
          </p:nvPr>
        </p:nvSpPr>
        <p:spPr>
          <a:xfrm>
            <a:off x="504125" y="1717175"/>
            <a:ext cx="4234200" cy="27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Introduced in July 2021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131,444 trips as of September 2021</a:t>
            </a:r>
            <a:r>
              <a:rPr baseline="30000" lang="en"/>
              <a:t>2</a:t>
            </a:r>
            <a:endParaRPr baseline="30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Subsidies for low-income individuals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$1 for first minute, $0.39 for every minute after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Limited to 15mph</a:t>
            </a:r>
            <a:endParaRPr/>
          </a:p>
        </p:txBody>
      </p:sp>
      <p:sp>
        <p:nvSpPr>
          <p:cNvPr id="520" name="Google Shape;520;p39"/>
          <p:cNvSpPr txBox="1"/>
          <p:nvPr>
            <p:ph type="title"/>
          </p:nvPr>
        </p:nvSpPr>
        <p:spPr>
          <a:xfrm>
            <a:off x="623750" y="453625"/>
            <a:ext cx="42342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Pittsburgh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21" name="Google Shape;521;p39"/>
          <p:cNvPicPr preferRelativeResize="0"/>
          <p:nvPr/>
        </p:nvPicPr>
        <p:blipFill rotWithShape="1">
          <a:blip r:embed="rId3">
            <a:alphaModFix/>
          </a:blip>
          <a:srcRect b="0" l="31261" r="31264" t="0"/>
          <a:stretch/>
        </p:blipFill>
        <p:spPr>
          <a:xfrm>
            <a:off x="5717300" y="0"/>
            <a:ext cx="3426700" cy="51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9"/>
          <p:cNvSpPr/>
          <p:nvPr/>
        </p:nvSpPr>
        <p:spPr>
          <a:xfrm rot="-3053814">
            <a:off x="3460889" y="3653228"/>
            <a:ext cx="3016271" cy="2245134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9"/>
          <p:cNvGrpSpPr/>
          <p:nvPr/>
        </p:nvGrpSpPr>
        <p:grpSpPr>
          <a:xfrm>
            <a:off x="5119971" y="599500"/>
            <a:ext cx="1187107" cy="1222260"/>
            <a:chOff x="3553196" y="3571850"/>
            <a:chExt cx="1187107" cy="1222260"/>
          </a:xfrm>
        </p:grpSpPr>
        <p:sp>
          <p:nvSpPr>
            <p:cNvPr id="524" name="Google Shape;524;p39"/>
            <p:cNvSpPr/>
            <p:nvPr/>
          </p:nvSpPr>
          <p:spPr>
            <a:xfrm>
              <a:off x="4149337" y="3571850"/>
              <a:ext cx="67655" cy="50577"/>
            </a:xfrm>
            <a:custGeom>
              <a:rect b="b" l="l" r="r" t="t"/>
              <a:pathLst>
                <a:path extrusionOk="0" h="2384" w="3189">
                  <a:moveTo>
                    <a:pt x="1665" y="1"/>
                  </a:moveTo>
                  <a:cubicBezTo>
                    <a:pt x="835" y="1"/>
                    <a:pt x="0" y="897"/>
                    <a:pt x="569" y="1823"/>
                  </a:cubicBezTo>
                  <a:cubicBezTo>
                    <a:pt x="809" y="2219"/>
                    <a:pt x="1162" y="2383"/>
                    <a:pt x="1517" y="2383"/>
                  </a:cubicBezTo>
                  <a:cubicBezTo>
                    <a:pt x="2347" y="2383"/>
                    <a:pt x="3188" y="1487"/>
                    <a:pt x="2619" y="562"/>
                  </a:cubicBezTo>
                  <a:cubicBezTo>
                    <a:pt x="2375" y="165"/>
                    <a:pt x="2021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3620914" y="4123694"/>
              <a:ext cx="72534" cy="54183"/>
            </a:xfrm>
            <a:custGeom>
              <a:rect b="b" l="l" r="r" t="t"/>
              <a:pathLst>
                <a:path extrusionOk="0" h="2554" w="3419">
                  <a:moveTo>
                    <a:pt x="1786" y="1"/>
                  </a:moveTo>
                  <a:cubicBezTo>
                    <a:pt x="897" y="1"/>
                    <a:pt x="1" y="958"/>
                    <a:pt x="611" y="1950"/>
                  </a:cubicBezTo>
                  <a:cubicBezTo>
                    <a:pt x="874" y="2377"/>
                    <a:pt x="1256" y="2553"/>
                    <a:pt x="1638" y="2553"/>
                  </a:cubicBezTo>
                  <a:cubicBezTo>
                    <a:pt x="2528" y="2553"/>
                    <a:pt x="3418" y="1596"/>
                    <a:pt x="2807" y="604"/>
                  </a:cubicBezTo>
                  <a:cubicBezTo>
                    <a:pt x="2548" y="177"/>
                    <a:pt x="2168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362569" y="4211270"/>
              <a:ext cx="128011" cy="95616"/>
            </a:xfrm>
            <a:custGeom>
              <a:rect b="b" l="l" r="r" t="t"/>
              <a:pathLst>
                <a:path extrusionOk="0" h="4507" w="6034">
                  <a:moveTo>
                    <a:pt x="3154" y="0"/>
                  </a:moveTo>
                  <a:cubicBezTo>
                    <a:pt x="1581" y="0"/>
                    <a:pt x="1" y="1690"/>
                    <a:pt x="1071" y="3438"/>
                  </a:cubicBezTo>
                  <a:cubicBezTo>
                    <a:pt x="1534" y="4193"/>
                    <a:pt x="2209" y="4506"/>
                    <a:pt x="2886" y="4506"/>
                  </a:cubicBezTo>
                  <a:cubicBezTo>
                    <a:pt x="4457" y="4506"/>
                    <a:pt x="6033" y="2816"/>
                    <a:pt x="4965" y="1061"/>
                  </a:cubicBezTo>
                  <a:cubicBezTo>
                    <a:pt x="4502" y="311"/>
                    <a:pt x="3829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359578" y="3752113"/>
              <a:ext cx="137961" cy="103062"/>
            </a:xfrm>
            <a:custGeom>
              <a:rect b="b" l="l" r="r" t="t"/>
              <a:pathLst>
                <a:path extrusionOk="0" h="4858" w="6503">
                  <a:moveTo>
                    <a:pt x="3394" y="1"/>
                  </a:moveTo>
                  <a:cubicBezTo>
                    <a:pt x="1700" y="1"/>
                    <a:pt x="1" y="1825"/>
                    <a:pt x="1163" y="3709"/>
                  </a:cubicBezTo>
                  <a:cubicBezTo>
                    <a:pt x="1659" y="4521"/>
                    <a:pt x="2383" y="4858"/>
                    <a:pt x="3109" y="4858"/>
                  </a:cubicBezTo>
                  <a:cubicBezTo>
                    <a:pt x="4800" y="4858"/>
                    <a:pt x="6502" y="3033"/>
                    <a:pt x="5348" y="1149"/>
                  </a:cubicBezTo>
                  <a:cubicBezTo>
                    <a:pt x="4849" y="337"/>
                    <a:pt x="4122" y="1"/>
                    <a:pt x="3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086435" y="3969122"/>
              <a:ext cx="160513" cy="119886"/>
            </a:xfrm>
            <a:custGeom>
              <a:rect b="b" l="l" r="r" t="t"/>
              <a:pathLst>
                <a:path extrusionOk="0" h="5651" w="7566">
                  <a:moveTo>
                    <a:pt x="3952" y="1"/>
                  </a:moveTo>
                  <a:cubicBezTo>
                    <a:pt x="1981" y="1"/>
                    <a:pt x="0" y="2124"/>
                    <a:pt x="1351" y="4324"/>
                  </a:cubicBezTo>
                  <a:cubicBezTo>
                    <a:pt x="1925" y="5262"/>
                    <a:pt x="2765" y="5651"/>
                    <a:pt x="3608" y="5651"/>
                  </a:cubicBezTo>
                  <a:cubicBezTo>
                    <a:pt x="5579" y="5651"/>
                    <a:pt x="7565" y="3528"/>
                    <a:pt x="6215" y="1327"/>
                  </a:cubicBezTo>
                  <a:cubicBezTo>
                    <a:pt x="5637" y="390"/>
                    <a:pt x="4795" y="1"/>
                    <a:pt x="3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3929847" y="4356486"/>
              <a:ext cx="97738" cy="73171"/>
            </a:xfrm>
            <a:custGeom>
              <a:rect b="b" l="l" r="r" t="t"/>
              <a:pathLst>
                <a:path extrusionOk="0" h="3449" w="4607">
                  <a:moveTo>
                    <a:pt x="2405" y="0"/>
                  </a:moveTo>
                  <a:cubicBezTo>
                    <a:pt x="1207" y="0"/>
                    <a:pt x="0" y="1293"/>
                    <a:pt x="823" y="2634"/>
                  </a:cubicBezTo>
                  <a:cubicBezTo>
                    <a:pt x="1173" y="3210"/>
                    <a:pt x="1686" y="3448"/>
                    <a:pt x="2201" y="3448"/>
                  </a:cubicBezTo>
                  <a:cubicBezTo>
                    <a:pt x="3399" y="3448"/>
                    <a:pt x="4606" y="2155"/>
                    <a:pt x="3783" y="814"/>
                  </a:cubicBezTo>
                  <a:cubicBezTo>
                    <a:pt x="3433" y="239"/>
                    <a:pt x="2920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3768167" y="3770146"/>
              <a:ext cx="77053" cy="57471"/>
            </a:xfrm>
            <a:custGeom>
              <a:rect b="b" l="l" r="r" t="t"/>
              <a:pathLst>
                <a:path extrusionOk="0" h="2709" w="3632">
                  <a:moveTo>
                    <a:pt x="1894" y="0"/>
                  </a:moveTo>
                  <a:cubicBezTo>
                    <a:pt x="947" y="0"/>
                    <a:pt x="0" y="1018"/>
                    <a:pt x="645" y="2070"/>
                  </a:cubicBezTo>
                  <a:cubicBezTo>
                    <a:pt x="922" y="2522"/>
                    <a:pt x="1326" y="2709"/>
                    <a:pt x="1732" y="2709"/>
                  </a:cubicBezTo>
                  <a:cubicBezTo>
                    <a:pt x="2678" y="2709"/>
                    <a:pt x="3631" y="1692"/>
                    <a:pt x="2986" y="639"/>
                  </a:cubicBezTo>
                  <a:cubicBezTo>
                    <a:pt x="2706" y="188"/>
                    <a:pt x="2300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3553196" y="4351267"/>
              <a:ext cx="79047" cy="59169"/>
            </a:xfrm>
            <a:custGeom>
              <a:rect b="b" l="l" r="r" t="t"/>
              <a:pathLst>
                <a:path extrusionOk="0" h="2789" w="3726">
                  <a:moveTo>
                    <a:pt x="1949" y="1"/>
                  </a:moveTo>
                  <a:cubicBezTo>
                    <a:pt x="978" y="1"/>
                    <a:pt x="0" y="1049"/>
                    <a:pt x="662" y="2128"/>
                  </a:cubicBezTo>
                  <a:cubicBezTo>
                    <a:pt x="947" y="2595"/>
                    <a:pt x="1364" y="2789"/>
                    <a:pt x="1781" y="2789"/>
                  </a:cubicBezTo>
                  <a:cubicBezTo>
                    <a:pt x="2751" y="2789"/>
                    <a:pt x="3725" y="1745"/>
                    <a:pt x="3064" y="660"/>
                  </a:cubicBezTo>
                  <a:cubicBezTo>
                    <a:pt x="2780" y="194"/>
                    <a:pt x="2365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081598" y="4330795"/>
              <a:ext cx="157840" cy="117786"/>
            </a:xfrm>
            <a:custGeom>
              <a:rect b="b" l="l" r="r" t="t"/>
              <a:pathLst>
                <a:path extrusionOk="0" h="5552" w="7440">
                  <a:moveTo>
                    <a:pt x="3885" y="0"/>
                  </a:moveTo>
                  <a:cubicBezTo>
                    <a:pt x="1948" y="0"/>
                    <a:pt x="1" y="2081"/>
                    <a:pt x="1324" y="4245"/>
                  </a:cubicBezTo>
                  <a:cubicBezTo>
                    <a:pt x="1892" y="5169"/>
                    <a:pt x="2720" y="5552"/>
                    <a:pt x="3551" y="5552"/>
                  </a:cubicBezTo>
                  <a:cubicBezTo>
                    <a:pt x="5489" y="5552"/>
                    <a:pt x="7440" y="3466"/>
                    <a:pt x="6115" y="1309"/>
                  </a:cubicBezTo>
                  <a:cubicBezTo>
                    <a:pt x="5547" y="384"/>
                    <a:pt x="4717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319418" y="4014585"/>
              <a:ext cx="121965" cy="91225"/>
            </a:xfrm>
            <a:custGeom>
              <a:rect b="b" l="l" r="r" t="t"/>
              <a:pathLst>
                <a:path extrusionOk="0" h="4300" w="5749">
                  <a:moveTo>
                    <a:pt x="3003" y="1"/>
                  </a:moveTo>
                  <a:cubicBezTo>
                    <a:pt x="1505" y="1"/>
                    <a:pt x="0" y="1613"/>
                    <a:pt x="1018" y="3284"/>
                  </a:cubicBezTo>
                  <a:cubicBezTo>
                    <a:pt x="1459" y="4002"/>
                    <a:pt x="2102" y="4300"/>
                    <a:pt x="2746" y="4300"/>
                  </a:cubicBezTo>
                  <a:cubicBezTo>
                    <a:pt x="4244" y="4300"/>
                    <a:pt x="5748" y="2688"/>
                    <a:pt x="4730" y="1016"/>
                  </a:cubicBezTo>
                  <a:cubicBezTo>
                    <a:pt x="4289" y="298"/>
                    <a:pt x="364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808030" y="4111814"/>
              <a:ext cx="153809" cy="115091"/>
            </a:xfrm>
            <a:custGeom>
              <a:rect b="b" l="l" r="r" t="t"/>
              <a:pathLst>
                <a:path extrusionOk="0" h="5425" w="7250">
                  <a:moveTo>
                    <a:pt x="3783" y="1"/>
                  </a:moveTo>
                  <a:cubicBezTo>
                    <a:pt x="1896" y="1"/>
                    <a:pt x="0" y="2036"/>
                    <a:pt x="1289" y="4148"/>
                  </a:cubicBezTo>
                  <a:cubicBezTo>
                    <a:pt x="1843" y="5051"/>
                    <a:pt x="2650" y="5425"/>
                    <a:pt x="3460" y="5425"/>
                  </a:cubicBezTo>
                  <a:cubicBezTo>
                    <a:pt x="5349" y="5425"/>
                    <a:pt x="7249" y="3391"/>
                    <a:pt x="5959" y="1285"/>
                  </a:cubicBezTo>
                  <a:cubicBezTo>
                    <a:pt x="5404" y="377"/>
                    <a:pt x="4594" y="1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675373" y="4685764"/>
              <a:ext cx="145089" cy="108345"/>
            </a:xfrm>
            <a:custGeom>
              <a:rect b="b" l="l" r="r" t="t"/>
              <a:pathLst>
                <a:path extrusionOk="0" h="5107" w="6839">
                  <a:moveTo>
                    <a:pt x="3570" y="1"/>
                  </a:moveTo>
                  <a:cubicBezTo>
                    <a:pt x="1788" y="1"/>
                    <a:pt x="1" y="1915"/>
                    <a:pt x="1222" y="3900"/>
                  </a:cubicBezTo>
                  <a:cubicBezTo>
                    <a:pt x="1744" y="4753"/>
                    <a:pt x="2506" y="5107"/>
                    <a:pt x="3271" y="5107"/>
                  </a:cubicBezTo>
                  <a:cubicBezTo>
                    <a:pt x="5049" y="5107"/>
                    <a:pt x="6839" y="3193"/>
                    <a:pt x="5626" y="1207"/>
                  </a:cubicBezTo>
                  <a:cubicBezTo>
                    <a:pt x="5101" y="354"/>
                    <a:pt x="4336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36487" y="4660391"/>
              <a:ext cx="121986" cy="91055"/>
            </a:xfrm>
            <a:custGeom>
              <a:rect b="b" l="l" r="r" t="t"/>
              <a:pathLst>
                <a:path extrusionOk="0" h="4292" w="5750">
                  <a:moveTo>
                    <a:pt x="3009" y="0"/>
                  </a:moveTo>
                  <a:cubicBezTo>
                    <a:pt x="1509" y="0"/>
                    <a:pt x="0" y="1612"/>
                    <a:pt x="1020" y="3277"/>
                  </a:cubicBezTo>
                  <a:cubicBezTo>
                    <a:pt x="1461" y="3995"/>
                    <a:pt x="2103" y="4292"/>
                    <a:pt x="2747" y="4292"/>
                  </a:cubicBezTo>
                  <a:cubicBezTo>
                    <a:pt x="4245" y="4292"/>
                    <a:pt x="5749" y="2680"/>
                    <a:pt x="4731" y="1008"/>
                  </a:cubicBezTo>
                  <a:cubicBezTo>
                    <a:pt x="4291" y="295"/>
                    <a:pt x="365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173056" y="4503485"/>
              <a:ext cx="91734" cy="68631"/>
            </a:xfrm>
            <a:custGeom>
              <a:rect b="b" l="l" r="r" t="t"/>
              <a:pathLst>
                <a:path extrusionOk="0" h="3235" w="4324">
                  <a:moveTo>
                    <a:pt x="2256" y="1"/>
                  </a:moveTo>
                  <a:cubicBezTo>
                    <a:pt x="1130" y="1"/>
                    <a:pt x="0" y="1216"/>
                    <a:pt x="773" y="2473"/>
                  </a:cubicBezTo>
                  <a:cubicBezTo>
                    <a:pt x="1101" y="3012"/>
                    <a:pt x="1581" y="3235"/>
                    <a:pt x="2063" y="3235"/>
                  </a:cubicBezTo>
                  <a:cubicBezTo>
                    <a:pt x="3188" y="3235"/>
                    <a:pt x="4324" y="2019"/>
                    <a:pt x="3551" y="762"/>
                  </a:cubicBezTo>
                  <a:cubicBezTo>
                    <a:pt x="3220" y="224"/>
                    <a:pt x="2738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378268" y="4427917"/>
              <a:ext cx="160979" cy="120331"/>
            </a:xfrm>
            <a:custGeom>
              <a:rect b="b" l="l" r="r" t="t"/>
              <a:pathLst>
                <a:path extrusionOk="0" h="5672" w="7588">
                  <a:moveTo>
                    <a:pt x="3964" y="1"/>
                  </a:moveTo>
                  <a:cubicBezTo>
                    <a:pt x="1988" y="1"/>
                    <a:pt x="0" y="2131"/>
                    <a:pt x="1349" y="4337"/>
                  </a:cubicBezTo>
                  <a:cubicBezTo>
                    <a:pt x="1929" y="5280"/>
                    <a:pt x="2774" y="5671"/>
                    <a:pt x="3623" y="5671"/>
                  </a:cubicBezTo>
                  <a:cubicBezTo>
                    <a:pt x="5599" y="5671"/>
                    <a:pt x="7587" y="3547"/>
                    <a:pt x="6238" y="1341"/>
                  </a:cubicBezTo>
                  <a:cubicBezTo>
                    <a:pt x="5659" y="393"/>
                    <a:pt x="4812" y="1"/>
                    <a:pt x="3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51708" y="3878321"/>
              <a:ext cx="88594" cy="66148"/>
            </a:xfrm>
            <a:custGeom>
              <a:rect b="b" l="l" r="r" t="t"/>
              <a:pathLst>
                <a:path extrusionOk="0" h="3118" w="4176">
                  <a:moveTo>
                    <a:pt x="2182" y="0"/>
                  </a:moveTo>
                  <a:cubicBezTo>
                    <a:pt x="1096" y="0"/>
                    <a:pt x="1" y="1167"/>
                    <a:pt x="748" y="2381"/>
                  </a:cubicBezTo>
                  <a:cubicBezTo>
                    <a:pt x="1065" y="2902"/>
                    <a:pt x="1529" y="3118"/>
                    <a:pt x="1995" y="3118"/>
                  </a:cubicBezTo>
                  <a:cubicBezTo>
                    <a:pt x="3081" y="3118"/>
                    <a:pt x="4175" y="1945"/>
                    <a:pt x="3428" y="731"/>
                  </a:cubicBezTo>
                  <a:cubicBezTo>
                    <a:pt x="3112" y="215"/>
                    <a:pt x="2648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0"/>
          <p:cNvSpPr txBox="1"/>
          <p:nvPr>
            <p:ph type="title"/>
          </p:nvPr>
        </p:nvSpPr>
        <p:spPr>
          <a:xfrm>
            <a:off x="209200" y="1959900"/>
            <a:ext cx="30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10-15 minutes</a:t>
            </a:r>
            <a:endParaRPr sz="2200"/>
          </a:p>
        </p:txBody>
      </p:sp>
      <p:sp>
        <p:nvSpPr>
          <p:cNvPr id="545" name="Google Shape;545;p40"/>
          <p:cNvSpPr txBox="1"/>
          <p:nvPr>
            <p:ph idx="1" type="subTitle"/>
          </p:nvPr>
        </p:nvSpPr>
        <p:spPr>
          <a:xfrm>
            <a:off x="437050" y="2374550"/>
            <a:ext cx="2588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most students spend traveling to campus</a:t>
            </a:r>
            <a:endParaRPr/>
          </a:p>
        </p:txBody>
      </p:sp>
      <p:sp>
        <p:nvSpPr>
          <p:cNvPr id="546" name="Google Shape;546;p40"/>
          <p:cNvSpPr txBox="1"/>
          <p:nvPr>
            <p:ph idx="2" type="title"/>
          </p:nvPr>
        </p:nvSpPr>
        <p:spPr>
          <a:xfrm>
            <a:off x="3296548" y="1924300"/>
            <a:ext cx="234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$7-$10</a:t>
            </a:r>
            <a:endParaRPr sz="2200"/>
          </a:p>
        </p:txBody>
      </p:sp>
      <p:sp>
        <p:nvSpPr>
          <p:cNvPr id="547" name="Google Shape;547;p40"/>
          <p:cNvSpPr txBox="1"/>
          <p:nvPr>
            <p:ph idx="3" type="subTitle"/>
          </p:nvPr>
        </p:nvSpPr>
        <p:spPr>
          <a:xfrm>
            <a:off x="3296548" y="2374549"/>
            <a:ext cx="234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 Spin scooter trip to campus</a:t>
            </a:r>
            <a:endParaRPr/>
          </a:p>
        </p:txBody>
      </p:sp>
      <p:sp>
        <p:nvSpPr>
          <p:cNvPr id="548" name="Google Shape;548;p40"/>
          <p:cNvSpPr txBox="1"/>
          <p:nvPr>
            <p:ph idx="4" type="title"/>
          </p:nvPr>
        </p:nvSpPr>
        <p:spPr>
          <a:xfrm>
            <a:off x="1807699" y="3453125"/>
            <a:ext cx="234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$120</a:t>
            </a:r>
            <a:endParaRPr sz="2200"/>
          </a:p>
        </p:txBody>
      </p:sp>
      <p:sp>
        <p:nvSpPr>
          <p:cNvPr id="549" name="Google Shape;549;p40"/>
          <p:cNvSpPr txBox="1"/>
          <p:nvPr>
            <p:ph idx="5" type="subTitle"/>
          </p:nvPr>
        </p:nvSpPr>
        <p:spPr>
          <a:xfrm>
            <a:off x="1807699" y="3903374"/>
            <a:ext cx="234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transportation fee at CMU</a:t>
            </a:r>
            <a:endParaRPr/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3">
            <a:alphaModFix/>
          </a:blip>
          <a:srcRect b="0" l="44747" r="23600" t="0"/>
          <a:stretch/>
        </p:blipFill>
        <p:spPr>
          <a:xfrm>
            <a:off x="6250100" y="0"/>
            <a:ext cx="28939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0"/>
          <p:cNvSpPr/>
          <p:nvPr/>
        </p:nvSpPr>
        <p:spPr>
          <a:xfrm rot="10800000">
            <a:off x="4918050" y="3839453"/>
            <a:ext cx="3961073" cy="3202176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40"/>
          <p:cNvGrpSpPr/>
          <p:nvPr/>
        </p:nvGrpSpPr>
        <p:grpSpPr>
          <a:xfrm>
            <a:off x="5381971" y="153900"/>
            <a:ext cx="1187107" cy="1222260"/>
            <a:chOff x="3553196" y="3571850"/>
            <a:chExt cx="1187107" cy="1222260"/>
          </a:xfrm>
        </p:grpSpPr>
        <p:sp>
          <p:nvSpPr>
            <p:cNvPr id="553" name="Google Shape;553;p40"/>
            <p:cNvSpPr/>
            <p:nvPr/>
          </p:nvSpPr>
          <p:spPr>
            <a:xfrm>
              <a:off x="4149337" y="3571850"/>
              <a:ext cx="67655" cy="50577"/>
            </a:xfrm>
            <a:custGeom>
              <a:rect b="b" l="l" r="r" t="t"/>
              <a:pathLst>
                <a:path extrusionOk="0" h="2384" w="3189">
                  <a:moveTo>
                    <a:pt x="1665" y="1"/>
                  </a:moveTo>
                  <a:cubicBezTo>
                    <a:pt x="835" y="1"/>
                    <a:pt x="0" y="897"/>
                    <a:pt x="569" y="1823"/>
                  </a:cubicBezTo>
                  <a:cubicBezTo>
                    <a:pt x="809" y="2219"/>
                    <a:pt x="1162" y="2383"/>
                    <a:pt x="1517" y="2383"/>
                  </a:cubicBezTo>
                  <a:cubicBezTo>
                    <a:pt x="2347" y="2383"/>
                    <a:pt x="3188" y="1487"/>
                    <a:pt x="2619" y="562"/>
                  </a:cubicBezTo>
                  <a:cubicBezTo>
                    <a:pt x="2375" y="165"/>
                    <a:pt x="2021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620914" y="4123694"/>
              <a:ext cx="72534" cy="54183"/>
            </a:xfrm>
            <a:custGeom>
              <a:rect b="b" l="l" r="r" t="t"/>
              <a:pathLst>
                <a:path extrusionOk="0" h="2554" w="3419">
                  <a:moveTo>
                    <a:pt x="1786" y="1"/>
                  </a:moveTo>
                  <a:cubicBezTo>
                    <a:pt x="897" y="1"/>
                    <a:pt x="1" y="958"/>
                    <a:pt x="611" y="1950"/>
                  </a:cubicBezTo>
                  <a:cubicBezTo>
                    <a:pt x="874" y="2377"/>
                    <a:pt x="1256" y="2553"/>
                    <a:pt x="1638" y="2553"/>
                  </a:cubicBezTo>
                  <a:cubicBezTo>
                    <a:pt x="2528" y="2553"/>
                    <a:pt x="3418" y="1596"/>
                    <a:pt x="2807" y="604"/>
                  </a:cubicBezTo>
                  <a:cubicBezTo>
                    <a:pt x="2548" y="177"/>
                    <a:pt x="2168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362569" y="4211270"/>
              <a:ext cx="128011" cy="95616"/>
            </a:xfrm>
            <a:custGeom>
              <a:rect b="b" l="l" r="r" t="t"/>
              <a:pathLst>
                <a:path extrusionOk="0" h="4507" w="6034">
                  <a:moveTo>
                    <a:pt x="3154" y="0"/>
                  </a:moveTo>
                  <a:cubicBezTo>
                    <a:pt x="1581" y="0"/>
                    <a:pt x="1" y="1690"/>
                    <a:pt x="1071" y="3438"/>
                  </a:cubicBezTo>
                  <a:cubicBezTo>
                    <a:pt x="1534" y="4193"/>
                    <a:pt x="2209" y="4506"/>
                    <a:pt x="2886" y="4506"/>
                  </a:cubicBezTo>
                  <a:cubicBezTo>
                    <a:pt x="4457" y="4506"/>
                    <a:pt x="6033" y="2816"/>
                    <a:pt x="4965" y="1061"/>
                  </a:cubicBezTo>
                  <a:cubicBezTo>
                    <a:pt x="4502" y="311"/>
                    <a:pt x="3829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359578" y="3752113"/>
              <a:ext cx="137961" cy="103062"/>
            </a:xfrm>
            <a:custGeom>
              <a:rect b="b" l="l" r="r" t="t"/>
              <a:pathLst>
                <a:path extrusionOk="0" h="4858" w="6503">
                  <a:moveTo>
                    <a:pt x="3394" y="1"/>
                  </a:moveTo>
                  <a:cubicBezTo>
                    <a:pt x="1700" y="1"/>
                    <a:pt x="1" y="1825"/>
                    <a:pt x="1163" y="3709"/>
                  </a:cubicBezTo>
                  <a:cubicBezTo>
                    <a:pt x="1659" y="4521"/>
                    <a:pt x="2383" y="4858"/>
                    <a:pt x="3109" y="4858"/>
                  </a:cubicBezTo>
                  <a:cubicBezTo>
                    <a:pt x="4800" y="4858"/>
                    <a:pt x="6502" y="3033"/>
                    <a:pt x="5348" y="1149"/>
                  </a:cubicBezTo>
                  <a:cubicBezTo>
                    <a:pt x="4849" y="337"/>
                    <a:pt x="4122" y="1"/>
                    <a:pt x="3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4086435" y="3969122"/>
              <a:ext cx="160513" cy="119886"/>
            </a:xfrm>
            <a:custGeom>
              <a:rect b="b" l="l" r="r" t="t"/>
              <a:pathLst>
                <a:path extrusionOk="0" h="5651" w="7566">
                  <a:moveTo>
                    <a:pt x="3952" y="1"/>
                  </a:moveTo>
                  <a:cubicBezTo>
                    <a:pt x="1981" y="1"/>
                    <a:pt x="0" y="2124"/>
                    <a:pt x="1351" y="4324"/>
                  </a:cubicBezTo>
                  <a:cubicBezTo>
                    <a:pt x="1925" y="5262"/>
                    <a:pt x="2765" y="5651"/>
                    <a:pt x="3608" y="5651"/>
                  </a:cubicBezTo>
                  <a:cubicBezTo>
                    <a:pt x="5579" y="5651"/>
                    <a:pt x="7565" y="3528"/>
                    <a:pt x="6215" y="1327"/>
                  </a:cubicBezTo>
                  <a:cubicBezTo>
                    <a:pt x="5637" y="390"/>
                    <a:pt x="4795" y="1"/>
                    <a:pt x="3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929847" y="4356486"/>
              <a:ext cx="97738" cy="73171"/>
            </a:xfrm>
            <a:custGeom>
              <a:rect b="b" l="l" r="r" t="t"/>
              <a:pathLst>
                <a:path extrusionOk="0" h="3449" w="4607">
                  <a:moveTo>
                    <a:pt x="2405" y="0"/>
                  </a:moveTo>
                  <a:cubicBezTo>
                    <a:pt x="1207" y="0"/>
                    <a:pt x="0" y="1293"/>
                    <a:pt x="823" y="2634"/>
                  </a:cubicBezTo>
                  <a:cubicBezTo>
                    <a:pt x="1173" y="3210"/>
                    <a:pt x="1686" y="3448"/>
                    <a:pt x="2201" y="3448"/>
                  </a:cubicBezTo>
                  <a:cubicBezTo>
                    <a:pt x="3399" y="3448"/>
                    <a:pt x="4606" y="2155"/>
                    <a:pt x="3783" y="814"/>
                  </a:cubicBezTo>
                  <a:cubicBezTo>
                    <a:pt x="3433" y="239"/>
                    <a:pt x="2920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768167" y="3770146"/>
              <a:ext cx="77053" cy="57471"/>
            </a:xfrm>
            <a:custGeom>
              <a:rect b="b" l="l" r="r" t="t"/>
              <a:pathLst>
                <a:path extrusionOk="0" h="2709" w="3632">
                  <a:moveTo>
                    <a:pt x="1894" y="0"/>
                  </a:moveTo>
                  <a:cubicBezTo>
                    <a:pt x="947" y="0"/>
                    <a:pt x="0" y="1018"/>
                    <a:pt x="645" y="2070"/>
                  </a:cubicBezTo>
                  <a:cubicBezTo>
                    <a:pt x="922" y="2522"/>
                    <a:pt x="1326" y="2709"/>
                    <a:pt x="1732" y="2709"/>
                  </a:cubicBezTo>
                  <a:cubicBezTo>
                    <a:pt x="2678" y="2709"/>
                    <a:pt x="3631" y="1692"/>
                    <a:pt x="2986" y="639"/>
                  </a:cubicBezTo>
                  <a:cubicBezTo>
                    <a:pt x="2706" y="188"/>
                    <a:pt x="2300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53196" y="4351267"/>
              <a:ext cx="79047" cy="59169"/>
            </a:xfrm>
            <a:custGeom>
              <a:rect b="b" l="l" r="r" t="t"/>
              <a:pathLst>
                <a:path extrusionOk="0" h="2789" w="3726">
                  <a:moveTo>
                    <a:pt x="1949" y="1"/>
                  </a:moveTo>
                  <a:cubicBezTo>
                    <a:pt x="978" y="1"/>
                    <a:pt x="0" y="1049"/>
                    <a:pt x="662" y="2128"/>
                  </a:cubicBezTo>
                  <a:cubicBezTo>
                    <a:pt x="947" y="2595"/>
                    <a:pt x="1364" y="2789"/>
                    <a:pt x="1781" y="2789"/>
                  </a:cubicBezTo>
                  <a:cubicBezTo>
                    <a:pt x="2751" y="2789"/>
                    <a:pt x="3725" y="1745"/>
                    <a:pt x="3064" y="660"/>
                  </a:cubicBezTo>
                  <a:cubicBezTo>
                    <a:pt x="2780" y="194"/>
                    <a:pt x="2365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4081598" y="4330795"/>
              <a:ext cx="157840" cy="117786"/>
            </a:xfrm>
            <a:custGeom>
              <a:rect b="b" l="l" r="r" t="t"/>
              <a:pathLst>
                <a:path extrusionOk="0" h="5552" w="7440">
                  <a:moveTo>
                    <a:pt x="3885" y="0"/>
                  </a:moveTo>
                  <a:cubicBezTo>
                    <a:pt x="1948" y="0"/>
                    <a:pt x="1" y="2081"/>
                    <a:pt x="1324" y="4245"/>
                  </a:cubicBezTo>
                  <a:cubicBezTo>
                    <a:pt x="1892" y="5169"/>
                    <a:pt x="2720" y="5552"/>
                    <a:pt x="3551" y="5552"/>
                  </a:cubicBezTo>
                  <a:cubicBezTo>
                    <a:pt x="5489" y="5552"/>
                    <a:pt x="7440" y="3466"/>
                    <a:pt x="6115" y="1309"/>
                  </a:cubicBezTo>
                  <a:cubicBezTo>
                    <a:pt x="5547" y="384"/>
                    <a:pt x="4717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4319418" y="4014585"/>
              <a:ext cx="121965" cy="91225"/>
            </a:xfrm>
            <a:custGeom>
              <a:rect b="b" l="l" r="r" t="t"/>
              <a:pathLst>
                <a:path extrusionOk="0" h="4300" w="5749">
                  <a:moveTo>
                    <a:pt x="3003" y="1"/>
                  </a:moveTo>
                  <a:cubicBezTo>
                    <a:pt x="1505" y="1"/>
                    <a:pt x="0" y="1613"/>
                    <a:pt x="1018" y="3284"/>
                  </a:cubicBezTo>
                  <a:cubicBezTo>
                    <a:pt x="1459" y="4002"/>
                    <a:pt x="2102" y="4300"/>
                    <a:pt x="2746" y="4300"/>
                  </a:cubicBezTo>
                  <a:cubicBezTo>
                    <a:pt x="4244" y="4300"/>
                    <a:pt x="5748" y="2688"/>
                    <a:pt x="4730" y="1016"/>
                  </a:cubicBezTo>
                  <a:cubicBezTo>
                    <a:pt x="4289" y="298"/>
                    <a:pt x="364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3808030" y="4111814"/>
              <a:ext cx="153809" cy="115091"/>
            </a:xfrm>
            <a:custGeom>
              <a:rect b="b" l="l" r="r" t="t"/>
              <a:pathLst>
                <a:path extrusionOk="0" h="5425" w="7250">
                  <a:moveTo>
                    <a:pt x="3783" y="1"/>
                  </a:moveTo>
                  <a:cubicBezTo>
                    <a:pt x="1896" y="1"/>
                    <a:pt x="0" y="2036"/>
                    <a:pt x="1289" y="4148"/>
                  </a:cubicBezTo>
                  <a:cubicBezTo>
                    <a:pt x="1843" y="5051"/>
                    <a:pt x="2650" y="5425"/>
                    <a:pt x="3460" y="5425"/>
                  </a:cubicBezTo>
                  <a:cubicBezTo>
                    <a:pt x="5349" y="5425"/>
                    <a:pt x="7249" y="3391"/>
                    <a:pt x="5959" y="1285"/>
                  </a:cubicBezTo>
                  <a:cubicBezTo>
                    <a:pt x="5404" y="377"/>
                    <a:pt x="4594" y="1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3675373" y="4685764"/>
              <a:ext cx="145089" cy="108345"/>
            </a:xfrm>
            <a:custGeom>
              <a:rect b="b" l="l" r="r" t="t"/>
              <a:pathLst>
                <a:path extrusionOk="0" h="5107" w="6839">
                  <a:moveTo>
                    <a:pt x="3570" y="1"/>
                  </a:moveTo>
                  <a:cubicBezTo>
                    <a:pt x="1788" y="1"/>
                    <a:pt x="1" y="1915"/>
                    <a:pt x="1222" y="3900"/>
                  </a:cubicBezTo>
                  <a:cubicBezTo>
                    <a:pt x="1744" y="4753"/>
                    <a:pt x="2506" y="5107"/>
                    <a:pt x="3271" y="5107"/>
                  </a:cubicBezTo>
                  <a:cubicBezTo>
                    <a:pt x="5049" y="5107"/>
                    <a:pt x="6839" y="3193"/>
                    <a:pt x="5626" y="1207"/>
                  </a:cubicBezTo>
                  <a:cubicBezTo>
                    <a:pt x="5101" y="354"/>
                    <a:pt x="4336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3936487" y="4660391"/>
              <a:ext cx="121986" cy="91055"/>
            </a:xfrm>
            <a:custGeom>
              <a:rect b="b" l="l" r="r" t="t"/>
              <a:pathLst>
                <a:path extrusionOk="0" h="4292" w="5750">
                  <a:moveTo>
                    <a:pt x="3009" y="0"/>
                  </a:moveTo>
                  <a:cubicBezTo>
                    <a:pt x="1509" y="0"/>
                    <a:pt x="0" y="1612"/>
                    <a:pt x="1020" y="3277"/>
                  </a:cubicBezTo>
                  <a:cubicBezTo>
                    <a:pt x="1461" y="3995"/>
                    <a:pt x="2103" y="4292"/>
                    <a:pt x="2747" y="4292"/>
                  </a:cubicBezTo>
                  <a:cubicBezTo>
                    <a:pt x="4245" y="4292"/>
                    <a:pt x="5749" y="2680"/>
                    <a:pt x="4731" y="1008"/>
                  </a:cubicBezTo>
                  <a:cubicBezTo>
                    <a:pt x="4291" y="295"/>
                    <a:pt x="365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4173056" y="4503485"/>
              <a:ext cx="91734" cy="68631"/>
            </a:xfrm>
            <a:custGeom>
              <a:rect b="b" l="l" r="r" t="t"/>
              <a:pathLst>
                <a:path extrusionOk="0" h="3235" w="4324">
                  <a:moveTo>
                    <a:pt x="2256" y="1"/>
                  </a:moveTo>
                  <a:cubicBezTo>
                    <a:pt x="1130" y="1"/>
                    <a:pt x="0" y="1216"/>
                    <a:pt x="773" y="2473"/>
                  </a:cubicBezTo>
                  <a:cubicBezTo>
                    <a:pt x="1101" y="3012"/>
                    <a:pt x="1581" y="3235"/>
                    <a:pt x="2063" y="3235"/>
                  </a:cubicBezTo>
                  <a:cubicBezTo>
                    <a:pt x="3188" y="3235"/>
                    <a:pt x="4324" y="2019"/>
                    <a:pt x="3551" y="762"/>
                  </a:cubicBezTo>
                  <a:cubicBezTo>
                    <a:pt x="3220" y="224"/>
                    <a:pt x="2738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4378268" y="4427917"/>
              <a:ext cx="160979" cy="120331"/>
            </a:xfrm>
            <a:custGeom>
              <a:rect b="b" l="l" r="r" t="t"/>
              <a:pathLst>
                <a:path extrusionOk="0" h="5672" w="7588">
                  <a:moveTo>
                    <a:pt x="3964" y="1"/>
                  </a:moveTo>
                  <a:cubicBezTo>
                    <a:pt x="1988" y="1"/>
                    <a:pt x="0" y="2131"/>
                    <a:pt x="1349" y="4337"/>
                  </a:cubicBezTo>
                  <a:cubicBezTo>
                    <a:pt x="1929" y="5280"/>
                    <a:pt x="2774" y="5671"/>
                    <a:pt x="3623" y="5671"/>
                  </a:cubicBezTo>
                  <a:cubicBezTo>
                    <a:pt x="5599" y="5671"/>
                    <a:pt x="7587" y="3547"/>
                    <a:pt x="6238" y="1341"/>
                  </a:cubicBezTo>
                  <a:cubicBezTo>
                    <a:pt x="5659" y="393"/>
                    <a:pt x="4812" y="1"/>
                    <a:pt x="3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651708" y="3878321"/>
              <a:ext cx="88594" cy="66148"/>
            </a:xfrm>
            <a:custGeom>
              <a:rect b="b" l="l" r="r" t="t"/>
              <a:pathLst>
                <a:path extrusionOk="0" h="3118" w="4176">
                  <a:moveTo>
                    <a:pt x="2182" y="0"/>
                  </a:moveTo>
                  <a:cubicBezTo>
                    <a:pt x="1096" y="0"/>
                    <a:pt x="1" y="1167"/>
                    <a:pt x="748" y="2381"/>
                  </a:cubicBezTo>
                  <a:cubicBezTo>
                    <a:pt x="1065" y="2902"/>
                    <a:pt x="1529" y="3118"/>
                    <a:pt x="1995" y="3118"/>
                  </a:cubicBezTo>
                  <a:cubicBezTo>
                    <a:pt x="3081" y="3118"/>
                    <a:pt x="4175" y="1945"/>
                    <a:pt x="3428" y="731"/>
                  </a:cubicBezTo>
                  <a:cubicBezTo>
                    <a:pt x="3112" y="215"/>
                    <a:pt x="2648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40"/>
          <p:cNvSpPr txBox="1"/>
          <p:nvPr>
            <p:ph idx="8" type="title"/>
          </p:nvPr>
        </p:nvSpPr>
        <p:spPr>
          <a:xfrm>
            <a:off x="623750" y="453625"/>
            <a:ext cx="50142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@ CMU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41"/>
          <p:cNvPicPr preferRelativeResize="0"/>
          <p:nvPr/>
        </p:nvPicPr>
        <p:blipFill rotWithShape="1">
          <a:blip r:embed="rId3">
            <a:alphaModFix/>
          </a:blip>
          <a:srcRect b="0" l="32196" r="7858" t="0"/>
          <a:stretch/>
        </p:blipFill>
        <p:spPr>
          <a:xfrm>
            <a:off x="3711375" y="0"/>
            <a:ext cx="5480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1"/>
          <p:cNvSpPr txBox="1"/>
          <p:nvPr>
            <p:ph type="title"/>
          </p:nvPr>
        </p:nvSpPr>
        <p:spPr>
          <a:xfrm>
            <a:off x="517200" y="2489175"/>
            <a:ext cx="30447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and 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Experiment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6" name="Google Shape;576;p41"/>
          <p:cNvSpPr txBox="1"/>
          <p:nvPr>
            <p:ph idx="2" type="title"/>
          </p:nvPr>
        </p:nvSpPr>
        <p:spPr>
          <a:xfrm>
            <a:off x="624050" y="403050"/>
            <a:ext cx="22566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7" name="Google Shape;577;p41"/>
          <p:cNvSpPr/>
          <p:nvPr/>
        </p:nvSpPr>
        <p:spPr>
          <a:xfrm>
            <a:off x="3338994" y="2951321"/>
            <a:ext cx="4265698" cy="3175135"/>
          </a:xfrm>
          <a:custGeom>
            <a:rect b="b" l="l" r="r" t="t"/>
            <a:pathLst>
              <a:path extrusionOk="0" h="42091" w="56548">
                <a:moveTo>
                  <a:pt x="31925" y="1"/>
                </a:moveTo>
                <a:cubicBezTo>
                  <a:pt x="28686" y="1"/>
                  <a:pt x="25435" y="437"/>
                  <a:pt x="22282" y="1153"/>
                </a:cubicBezTo>
                <a:cubicBezTo>
                  <a:pt x="14203" y="3009"/>
                  <a:pt x="6574" y="6757"/>
                  <a:pt x="157" y="12021"/>
                </a:cubicBezTo>
                <a:cubicBezTo>
                  <a:pt x="24" y="12130"/>
                  <a:pt x="0" y="12337"/>
                  <a:pt x="122" y="12470"/>
                </a:cubicBezTo>
                <a:cubicBezTo>
                  <a:pt x="182" y="12551"/>
                  <a:pt x="274" y="12591"/>
                  <a:pt x="366" y="12591"/>
                </a:cubicBezTo>
                <a:cubicBezTo>
                  <a:pt x="439" y="12591"/>
                  <a:pt x="511" y="12566"/>
                  <a:pt x="570" y="12518"/>
                </a:cubicBezTo>
                <a:cubicBezTo>
                  <a:pt x="6901" y="7327"/>
                  <a:pt x="14446" y="3615"/>
                  <a:pt x="22427" y="1784"/>
                </a:cubicBezTo>
                <a:cubicBezTo>
                  <a:pt x="25532" y="1081"/>
                  <a:pt x="28747" y="656"/>
                  <a:pt x="31925" y="656"/>
                </a:cubicBezTo>
                <a:cubicBezTo>
                  <a:pt x="35370" y="656"/>
                  <a:pt x="38790" y="1153"/>
                  <a:pt x="42017" y="2305"/>
                </a:cubicBezTo>
                <a:cubicBezTo>
                  <a:pt x="45109" y="3421"/>
                  <a:pt x="48020" y="5216"/>
                  <a:pt x="50362" y="7533"/>
                </a:cubicBezTo>
                <a:cubicBezTo>
                  <a:pt x="51526" y="8685"/>
                  <a:pt x="52557" y="9971"/>
                  <a:pt x="53406" y="11366"/>
                </a:cubicBezTo>
                <a:cubicBezTo>
                  <a:pt x="54243" y="12749"/>
                  <a:pt x="54898" y="14253"/>
                  <a:pt x="55322" y="15830"/>
                </a:cubicBezTo>
                <a:cubicBezTo>
                  <a:pt x="55711" y="17273"/>
                  <a:pt x="55893" y="18753"/>
                  <a:pt x="55893" y="20233"/>
                </a:cubicBezTo>
                <a:cubicBezTo>
                  <a:pt x="55893" y="22380"/>
                  <a:pt x="55516" y="24515"/>
                  <a:pt x="54801" y="26553"/>
                </a:cubicBezTo>
                <a:cubicBezTo>
                  <a:pt x="54085" y="28590"/>
                  <a:pt x="53042" y="30518"/>
                  <a:pt x="51732" y="32229"/>
                </a:cubicBezTo>
                <a:cubicBezTo>
                  <a:pt x="49961" y="34521"/>
                  <a:pt x="47718" y="36426"/>
                  <a:pt x="45206" y="37906"/>
                </a:cubicBezTo>
                <a:cubicBezTo>
                  <a:pt x="42708" y="39373"/>
                  <a:pt x="39918" y="40429"/>
                  <a:pt x="37068" y="41011"/>
                </a:cubicBezTo>
                <a:cubicBezTo>
                  <a:pt x="35709" y="41278"/>
                  <a:pt x="34290" y="41435"/>
                  <a:pt x="32883" y="41435"/>
                </a:cubicBezTo>
                <a:cubicBezTo>
                  <a:pt x="31100" y="41435"/>
                  <a:pt x="29341" y="41192"/>
                  <a:pt x="27728" y="40623"/>
                </a:cubicBezTo>
                <a:cubicBezTo>
                  <a:pt x="26928" y="40332"/>
                  <a:pt x="26176" y="39968"/>
                  <a:pt x="25472" y="39519"/>
                </a:cubicBezTo>
                <a:cubicBezTo>
                  <a:pt x="24769" y="39058"/>
                  <a:pt x="24114" y="38524"/>
                  <a:pt x="23543" y="37882"/>
                </a:cubicBezTo>
                <a:cubicBezTo>
                  <a:pt x="23058" y="37335"/>
                  <a:pt x="22645" y="36741"/>
                  <a:pt x="22294" y="36111"/>
                </a:cubicBezTo>
                <a:cubicBezTo>
                  <a:pt x="21772" y="35165"/>
                  <a:pt x="21408" y="34133"/>
                  <a:pt x="21166" y="33054"/>
                </a:cubicBezTo>
                <a:cubicBezTo>
                  <a:pt x="20936" y="31974"/>
                  <a:pt x="20826" y="30846"/>
                  <a:pt x="20826" y="29706"/>
                </a:cubicBezTo>
                <a:cubicBezTo>
                  <a:pt x="20826" y="28359"/>
                  <a:pt x="20972" y="27001"/>
                  <a:pt x="21238" y="25704"/>
                </a:cubicBezTo>
                <a:cubicBezTo>
                  <a:pt x="21639" y="23641"/>
                  <a:pt x="22306" y="21604"/>
                  <a:pt x="23240" y="19723"/>
                </a:cubicBezTo>
                <a:cubicBezTo>
                  <a:pt x="24174" y="17844"/>
                  <a:pt x="25387" y="16121"/>
                  <a:pt x="26903" y="14690"/>
                </a:cubicBezTo>
                <a:cubicBezTo>
                  <a:pt x="28165" y="13477"/>
                  <a:pt x="29669" y="12482"/>
                  <a:pt x="31282" y="11790"/>
                </a:cubicBezTo>
                <a:cubicBezTo>
                  <a:pt x="32895" y="11100"/>
                  <a:pt x="34618" y="10723"/>
                  <a:pt x="36352" y="10723"/>
                </a:cubicBezTo>
                <a:cubicBezTo>
                  <a:pt x="37007" y="10723"/>
                  <a:pt x="37662" y="10772"/>
                  <a:pt x="38305" y="10893"/>
                </a:cubicBezTo>
                <a:cubicBezTo>
                  <a:pt x="39324" y="11075"/>
                  <a:pt x="40319" y="11415"/>
                  <a:pt x="41241" y="11887"/>
                </a:cubicBezTo>
                <a:cubicBezTo>
                  <a:pt x="42623" y="12604"/>
                  <a:pt x="43848" y="13622"/>
                  <a:pt x="44782" y="14847"/>
                </a:cubicBezTo>
                <a:cubicBezTo>
                  <a:pt x="45243" y="15454"/>
                  <a:pt x="45631" y="16121"/>
                  <a:pt x="45934" y="16812"/>
                </a:cubicBezTo>
                <a:cubicBezTo>
                  <a:pt x="46238" y="17516"/>
                  <a:pt x="46444" y="18243"/>
                  <a:pt x="46553" y="19008"/>
                </a:cubicBezTo>
                <a:cubicBezTo>
                  <a:pt x="46589" y="19323"/>
                  <a:pt x="46613" y="19650"/>
                  <a:pt x="46613" y="19966"/>
                </a:cubicBezTo>
                <a:cubicBezTo>
                  <a:pt x="46613" y="20912"/>
                  <a:pt x="46432" y="21846"/>
                  <a:pt x="46117" y="22731"/>
                </a:cubicBezTo>
                <a:cubicBezTo>
                  <a:pt x="45861" y="23399"/>
                  <a:pt x="45534" y="24041"/>
                  <a:pt x="45146" y="24623"/>
                </a:cubicBezTo>
                <a:cubicBezTo>
                  <a:pt x="44551" y="25497"/>
                  <a:pt x="43799" y="26261"/>
                  <a:pt x="42926" y="26831"/>
                </a:cubicBezTo>
                <a:cubicBezTo>
                  <a:pt x="42065" y="27402"/>
                  <a:pt x="41095" y="27790"/>
                  <a:pt x="40052" y="27911"/>
                </a:cubicBezTo>
                <a:cubicBezTo>
                  <a:pt x="39797" y="27947"/>
                  <a:pt x="39542" y="27960"/>
                  <a:pt x="39287" y="27960"/>
                </a:cubicBezTo>
                <a:cubicBezTo>
                  <a:pt x="38087" y="27960"/>
                  <a:pt x="36886" y="27632"/>
                  <a:pt x="35831" y="27038"/>
                </a:cubicBezTo>
                <a:cubicBezTo>
                  <a:pt x="35297" y="26747"/>
                  <a:pt x="34799" y="26383"/>
                  <a:pt x="34363" y="25970"/>
                </a:cubicBezTo>
                <a:cubicBezTo>
                  <a:pt x="33926" y="25558"/>
                  <a:pt x="33550" y="25084"/>
                  <a:pt x="33235" y="24563"/>
                </a:cubicBezTo>
                <a:cubicBezTo>
                  <a:pt x="32920" y="24030"/>
                  <a:pt x="32677" y="23447"/>
                  <a:pt x="32519" y="22841"/>
                </a:cubicBezTo>
                <a:cubicBezTo>
                  <a:pt x="32362" y="22246"/>
                  <a:pt x="32276" y="21615"/>
                  <a:pt x="32276" y="20985"/>
                </a:cubicBezTo>
                <a:cubicBezTo>
                  <a:pt x="32276" y="20281"/>
                  <a:pt x="32373" y="19566"/>
                  <a:pt x="32580" y="18887"/>
                </a:cubicBezTo>
                <a:cubicBezTo>
                  <a:pt x="32786" y="18207"/>
                  <a:pt x="33089" y="17564"/>
                  <a:pt x="33502" y="16982"/>
                </a:cubicBezTo>
                <a:cubicBezTo>
                  <a:pt x="33599" y="16836"/>
                  <a:pt x="33562" y="16631"/>
                  <a:pt x="33416" y="16534"/>
                </a:cubicBezTo>
                <a:cubicBezTo>
                  <a:pt x="33359" y="16490"/>
                  <a:pt x="33292" y="16470"/>
                  <a:pt x="33227" y="16470"/>
                </a:cubicBezTo>
                <a:cubicBezTo>
                  <a:pt x="33126" y="16470"/>
                  <a:pt x="33027" y="16518"/>
                  <a:pt x="32968" y="16606"/>
                </a:cubicBezTo>
                <a:cubicBezTo>
                  <a:pt x="32519" y="17249"/>
                  <a:pt x="32192" y="17952"/>
                  <a:pt x="31961" y="18693"/>
                </a:cubicBezTo>
                <a:cubicBezTo>
                  <a:pt x="31743" y="19445"/>
                  <a:pt x="31634" y="20208"/>
                  <a:pt x="31634" y="20985"/>
                </a:cubicBezTo>
                <a:cubicBezTo>
                  <a:pt x="31634" y="21676"/>
                  <a:pt x="31718" y="22356"/>
                  <a:pt x="31888" y="23011"/>
                </a:cubicBezTo>
                <a:cubicBezTo>
                  <a:pt x="32071" y="23677"/>
                  <a:pt x="32325" y="24308"/>
                  <a:pt x="32689" y="24903"/>
                </a:cubicBezTo>
                <a:cubicBezTo>
                  <a:pt x="33028" y="25473"/>
                  <a:pt x="33441" y="25982"/>
                  <a:pt x="33926" y="26431"/>
                </a:cubicBezTo>
                <a:cubicBezTo>
                  <a:pt x="34642" y="27122"/>
                  <a:pt x="35491" y="27656"/>
                  <a:pt x="36400" y="28032"/>
                </a:cubicBezTo>
                <a:cubicBezTo>
                  <a:pt x="37322" y="28396"/>
                  <a:pt x="38305" y="28602"/>
                  <a:pt x="39287" y="28602"/>
                </a:cubicBezTo>
                <a:cubicBezTo>
                  <a:pt x="39567" y="28602"/>
                  <a:pt x="39845" y="28590"/>
                  <a:pt x="40125" y="28553"/>
                </a:cubicBezTo>
                <a:cubicBezTo>
                  <a:pt x="41155" y="28432"/>
                  <a:pt x="42114" y="28093"/>
                  <a:pt x="42975" y="27571"/>
                </a:cubicBezTo>
                <a:cubicBezTo>
                  <a:pt x="43618" y="27195"/>
                  <a:pt x="44200" y="26710"/>
                  <a:pt x="44721" y="26164"/>
                </a:cubicBezTo>
                <a:cubicBezTo>
                  <a:pt x="45510" y="25351"/>
                  <a:pt x="46141" y="24369"/>
                  <a:pt x="46577" y="23314"/>
                </a:cubicBezTo>
                <a:cubicBezTo>
                  <a:pt x="47014" y="22259"/>
                  <a:pt x="47257" y="21119"/>
                  <a:pt x="47257" y="19966"/>
                </a:cubicBezTo>
                <a:cubicBezTo>
                  <a:pt x="47257" y="19626"/>
                  <a:pt x="47232" y="19275"/>
                  <a:pt x="47196" y="18923"/>
                </a:cubicBezTo>
                <a:cubicBezTo>
                  <a:pt x="47038" y="17831"/>
                  <a:pt x="46686" y="16788"/>
                  <a:pt x="46177" y="15830"/>
                </a:cubicBezTo>
                <a:cubicBezTo>
                  <a:pt x="45413" y="14386"/>
                  <a:pt x="44285" y="13137"/>
                  <a:pt x="42939" y="12179"/>
                </a:cubicBezTo>
                <a:cubicBezTo>
                  <a:pt x="41604" y="11221"/>
                  <a:pt x="40052" y="10542"/>
                  <a:pt x="38426" y="10250"/>
                </a:cubicBezTo>
                <a:cubicBezTo>
                  <a:pt x="37735" y="10129"/>
                  <a:pt x="37044" y="10068"/>
                  <a:pt x="36352" y="10068"/>
                </a:cubicBezTo>
                <a:cubicBezTo>
                  <a:pt x="34521" y="10068"/>
                  <a:pt x="32713" y="10480"/>
                  <a:pt x="31027" y="11197"/>
                </a:cubicBezTo>
                <a:cubicBezTo>
                  <a:pt x="29341" y="11924"/>
                  <a:pt x="27777" y="12955"/>
                  <a:pt x="26454" y="14216"/>
                </a:cubicBezTo>
                <a:cubicBezTo>
                  <a:pt x="24877" y="15720"/>
                  <a:pt x="23628" y="17504"/>
                  <a:pt x="22658" y="19432"/>
                </a:cubicBezTo>
                <a:cubicBezTo>
                  <a:pt x="21699" y="21373"/>
                  <a:pt x="21020" y="23459"/>
                  <a:pt x="20596" y="25570"/>
                </a:cubicBezTo>
                <a:cubicBezTo>
                  <a:pt x="20329" y="26916"/>
                  <a:pt x="20184" y="28311"/>
                  <a:pt x="20184" y="29706"/>
                </a:cubicBezTo>
                <a:cubicBezTo>
                  <a:pt x="20184" y="31283"/>
                  <a:pt x="20378" y="32847"/>
                  <a:pt x="20839" y="34303"/>
                </a:cubicBezTo>
                <a:cubicBezTo>
                  <a:pt x="21069" y="35043"/>
                  <a:pt x="21360" y="35747"/>
                  <a:pt x="21724" y="36426"/>
                </a:cubicBezTo>
                <a:cubicBezTo>
                  <a:pt x="22100" y="37093"/>
                  <a:pt x="22537" y="37723"/>
                  <a:pt x="23058" y="38318"/>
                </a:cubicBezTo>
                <a:cubicBezTo>
                  <a:pt x="23677" y="38997"/>
                  <a:pt x="24368" y="39580"/>
                  <a:pt x="25120" y="40052"/>
                </a:cubicBezTo>
                <a:cubicBezTo>
                  <a:pt x="26236" y="40780"/>
                  <a:pt x="27497" y="41289"/>
                  <a:pt x="28807" y="41617"/>
                </a:cubicBezTo>
                <a:cubicBezTo>
                  <a:pt x="30130" y="41944"/>
                  <a:pt x="31500" y="42090"/>
                  <a:pt x="32883" y="42090"/>
                </a:cubicBezTo>
                <a:cubicBezTo>
                  <a:pt x="34338" y="42090"/>
                  <a:pt x="35806" y="41920"/>
                  <a:pt x="37201" y="41642"/>
                </a:cubicBezTo>
                <a:cubicBezTo>
                  <a:pt x="40125" y="41047"/>
                  <a:pt x="42963" y="39968"/>
                  <a:pt x="45534" y="38464"/>
                </a:cubicBezTo>
                <a:cubicBezTo>
                  <a:pt x="48117" y="36947"/>
                  <a:pt x="50410" y="34995"/>
                  <a:pt x="52241" y="32617"/>
                </a:cubicBezTo>
                <a:cubicBezTo>
                  <a:pt x="53600" y="30858"/>
                  <a:pt x="54680" y="28869"/>
                  <a:pt x="55408" y="26771"/>
                </a:cubicBezTo>
                <a:cubicBezTo>
                  <a:pt x="56147" y="24672"/>
                  <a:pt x="56548" y="22453"/>
                  <a:pt x="56548" y="20233"/>
                </a:cubicBezTo>
                <a:cubicBezTo>
                  <a:pt x="56548" y="18693"/>
                  <a:pt x="56354" y="17164"/>
                  <a:pt x="55953" y="15660"/>
                </a:cubicBezTo>
                <a:cubicBezTo>
                  <a:pt x="55505" y="14022"/>
                  <a:pt x="54826" y="12470"/>
                  <a:pt x="53952" y="11027"/>
                </a:cubicBezTo>
                <a:cubicBezTo>
                  <a:pt x="52654" y="8868"/>
                  <a:pt x="50907" y="6963"/>
                  <a:pt x="48906" y="5386"/>
                </a:cubicBezTo>
                <a:cubicBezTo>
                  <a:pt x="46893" y="3809"/>
                  <a:pt x="44624" y="2560"/>
                  <a:pt x="42235" y="1699"/>
                </a:cubicBezTo>
                <a:cubicBezTo>
                  <a:pt x="38923" y="510"/>
                  <a:pt x="35430" y="1"/>
                  <a:pt x="319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41"/>
          <p:cNvGrpSpPr/>
          <p:nvPr/>
        </p:nvGrpSpPr>
        <p:grpSpPr>
          <a:xfrm>
            <a:off x="2880590" y="1238028"/>
            <a:ext cx="1279646" cy="1194765"/>
            <a:chOff x="4439940" y="1452641"/>
            <a:chExt cx="1279646" cy="1194765"/>
          </a:xfrm>
        </p:grpSpPr>
        <p:sp>
          <p:nvSpPr>
            <p:cNvPr id="579" name="Google Shape;579;p41"/>
            <p:cNvSpPr/>
            <p:nvPr/>
          </p:nvSpPr>
          <p:spPr>
            <a:xfrm>
              <a:off x="5641261" y="2050607"/>
              <a:ext cx="78326" cy="54438"/>
            </a:xfrm>
            <a:custGeom>
              <a:rect b="b" l="l" r="r" t="t"/>
              <a:pathLst>
                <a:path extrusionOk="0" h="2566" w="3692">
                  <a:moveTo>
                    <a:pt x="1849" y="1"/>
                  </a:moveTo>
                  <a:cubicBezTo>
                    <a:pt x="1647" y="1"/>
                    <a:pt x="1433" y="56"/>
                    <a:pt x="1215" y="181"/>
                  </a:cubicBezTo>
                  <a:cubicBezTo>
                    <a:pt x="0" y="871"/>
                    <a:pt x="734" y="2566"/>
                    <a:pt x="1858" y="2566"/>
                  </a:cubicBezTo>
                  <a:cubicBezTo>
                    <a:pt x="2059" y="2566"/>
                    <a:pt x="2272" y="2512"/>
                    <a:pt x="2488" y="2389"/>
                  </a:cubicBezTo>
                  <a:cubicBezTo>
                    <a:pt x="3691" y="1701"/>
                    <a:pt x="2969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5068032" y="1474004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5398498" y="2235029"/>
              <a:ext cx="159834" cy="111273"/>
            </a:xfrm>
            <a:custGeom>
              <a:rect b="b" l="l" r="r" t="t"/>
              <a:pathLst>
                <a:path extrusionOk="0" h="5245" w="7534">
                  <a:moveTo>
                    <a:pt x="3758" y="1"/>
                  </a:moveTo>
                  <a:cubicBezTo>
                    <a:pt x="3348" y="1"/>
                    <a:pt x="2912" y="112"/>
                    <a:pt x="2469" y="367"/>
                  </a:cubicBezTo>
                  <a:cubicBezTo>
                    <a:pt x="0" y="1777"/>
                    <a:pt x="1492" y="5245"/>
                    <a:pt x="3778" y="5245"/>
                  </a:cubicBezTo>
                  <a:cubicBezTo>
                    <a:pt x="4188" y="5245"/>
                    <a:pt x="4623" y="5134"/>
                    <a:pt x="5065" y="4879"/>
                  </a:cubicBezTo>
                  <a:cubicBezTo>
                    <a:pt x="7533" y="3460"/>
                    <a:pt x="6043" y="1"/>
                    <a:pt x="3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5130319" y="1982167"/>
              <a:ext cx="185907" cy="129666"/>
            </a:xfrm>
            <a:custGeom>
              <a:rect b="b" l="l" r="r" t="t"/>
              <a:pathLst>
                <a:path extrusionOk="0" h="6112" w="8763">
                  <a:moveTo>
                    <a:pt x="4365" y="0"/>
                  </a:moveTo>
                  <a:cubicBezTo>
                    <a:pt x="3889" y="0"/>
                    <a:pt x="3385" y="129"/>
                    <a:pt x="2871" y="423"/>
                  </a:cubicBezTo>
                  <a:cubicBezTo>
                    <a:pt x="1" y="2081"/>
                    <a:pt x="1730" y="6111"/>
                    <a:pt x="4394" y="6111"/>
                  </a:cubicBezTo>
                  <a:cubicBezTo>
                    <a:pt x="4870" y="6111"/>
                    <a:pt x="5377" y="5982"/>
                    <a:pt x="5892" y="5688"/>
                  </a:cubicBezTo>
                  <a:cubicBezTo>
                    <a:pt x="8762" y="4031"/>
                    <a:pt x="7025" y="0"/>
                    <a:pt x="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4786678" y="1797109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5433715" y="1641476"/>
              <a:ext cx="89145" cy="62202"/>
            </a:xfrm>
            <a:custGeom>
              <a:rect b="b" l="l" r="r" t="t"/>
              <a:pathLst>
                <a:path extrusionOk="0" h="2932" w="4202">
                  <a:moveTo>
                    <a:pt x="2097" y="1"/>
                  </a:moveTo>
                  <a:cubicBezTo>
                    <a:pt x="1868" y="1"/>
                    <a:pt x="1626" y="63"/>
                    <a:pt x="1379" y="205"/>
                  </a:cubicBezTo>
                  <a:cubicBezTo>
                    <a:pt x="1" y="997"/>
                    <a:pt x="829" y="2932"/>
                    <a:pt x="2104" y="2932"/>
                  </a:cubicBezTo>
                  <a:cubicBezTo>
                    <a:pt x="2333" y="2932"/>
                    <a:pt x="2576" y="2870"/>
                    <a:pt x="2823" y="2728"/>
                  </a:cubicBezTo>
                  <a:cubicBezTo>
                    <a:pt x="4201" y="1936"/>
                    <a:pt x="337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4743994" y="1569302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4749870" y="1965768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5112859" y="2223361"/>
              <a:ext cx="141398" cy="98395"/>
            </a:xfrm>
            <a:custGeom>
              <a:rect b="b" l="l" r="r" t="t"/>
              <a:pathLst>
                <a:path extrusionOk="0" h="4638" w="6665">
                  <a:moveTo>
                    <a:pt x="3326" y="0"/>
                  </a:moveTo>
                  <a:cubicBezTo>
                    <a:pt x="2964" y="0"/>
                    <a:pt x="2580" y="99"/>
                    <a:pt x="2190" y="323"/>
                  </a:cubicBezTo>
                  <a:cubicBezTo>
                    <a:pt x="0" y="1578"/>
                    <a:pt x="1314" y="4637"/>
                    <a:pt x="3340" y="4637"/>
                  </a:cubicBezTo>
                  <a:cubicBezTo>
                    <a:pt x="3703" y="4637"/>
                    <a:pt x="4090" y="4539"/>
                    <a:pt x="4483" y="4313"/>
                  </a:cubicBezTo>
                  <a:cubicBezTo>
                    <a:pt x="6664" y="3069"/>
                    <a:pt x="5346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4994310" y="1681933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4439940" y="1452641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4510608" y="1867543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4484874" y="2147835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5280351" y="2576017"/>
              <a:ext cx="102532" cy="71388"/>
            </a:xfrm>
            <a:custGeom>
              <a:rect b="b" l="l" r="r" t="t"/>
              <a:pathLst>
                <a:path extrusionOk="0" h="3365" w="4833">
                  <a:moveTo>
                    <a:pt x="2407" y="0"/>
                  </a:moveTo>
                  <a:cubicBezTo>
                    <a:pt x="2146" y="0"/>
                    <a:pt x="1868" y="71"/>
                    <a:pt x="1585" y="232"/>
                  </a:cubicBezTo>
                  <a:cubicBezTo>
                    <a:pt x="1" y="1149"/>
                    <a:pt x="956" y="3365"/>
                    <a:pt x="2422" y="3365"/>
                  </a:cubicBezTo>
                  <a:cubicBezTo>
                    <a:pt x="2685" y="3365"/>
                    <a:pt x="2963" y="3294"/>
                    <a:pt x="3247" y="3132"/>
                  </a:cubicBezTo>
                  <a:cubicBezTo>
                    <a:pt x="4832" y="2226"/>
                    <a:pt x="3875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/>
          <p:nvPr>
            <p:ph type="title"/>
          </p:nvPr>
        </p:nvSpPr>
        <p:spPr>
          <a:xfrm>
            <a:off x="1080900" y="1558450"/>
            <a:ext cx="7284300" cy="19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Will students increase the use of electric scooters if unlimited rides are included in their transportation fee?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"/>
          <p:cNvSpPr txBox="1"/>
          <p:nvPr>
            <p:ph type="title"/>
          </p:nvPr>
        </p:nvSpPr>
        <p:spPr>
          <a:xfrm>
            <a:off x="4709361" y="1541363"/>
            <a:ext cx="3269700" cy="11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3" name="Google Shape;603;p43"/>
          <p:cNvSpPr txBox="1"/>
          <p:nvPr>
            <p:ph idx="1" type="subTitle"/>
          </p:nvPr>
        </p:nvSpPr>
        <p:spPr>
          <a:xfrm>
            <a:off x="4709350" y="2795975"/>
            <a:ext cx="3269700" cy="19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Null Hypothesis: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there is no difference in the scooter usage between the treatment and control groups.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Randomized Control Trial</a:t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Control: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No free rides of the scooter on the current student transportation coverage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Treatment: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Unlimited rides on the student transportation coverage </a:t>
            </a:r>
            <a:endParaRPr/>
          </a:p>
        </p:txBody>
      </p:sp>
      <p:pic>
        <p:nvPicPr>
          <p:cNvPr id="604" name="Google Shape;604;p43"/>
          <p:cNvPicPr preferRelativeResize="0"/>
          <p:nvPr/>
        </p:nvPicPr>
        <p:blipFill rotWithShape="1">
          <a:blip r:embed="rId3">
            <a:alphaModFix/>
          </a:blip>
          <a:srcRect b="0" l="36383" r="26142" t="0"/>
          <a:stretch/>
        </p:blipFill>
        <p:spPr>
          <a:xfrm>
            <a:off x="0" y="0"/>
            <a:ext cx="3426700" cy="514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43"/>
          <p:cNvGrpSpPr/>
          <p:nvPr/>
        </p:nvGrpSpPr>
        <p:grpSpPr>
          <a:xfrm>
            <a:off x="3354128" y="3834203"/>
            <a:ext cx="732384" cy="769298"/>
            <a:chOff x="2579178" y="911853"/>
            <a:chExt cx="732384" cy="769298"/>
          </a:xfrm>
        </p:grpSpPr>
        <p:sp>
          <p:nvSpPr>
            <p:cNvPr id="606" name="Google Shape;606;p43"/>
            <p:cNvSpPr/>
            <p:nvPr/>
          </p:nvSpPr>
          <p:spPr>
            <a:xfrm>
              <a:off x="3207269" y="933217"/>
              <a:ext cx="84054" cy="58617"/>
            </a:xfrm>
            <a:custGeom>
              <a:rect b="b" l="l" r="r" t="t"/>
              <a:pathLst>
                <a:path extrusionOk="0" h="2763" w="3962">
                  <a:moveTo>
                    <a:pt x="1967" y="1"/>
                  </a:moveTo>
                  <a:cubicBezTo>
                    <a:pt x="1753" y="1"/>
                    <a:pt x="1526" y="58"/>
                    <a:pt x="1295" y="190"/>
                  </a:cubicBezTo>
                  <a:cubicBezTo>
                    <a:pt x="0" y="941"/>
                    <a:pt x="778" y="2762"/>
                    <a:pt x="1975" y="2762"/>
                  </a:cubicBezTo>
                  <a:cubicBezTo>
                    <a:pt x="2191" y="2762"/>
                    <a:pt x="2420" y="2703"/>
                    <a:pt x="2653" y="2568"/>
                  </a:cubicBezTo>
                  <a:cubicBezTo>
                    <a:pt x="3962" y="1826"/>
                    <a:pt x="3171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925916" y="1256321"/>
              <a:ext cx="113352" cy="78899"/>
            </a:xfrm>
            <a:custGeom>
              <a:rect b="b" l="l" r="r" t="t"/>
              <a:pathLst>
                <a:path extrusionOk="0" h="3719" w="5343">
                  <a:moveTo>
                    <a:pt x="2659" y="0"/>
                  </a:moveTo>
                  <a:cubicBezTo>
                    <a:pt x="2370" y="0"/>
                    <a:pt x="2062" y="78"/>
                    <a:pt x="1748" y="256"/>
                  </a:cubicBezTo>
                  <a:cubicBezTo>
                    <a:pt x="0" y="1264"/>
                    <a:pt x="1051" y="3718"/>
                    <a:pt x="2674" y="3718"/>
                  </a:cubicBezTo>
                  <a:cubicBezTo>
                    <a:pt x="2966" y="3718"/>
                    <a:pt x="3276" y="3639"/>
                    <a:pt x="3592" y="3458"/>
                  </a:cubicBezTo>
                  <a:cubicBezTo>
                    <a:pt x="5342" y="2459"/>
                    <a:pt x="4287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883231" y="1028515"/>
              <a:ext cx="91628" cy="63730"/>
            </a:xfrm>
            <a:custGeom>
              <a:rect b="b" l="l" r="r" t="t"/>
              <a:pathLst>
                <a:path extrusionOk="0" h="3004" w="4319">
                  <a:moveTo>
                    <a:pt x="2156" y="1"/>
                  </a:moveTo>
                  <a:cubicBezTo>
                    <a:pt x="1921" y="1"/>
                    <a:pt x="1672" y="65"/>
                    <a:pt x="1420" y="210"/>
                  </a:cubicBezTo>
                  <a:cubicBezTo>
                    <a:pt x="0" y="1023"/>
                    <a:pt x="848" y="3004"/>
                    <a:pt x="2160" y="3004"/>
                  </a:cubicBezTo>
                  <a:cubicBezTo>
                    <a:pt x="2395" y="3004"/>
                    <a:pt x="2645" y="2940"/>
                    <a:pt x="2900" y="2794"/>
                  </a:cubicBezTo>
                  <a:cubicBezTo>
                    <a:pt x="4319" y="1982"/>
                    <a:pt x="3462" y="1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889108" y="1424980"/>
              <a:ext cx="182576" cy="127184"/>
            </a:xfrm>
            <a:custGeom>
              <a:rect b="b" l="l" r="r" t="t"/>
              <a:pathLst>
                <a:path extrusionOk="0" h="5995" w="8606">
                  <a:moveTo>
                    <a:pt x="4299" y="1"/>
                  </a:moveTo>
                  <a:cubicBezTo>
                    <a:pt x="3831" y="1"/>
                    <a:pt x="3334" y="129"/>
                    <a:pt x="2828" y="420"/>
                  </a:cubicBezTo>
                  <a:cubicBezTo>
                    <a:pt x="1" y="2035"/>
                    <a:pt x="1698" y="5995"/>
                    <a:pt x="4312" y="5995"/>
                  </a:cubicBezTo>
                  <a:cubicBezTo>
                    <a:pt x="4781" y="5995"/>
                    <a:pt x="5280" y="5867"/>
                    <a:pt x="5788" y="5576"/>
                  </a:cubicBezTo>
                  <a:cubicBezTo>
                    <a:pt x="8606" y="3961"/>
                    <a:pt x="6907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3133547" y="1141145"/>
              <a:ext cx="178015" cy="124150"/>
            </a:xfrm>
            <a:custGeom>
              <a:rect b="b" l="l" r="r" t="t"/>
              <a:pathLst>
                <a:path extrusionOk="0" h="5852" w="8391">
                  <a:moveTo>
                    <a:pt x="4188" y="0"/>
                  </a:moveTo>
                  <a:cubicBezTo>
                    <a:pt x="3733" y="0"/>
                    <a:pt x="3249" y="124"/>
                    <a:pt x="2756" y="408"/>
                  </a:cubicBezTo>
                  <a:cubicBezTo>
                    <a:pt x="1" y="1992"/>
                    <a:pt x="1656" y="5851"/>
                    <a:pt x="4205" y="5851"/>
                  </a:cubicBezTo>
                  <a:cubicBezTo>
                    <a:pt x="4662" y="5851"/>
                    <a:pt x="5148" y="5727"/>
                    <a:pt x="5643" y="5442"/>
                  </a:cubicBezTo>
                  <a:cubicBezTo>
                    <a:pt x="8390" y="3868"/>
                    <a:pt x="6731" y="0"/>
                    <a:pt x="4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579178" y="911853"/>
              <a:ext cx="168065" cy="116937"/>
            </a:xfrm>
            <a:custGeom>
              <a:rect b="b" l="l" r="r" t="t"/>
              <a:pathLst>
                <a:path extrusionOk="0" h="5512" w="7922">
                  <a:moveTo>
                    <a:pt x="3957" y="0"/>
                  </a:moveTo>
                  <a:cubicBezTo>
                    <a:pt x="3526" y="0"/>
                    <a:pt x="3068" y="117"/>
                    <a:pt x="2603" y="385"/>
                  </a:cubicBezTo>
                  <a:cubicBezTo>
                    <a:pt x="0" y="1866"/>
                    <a:pt x="1568" y="5511"/>
                    <a:pt x="3969" y="5511"/>
                  </a:cubicBezTo>
                  <a:cubicBezTo>
                    <a:pt x="4399" y="5511"/>
                    <a:pt x="4856" y="5394"/>
                    <a:pt x="5320" y="5127"/>
                  </a:cubicBezTo>
                  <a:cubicBezTo>
                    <a:pt x="7922" y="3636"/>
                    <a:pt x="6356" y="0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2649845" y="1326755"/>
              <a:ext cx="141271" cy="98480"/>
            </a:xfrm>
            <a:custGeom>
              <a:rect b="b" l="l" r="r" t="t"/>
              <a:pathLst>
                <a:path extrusionOk="0" h="4642" w="6659">
                  <a:moveTo>
                    <a:pt x="3314" y="1"/>
                  </a:moveTo>
                  <a:cubicBezTo>
                    <a:pt x="2954" y="1"/>
                    <a:pt x="2572" y="98"/>
                    <a:pt x="2183" y="320"/>
                  </a:cubicBezTo>
                  <a:cubicBezTo>
                    <a:pt x="1" y="1576"/>
                    <a:pt x="1322" y="4642"/>
                    <a:pt x="3344" y="4642"/>
                  </a:cubicBezTo>
                  <a:cubicBezTo>
                    <a:pt x="3704" y="4642"/>
                    <a:pt x="4087" y="4544"/>
                    <a:pt x="4475" y="4322"/>
                  </a:cubicBezTo>
                  <a:cubicBezTo>
                    <a:pt x="6658" y="3066"/>
                    <a:pt x="5336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2624111" y="1607048"/>
              <a:ext cx="106224" cy="74104"/>
            </a:xfrm>
            <a:custGeom>
              <a:rect b="b" l="l" r="r" t="t"/>
              <a:pathLst>
                <a:path extrusionOk="0" h="3493" w="5007">
                  <a:moveTo>
                    <a:pt x="2496" y="0"/>
                  </a:moveTo>
                  <a:cubicBezTo>
                    <a:pt x="2223" y="0"/>
                    <a:pt x="1933" y="75"/>
                    <a:pt x="1637" y="244"/>
                  </a:cubicBezTo>
                  <a:cubicBezTo>
                    <a:pt x="1" y="1192"/>
                    <a:pt x="994" y="3493"/>
                    <a:pt x="2518" y="3493"/>
                  </a:cubicBezTo>
                  <a:cubicBezTo>
                    <a:pt x="2790" y="3493"/>
                    <a:pt x="3079" y="3419"/>
                    <a:pt x="3372" y="3253"/>
                  </a:cubicBezTo>
                  <a:cubicBezTo>
                    <a:pt x="5007" y="2307"/>
                    <a:pt x="4018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4"/>
          <p:cNvSpPr txBox="1"/>
          <p:nvPr>
            <p:ph idx="2" type="title"/>
          </p:nvPr>
        </p:nvSpPr>
        <p:spPr>
          <a:xfrm>
            <a:off x="506275" y="1704054"/>
            <a:ext cx="4127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Heterogeneous Effects</a:t>
            </a:r>
            <a:endParaRPr sz="2800"/>
          </a:p>
        </p:txBody>
      </p:sp>
      <p:sp>
        <p:nvSpPr>
          <p:cNvPr id="619" name="Google Shape;619;p44"/>
          <p:cNvSpPr txBox="1"/>
          <p:nvPr>
            <p:ph idx="3" type="subTitle"/>
          </p:nvPr>
        </p:nvSpPr>
        <p:spPr>
          <a:xfrm>
            <a:off x="556125" y="2506975"/>
            <a:ext cx="48540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1: </a:t>
            </a:r>
            <a:r>
              <a:rPr lang="en"/>
              <a:t>Those living &gt;5 miles from campus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2: </a:t>
            </a:r>
            <a:r>
              <a:rPr lang="en"/>
              <a:t>Those living &lt;5 miles from campus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1: </a:t>
            </a:r>
            <a:r>
              <a:rPr lang="en"/>
              <a:t>Those who consider scooters to be unsafe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2: </a:t>
            </a:r>
            <a:r>
              <a:rPr lang="en"/>
              <a:t>Those who consider scooters to be safe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1: </a:t>
            </a:r>
            <a:r>
              <a:rPr lang="en"/>
              <a:t>Those with annual income &lt;$50k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Group 2: </a:t>
            </a:r>
            <a:r>
              <a:rPr lang="en"/>
              <a:t>Those with annual income &gt;$50k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20" name="Google Shape;620;p44"/>
          <p:cNvPicPr preferRelativeResize="0"/>
          <p:nvPr/>
        </p:nvPicPr>
        <p:blipFill rotWithShape="1">
          <a:blip r:embed="rId3">
            <a:alphaModFix/>
          </a:blip>
          <a:srcRect b="0" l="31261" r="31264" t="0"/>
          <a:stretch/>
        </p:blipFill>
        <p:spPr>
          <a:xfrm>
            <a:off x="5717300" y="-425"/>
            <a:ext cx="3426700" cy="51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4"/>
          <p:cNvSpPr/>
          <p:nvPr/>
        </p:nvSpPr>
        <p:spPr>
          <a:xfrm rot="-3599969">
            <a:off x="-1063183" y="-1878869"/>
            <a:ext cx="3991850" cy="3227057"/>
          </a:xfrm>
          <a:custGeom>
            <a:rect b="b" l="l" r="r" t="t"/>
            <a:pathLst>
              <a:path extrusionOk="0" h="52765" w="65270">
                <a:moveTo>
                  <a:pt x="20536" y="1"/>
                </a:moveTo>
                <a:cubicBezTo>
                  <a:pt x="18995" y="1"/>
                  <a:pt x="17491" y="292"/>
                  <a:pt x="16072" y="801"/>
                </a:cubicBezTo>
                <a:cubicBezTo>
                  <a:pt x="13937" y="1565"/>
                  <a:pt x="11960" y="2826"/>
                  <a:pt x="10201" y="4367"/>
                </a:cubicBezTo>
                <a:cubicBezTo>
                  <a:pt x="8442" y="5920"/>
                  <a:pt x="6890" y="7751"/>
                  <a:pt x="5628" y="9667"/>
                </a:cubicBezTo>
                <a:cubicBezTo>
                  <a:pt x="3870" y="12324"/>
                  <a:pt x="2463" y="15235"/>
                  <a:pt x="1492" y="18268"/>
                </a:cubicBezTo>
                <a:cubicBezTo>
                  <a:pt x="534" y="21312"/>
                  <a:pt x="0" y="24478"/>
                  <a:pt x="0" y="27656"/>
                </a:cubicBezTo>
                <a:cubicBezTo>
                  <a:pt x="0" y="28832"/>
                  <a:pt x="73" y="30021"/>
                  <a:pt x="231" y="31198"/>
                </a:cubicBezTo>
                <a:cubicBezTo>
                  <a:pt x="716" y="34958"/>
                  <a:pt x="2026" y="38621"/>
                  <a:pt x="4051" y="41835"/>
                </a:cubicBezTo>
                <a:cubicBezTo>
                  <a:pt x="6065" y="45037"/>
                  <a:pt x="8782" y="47778"/>
                  <a:pt x="12069" y="49671"/>
                </a:cubicBezTo>
                <a:cubicBezTo>
                  <a:pt x="13913" y="50738"/>
                  <a:pt x="15878" y="51503"/>
                  <a:pt x="17916" y="52012"/>
                </a:cubicBezTo>
                <a:cubicBezTo>
                  <a:pt x="19941" y="52522"/>
                  <a:pt x="22051" y="52764"/>
                  <a:pt x="24162" y="52764"/>
                </a:cubicBezTo>
                <a:cubicBezTo>
                  <a:pt x="28504" y="52764"/>
                  <a:pt x="32895" y="51745"/>
                  <a:pt x="36825" y="49889"/>
                </a:cubicBezTo>
                <a:cubicBezTo>
                  <a:pt x="40695" y="48070"/>
                  <a:pt x="44151" y="45522"/>
                  <a:pt x="47196" y="42538"/>
                </a:cubicBezTo>
                <a:cubicBezTo>
                  <a:pt x="50253" y="39555"/>
                  <a:pt x="52897" y="36122"/>
                  <a:pt x="55165" y="32519"/>
                </a:cubicBezTo>
                <a:cubicBezTo>
                  <a:pt x="60745" y="23616"/>
                  <a:pt x="64226" y="13416"/>
                  <a:pt x="65257" y="2972"/>
                </a:cubicBezTo>
                <a:cubicBezTo>
                  <a:pt x="65269" y="2790"/>
                  <a:pt x="65148" y="2632"/>
                  <a:pt x="64966" y="2621"/>
                </a:cubicBezTo>
                <a:cubicBezTo>
                  <a:pt x="64951" y="2619"/>
                  <a:pt x="64937" y="2618"/>
                  <a:pt x="64923" y="2618"/>
                </a:cubicBezTo>
                <a:cubicBezTo>
                  <a:pt x="64760" y="2618"/>
                  <a:pt x="64625" y="2743"/>
                  <a:pt x="64614" y="2899"/>
                </a:cubicBezTo>
                <a:cubicBezTo>
                  <a:pt x="63595" y="13258"/>
                  <a:pt x="60138" y="23362"/>
                  <a:pt x="54620" y="32180"/>
                </a:cubicBezTo>
                <a:cubicBezTo>
                  <a:pt x="52375" y="35746"/>
                  <a:pt x="49755" y="39142"/>
                  <a:pt x="46747" y="42078"/>
                </a:cubicBezTo>
                <a:cubicBezTo>
                  <a:pt x="43739" y="45025"/>
                  <a:pt x="40343" y="47512"/>
                  <a:pt x="36547" y="49307"/>
                </a:cubicBezTo>
                <a:cubicBezTo>
                  <a:pt x="32701" y="51115"/>
                  <a:pt x="28407" y="52121"/>
                  <a:pt x="24162" y="52121"/>
                </a:cubicBezTo>
                <a:cubicBezTo>
                  <a:pt x="22100" y="52121"/>
                  <a:pt x="20051" y="51878"/>
                  <a:pt x="18073" y="51381"/>
                </a:cubicBezTo>
                <a:cubicBezTo>
                  <a:pt x="16084" y="50896"/>
                  <a:pt x="14180" y="50144"/>
                  <a:pt x="12396" y="49113"/>
                </a:cubicBezTo>
                <a:cubicBezTo>
                  <a:pt x="9207" y="47269"/>
                  <a:pt x="6563" y="44613"/>
                  <a:pt x="4598" y="41484"/>
                </a:cubicBezTo>
                <a:cubicBezTo>
                  <a:pt x="2633" y="38366"/>
                  <a:pt x="1334" y="34776"/>
                  <a:pt x="873" y="31125"/>
                </a:cubicBezTo>
                <a:cubicBezTo>
                  <a:pt x="728" y="29972"/>
                  <a:pt x="655" y="28808"/>
                  <a:pt x="655" y="27656"/>
                </a:cubicBezTo>
                <a:cubicBezTo>
                  <a:pt x="655" y="24551"/>
                  <a:pt x="1164" y="21446"/>
                  <a:pt x="2111" y="18473"/>
                </a:cubicBezTo>
                <a:cubicBezTo>
                  <a:pt x="3057" y="15490"/>
                  <a:pt x="4439" y="12640"/>
                  <a:pt x="6162" y="10031"/>
                </a:cubicBezTo>
                <a:cubicBezTo>
                  <a:pt x="6987" y="8782"/>
                  <a:pt x="7933" y="7569"/>
                  <a:pt x="8988" y="6454"/>
                </a:cubicBezTo>
                <a:cubicBezTo>
                  <a:pt x="10553" y="4780"/>
                  <a:pt x="12348" y="3324"/>
                  <a:pt x="14289" y="2293"/>
                </a:cubicBezTo>
                <a:cubicBezTo>
                  <a:pt x="15272" y="1772"/>
                  <a:pt x="16278" y="1359"/>
                  <a:pt x="17321" y="1080"/>
                </a:cubicBezTo>
                <a:cubicBezTo>
                  <a:pt x="18364" y="801"/>
                  <a:pt x="19431" y="643"/>
                  <a:pt x="20536" y="643"/>
                </a:cubicBezTo>
                <a:cubicBezTo>
                  <a:pt x="20741" y="643"/>
                  <a:pt x="20960" y="656"/>
                  <a:pt x="21178" y="667"/>
                </a:cubicBezTo>
                <a:cubicBezTo>
                  <a:pt x="22525" y="740"/>
                  <a:pt x="23822" y="1044"/>
                  <a:pt x="25060" y="1529"/>
                </a:cubicBezTo>
                <a:cubicBezTo>
                  <a:pt x="26916" y="2268"/>
                  <a:pt x="28638" y="3409"/>
                  <a:pt x="30178" y="4804"/>
                </a:cubicBezTo>
                <a:cubicBezTo>
                  <a:pt x="31731" y="6198"/>
                  <a:pt x="33089" y="7836"/>
                  <a:pt x="34242" y="9559"/>
                </a:cubicBezTo>
                <a:cubicBezTo>
                  <a:pt x="35685" y="11718"/>
                  <a:pt x="36886" y="14058"/>
                  <a:pt x="37735" y="16508"/>
                </a:cubicBezTo>
                <a:cubicBezTo>
                  <a:pt x="38572" y="18959"/>
                  <a:pt x="39057" y="21506"/>
                  <a:pt x="39057" y="24077"/>
                </a:cubicBezTo>
                <a:lnTo>
                  <a:pt x="39057" y="24562"/>
                </a:lnTo>
                <a:cubicBezTo>
                  <a:pt x="38997" y="27219"/>
                  <a:pt x="38353" y="29899"/>
                  <a:pt x="37202" y="32289"/>
                </a:cubicBezTo>
                <a:cubicBezTo>
                  <a:pt x="36619" y="33478"/>
                  <a:pt x="35903" y="34594"/>
                  <a:pt x="35067" y="35613"/>
                </a:cubicBezTo>
                <a:cubicBezTo>
                  <a:pt x="34229" y="36619"/>
                  <a:pt x="33272" y="37517"/>
                  <a:pt x="32180" y="38281"/>
                </a:cubicBezTo>
                <a:cubicBezTo>
                  <a:pt x="31076" y="39058"/>
                  <a:pt x="29827" y="39652"/>
                  <a:pt x="28529" y="40052"/>
                </a:cubicBezTo>
                <a:cubicBezTo>
                  <a:pt x="27219" y="40452"/>
                  <a:pt x="25848" y="40659"/>
                  <a:pt x="24502" y="40659"/>
                </a:cubicBezTo>
                <a:cubicBezTo>
                  <a:pt x="23216" y="40659"/>
                  <a:pt x="21954" y="40476"/>
                  <a:pt x="20754" y="40101"/>
                </a:cubicBezTo>
                <a:cubicBezTo>
                  <a:pt x="19553" y="39724"/>
                  <a:pt x="18425" y="39155"/>
                  <a:pt x="17406" y="38390"/>
                </a:cubicBezTo>
                <a:cubicBezTo>
                  <a:pt x="16145" y="37420"/>
                  <a:pt x="15138" y="36122"/>
                  <a:pt x="14458" y="34667"/>
                </a:cubicBezTo>
                <a:cubicBezTo>
                  <a:pt x="13767" y="33211"/>
                  <a:pt x="13404" y="31598"/>
                  <a:pt x="13404" y="30009"/>
                </a:cubicBezTo>
                <a:cubicBezTo>
                  <a:pt x="13404" y="29002"/>
                  <a:pt x="13549" y="28007"/>
                  <a:pt x="13852" y="27061"/>
                </a:cubicBezTo>
                <a:cubicBezTo>
                  <a:pt x="14156" y="26128"/>
                  <a:pt x="14617" y="25242"/>
                  <a:pt x="15235" y="24454"/>
                </a:cubicBezTo>
                <a:cubicBezTo>
                  <a:pt x="16072" y="23386"/>
                  <a:pt x="17175" y="22537"/>
                  <a:pt x="18413" y="21955"/>
                </a:cubicBezTo>
                <a:cubicBezTo>
                  <a:pt x="19650" y="21373"/>
                  <a:pt x="21021" y="21057"/>
                  <a:pt x="22379" y="21057"/>
                </a:cubicBezTo>
                <a:cubicBezTo>
                  <a:pt x="23070" y="21057"/>
                  <a:pt x="23762" y="21142"/>
                  <a:pt x="24441" y="21312"/>
                </a:cubicBezTo>
                <a:cubicBezTo>
                  <a:pt x="25266" y="21518"/>
                  <a:pt x="26054" y="21845"/>
                  <a:pt x="26795" y="22295"/>
                </a:cubicBezTo>
                <a:cubicBezTo>
                  <a:pt x="27886" y="22950"/>
                  <a:pt x="28844" y="23859"/>
                  <a:pt x="29584" y="24902"/>
                </a:cubicBezTo>
                <a:cubicBezTo>
                  <a:pt x="30324" y="25958"/>
                  <a:pt x="30846" y="27158"/>
                  <a:pt x="31076" y="28420"/>
                </a:cubicBezTo>
                <a:cubicBezTo>
                  <a:pt x="31108" y="28569"/>
                  <a:pt x="31234" y="28681"/>
                  <a:pt x="31388" y="28681"/>
                </a:cubicBezTo>
                <a:cubicBezTo>
                  <a:pt x="31409" y="28681"/>
                  <a:pt x="31431" y="28679"/>
                  <a:pt x="31452" y="28675"/>
                </a:cubicBezTo>
                <a:cubicBezTo>
                  <a:pt x="31622" y="28638"/>
                  <a:pt x="31743" y="28481"/>
                  <a:pt x="31707" y="28298"/>
                </a:cubicBezTo>
                <a:cubicBezTo>
                  <a:pt x="31549" y="27389"/>
                  <a:pt x="31246" y="26516"/>
                  <a:pt x="30833" y="25703"/>
                </a:cubicBezTo>
                <a:cubicBezTo>
                  <a:pt x="30202" y="24478"/>
                  <a:pt x="29317" y="23398"/>
                  <a:pt x="28250" y="22525"/>
                </a:cubicBezTo>
                <a:cubicBezTo>
                  <a:pt x="27183" y="21664"/>
                  <a:pt x="25933" y="21009"/>
                  <a:pt x="24599" y="20681"/>
                </a:cubicBezTo>
                <a:cubicBezTo>
                  <a:pt x="23871" y="20500"/>
                  <a:pt x="23119" y="20414"/>
                  <a:pt x="22379" y="20414"/>
                </a:cubicBezTo>
                <a:cubicBezTo>
                  <a:pt x="20911" y="20414"/>
                  <a:pt x="19456" y="20742"/>
                  <a:pt x="18134" y="21360"/>
                </a:cubicBezTo>
                <a:cubicBezTo>
                  <a:pt x="16824" y="21991"/>
                  <a:pt x="15635" y="22901"/>
                  <a:pt x="14725" y="24053"/>
                </a:cubicBezTo>
                <a:cubicBezTo>
                  <a:pt x="14059" y="24902"/>
                  <a:pt x="13561" y="25861"/>
                  <a:pt x="13234" y="26867"/>
                </a:cubicBezTo>
                <a:cubicBezTo>
                  <a:pt x="12918" y="27874"/>
                  <a:pt x="12760" y="28942"/>
                  <a:pt x="12760" y="30009"/>
                </a:cubicBezTo>
                <a:cubicBezTo>
                  <a:pt x="12760" y="31695"/>
                  <a:pt x="13148" y="33393"/>
                  <a:pt x="13865" y="34934"/>
                </a:cubicBezTo>
                <a:cubicBezTo>
                  <a:pt x="14592" y="36474"/>
                  <a:pt x="15660" y="37856"/>
                  <a:pt x="17018" y="38900"/>
                </a:cubicBezTo>
                <a:cubicBezTo>
                  <a:pt x="18086" y="39713"/>
                  <a:pt x="19286" y="40319"/>
                  <a:pt x="20560" y="40719"/>
                </a:cubicBezTo>
                <a:cubicBezTo>
                  <a:pt x="21821" y="41120"/>
                  <a:pt x="23156" y="41314"/>
                  <a:pt x="24502" y="41314"/>
                </a:cubicBezTo>
                <a:cubicBezTo>
                  <a:pt x="25921" y="41314"/>
                  <a:pt x="27353" y="41096"/>
                  <a:pt x="28711" y="40670"/>
                </a:cubicBezTo>
                <a:cubicBezTo>
                  <a:pt x="30081" y="40246"/>
                  <a:pt x="31391" y="39627"/>
                  <a:pt x="32556" y="38803"/>
                </a:cubicBezTo>
                <a:cubicBezTo>
                  <a:pt x="33684" y="38015"/>
                  <a:pt x="34690" y="37068"/>
                  <a:pt x="35564" y="36025"/>
                </a:cubicBezTo>
                <a:cubicBezTo>
                  <a:pt x="36874" y="34436"/>
                  <a:pt x="37881" y="32616"/>
                  <a:pt x="38572" y="30664"/>
                </a:cubicBezTo>
                <a:cubicBezTo>
                  <a:pt x="39275" y="28711"/>
                  <a:pt x="39652" y="26649"/>
                  <a:pt x="39700" y="24587"/>
                </a:cubicBezTo>
                <a:cubicBezTo>
                  <a:pt x="39700" y="24417"/>
                  <a:pt x="39712" y="24247"/>
                  <a:pt x="39712" y="24077"/>
                </a:cubicBezTo>
                <a:cubicBezTo>
                  <a:pt x="39712" y="21421"/>
                  <a:pt x="39203" y="18801"/>
                  <a:pt x="38342" y="16290"/>
                </a:cubicBezTo>
                <a:cubicBezTo>
                  <a:pt x="37480" y="13791"/>
                  <a:pt x="36243" y="11402"/>
                  <a:pt x="34776" y="9195"/>
                </a:cubicBezTo>
                <a:cubicBezTo>
                  <a:pt x="33211" y="6853"/>
                  <a:pt x="31246" y="4646"/>
                  <a:pt x="28965" y="2972"/>
                </a:cubicBezTo>
                <a:cubicBezTo>
                  <a:pt x="27825" y="2135"/>
                  <a:pt x="26600" y="1444"/>
                  <a:pt x="25302" y="934"/>
                </a:cubicBezTo>
                <a:cubicBezTo>
                  <a:pt x="24005" y="413"/>
                  <a:pt x="22634" y="98"/>
                  <a:pt x="21202" y="25"/>
                </a:cubicBezTo>
                <a:cubicBezTo>
                  <a:pt x="20984" y="1"/>
                  <a:pt x="20754" y="1"/>
                  <a:pt x="20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4"/>
          <p:cNvSpPr txBox="1"/>
          <p:nvPr>
            <p:ph idx="2" type="title"/>
          </p:nvPr>
        </p:nvSpPr>
        <p:spPr>
          <a:xfrm>
            <a:off x="556125" y="4378550"/>
            <a:ext cx="4854000" cy="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12121"/>
                </a:solidFill>
              </a:rPr>
              <a:t>We expect Group 2 to exhibit a stronger treatment effect</a:t>
            </a:r>
            <a:endParaRPr sz="17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Electric Scooter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04040"/>
      </a:accent1>
      <a:accent2>
        <a:srgbClr val="B76B6B"/>
      </a:accent2>
      <a:accent3>
        <a:srgbClr val="E9CFC0"/>
      </a:accent3>
      <a:accent4>
        <a:srgbClr val="B9AF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