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431"/>
  </p:normalViewPr>
  <p:slideViewPr>
    <p:cSldViewPr snapToGrid="0">
      <p:cViewPr varScale="1">
        <p:scale>
          <a:sx n="122" d="100"/>
          <a:sy n="122" d="100"/>
        </p:scale>
        <p:origin x="13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5018c20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35018c20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5018c20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5018c20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5018c2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5018c2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5018c2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5018c2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5df5b1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35df5b1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197d99da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197d99da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97d99da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97d99da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5018c20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5018c20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5018c20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5018c20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ps.googleapis.com/maps/api/place/nearbysearch/json?location=" TargetMode="External"/><Relationship Id="rId3" Type="http://schemas.openxmlformats.org/officeDocument/2006/relationships/hyperlink" Target="https://symptoms.webmd.com/" TargetMode="External"/><Relationship Id="rId7" Type="http://schemas.openxmlformats.org/officeDocument/2006/relationships/hyperlink" Target="https://maps.googleapis.com/maps/api/geocode/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ps.googleapis.com/maps/api/place/details/json?placeid=" TargetMode="External"/><Relationship Id="rId5" Type="http://schemas.openxmlformats.org/officeDocument/2006/relationships/hyperlink" Target="https://www.healthgrades.com/specialty-directory" TargetMode="External"/><Relationship Id="rId4" Type="http://schemas.openxmlformats.org/officeDocument/2006/relationships/hyperlink" Target="https://www.healthlin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3750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SimpSymps: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Symptom Checker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Python Pind: </a:t>
            </a:r>
            <a:r>
              <a:rPr lang="en"/>
              <a:t>Anum Malik, Hajra Shahab, Mohammad Mansur, Mohammad Mirza, Sheharyar Ahmad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69177" y="2738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Programming with Python - 90819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7650" y="2359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57675" y="600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57675" y="1409025"/>
            <a:ext cx="7688700" cy="26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Description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Techniques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 &amp; Future Work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603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13700" y="1374450"/>
            <a:ext cx="44484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COVID ‘19 and overburdened healthcare system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80% of internet users look online for health information, making it the third most popular activity behind email and search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Objectives:</a:t>
            </a:r>
            <a:endParaRPr b="1"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Obtain a list of diseases from reliable online sources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Allow the user to retrieve more information, such as causes, and prescribed treatment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Reference list of a panel of doctors or hospitals based on user’s location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575" y="0"/>
            <a:ext cx="3684426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650" y="556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577038" y="3708050"/>
            <a:ext cx="1449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symptoms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387" y="1774699"/>
            <a:ext cx="1449700" cy="144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70" y="1774700"/>
            <a:ext cx="1548750" cy="15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375" y="1774700"/>
            <a:ext cx="1449700" cy="1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3388" y="1774700"/>
            <a:ext cx="1449700" cy="14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733775" y="3646000"/>
            <a:ext cx="15489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Diagnose disease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720025" y="3577550"/>
            <a:ext cx="1910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Find a pharmacy/hospital nearby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067775" y="3577575"/>
            <a:ext cx="16689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Find a doctor online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51050" y="65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9450" y="1333950"/>
            <a:ext cx="74880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Symptoms List:</a:t>
            </a:r>
            <a:endParaRPr sz="1500" b="1" u="sng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WebMD-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https://symptoms.webmd.com/</a:t>
            </a:r>
            <a:r>
              <a:rPr lang="en" sz="1300"/>
              <a:t>  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 b="1" u="sng"/>
              <a:t>Disease Information:</a:t>
            </a:r>
            <a:endParaRPr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Healthline- </a:t>
            </a:r>
            <a:r>
              <a:rPr lang="en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https://www.healthline.com/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Wikipedia  - https://www.wikipedia.org</a:t>
            </a:r>
            <a:endParaRPr sz="13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Doctors (Tele-medicine) Information:</a:t>
            </a:r>
            <a:endParaRPr sz="1500" b="1" u="sng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Healthgrades-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https://www.healthgrades.com/specialty-directory</a:t>
            </a:r>
            <a:r>
              <a:rPr lang="en" sz="1300"/>
              <a:t> </a:t>
            </a:r>
            <a:endParaRPr sz="13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Google Maps for Address/Contact Information: </a:t>
            </a:r>
            <a:endParaRPr sz="1500" b="1" u="sng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https://maps.googleapis.com/maps/api/place/details/json?placeid=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https://maps.googleapis.com/maps/api/geocode/json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https://maps.googleapis.com/maps/api/place/nearbysearch/json?location=</a:t>
            </a:r>
            <a:endParaRPr sz="13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031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27717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 err="1"/>
              <a:t>BeautifulSoup</a:t>
            </a:r>
            <a:r>
              <a:rPr lang="en" dirty="0"/>
              <a:t> 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Regex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JSON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Matplotlib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12225" y="1987500"/>
            <a:ext cx="2679600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Web scraping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 calling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Exporting CSV file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33775" y="589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Instructions and Interface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727650" y="1280021"/>
            <a:ext cx="7688700" cy="31368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Welcome Menu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Enter your most prominent/visible symptom   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System will match and display additional symptoms to check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After confirmation of symptoms, Top 5 diagnosis for your symptoms displayed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Post Diagnosis the chatbot will ask whether you want to receive information related to pharmacies/doctors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Select either pharmacy/hospital  or search for a doctor nearby 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If  you choose pharmacy or hospital, enter zip code or location.  If doctor, enter specialty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Download CSV to computer (diagnosis, list of pharma/doctor/hospital)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624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18363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we’d like to switch to Python for a quick demo of our chatbot!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9450" y="585225"/>
            <a:ext cx="76887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Health-Care Revolution? (probably not)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727650" y="19395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Include targeted diagnosis: age, gender, weight, body parts, etc.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Share past medical condition: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Retrieve data from multiple data sources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Locate pharmacies with prescribed medication only- via inventory list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Allow one-to-one online consultation with a doctor.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421</Words>
  <Application>Microsoft Macintosh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Streamline</vt:lpstr>
      <vt:lpstr>SimpSymps:  The Symptom Checker</vt:lpstr>
      <vt:lpstr>Agenda</vt:lpstr>
      <vt:lpstr>Project Description </vt:lpstr>
      <vt:lpstr>Features</vt:lpstr>
      <vt:lpstr>Data Sources </vt:lpstr>
      <vt:lpstr>Libraries</vt:lpstr>
      <vt:lpstr>User Instructions and Interface</vt:lpstr>
      <vt:lpstr>Demo </vt:lpstr>
      <vt:lpstr>A Health-Care Revolution? (probably not)   Future Work: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SimpSymps:  The Symptom Checker</dc:title>
  <cp:lastModifiedBy>adam ghaznavi</cp:lastModifiedBy>
  <cp:revision>7</cp:revision>
  <dcterms:modified xsi:type="dcterms:W3CDTF">2020-12-18T17:05:58Z</dcterms:modified>
</cp:coreProperties>
</file>