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5.jpg" ContentType="image/jpg"/>
  <Override PartName="/ppt/media/image36.jpg" ContentType="image/jp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87" r:id="rId2"/>
    <p:sldId id="280" r:id="rId3"/>
    <p:sldId id="292" r:id="rId4"/>
    <p:sldId id="293" r:id="rId5"/>
    <p:sldId id="296" r:id="rId6"/>
    <p:sldId id="294" r:id="rId7"/>
    <p:sldId id="295" r:id="rId8"/>
    <p:sldId id="297" r:id="rId9"/>
    <p:sldId id="288" r:id="rId10"/>
    <p:sldId id="291" r:id="rId11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A"/>
    <a:srgbClr val="1482AC"/>
    <a:srgbClr val="CCE2F5"/>
    <a:srgbClr val="308A70"/>
    <a:srgbClr val="201699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68930-D450-4294-9E0B-D21C4B485CFD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F5DF8004-A9D4-460D-AADF-25464709138C}">
      <dgm:prSet phldrT="[Text]" custT="1"/>
      <dgm:spPr/>
      <dgm:t>
        <a:bodyPr/>
        <a:lstStyle/>
        <a:p>
          <a:pPr algn="l"/>
          <a:r>
            <a:rPr lang="en-US" sz="1800" dirty="0"/>
            <a:t>Phase 1</a:t>
          </a:r>
          <a:endParaRPr lang="en-MY" sz="1800" dirty="0"/>
        </a:p>
      </dgm:t>
    </dgm:pt>
    <dgm:pt modelId="{45134283-0E2E-470C-A8A2-3BD30D00D2A4}" type="parTrans" cxnId="{AADD2F2C-9E66-4449-BF16-BD21529FD446}">
      <dgm:prSet/>
      <dgm:spPr/>
      <dgm:t>
        <a:bodyPr/>
        <a:lstStyle/>
        <a:p>
          <a:pPr algn="l"/>
          <a:endParaRPr lang="en-MY"/>
        </a:p>
      </dgm:t>
    </dgm:pt>
    <dgm:pt modelId="{A6F2A1A5-D0AB-4A60-9764-9E8F4D0DFEBA}" type="sibTrans" cxnId="{AADD2F2C-9E66-4449-BF16-BD21529FD446}">
      <dgm:prSet/>
      <dgm:spPr/>
      <dgm:t>
        <a:bodyPr/>
        <a:lstStyle/>
        <a:p>
          <a:pPr algn="l"/>
          <a:endParaRPr lang="en-MY"/>
        </a:p>
      </dgm:t>
    </dgm:pt>
    <dgm:pt modelId="{308F7572-4447-4F13-B9C4-8F7741A6433D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600" dirty="0"/>
            <a:t>- Confirm workflow</a:t>
          </a:r>
          <a:endParaRPr lang="en-MY" sz="1600" dirty="0"/>
        </a:p>
      </dgm:t>
    </dgm:pt>
    <dgm:pt modelId="{460991A0-749B-4598-A2D8-0FEACAEF3BEA}" type="parTrans" cxnId="{CB2EEB9B-5A09-40D2-98D0-FEE79D468EA3}">
      <dgm:prSet/>
      <dgm:spPr/>
      <dgm:t>
        <a:bodyPr/>
        <a:lstStyle/>
        <a:p>
          <a:pPr algn="l"/>
          <a:endParaRPr lang="en-MY"/>
        </a:p>
      </dgm:t>
    </dgm:pt>
    <dgm:pt modelId="{958AAE08-21C1-4B57-A139-39951DCC24DF}" type="sibTrans" cxnId="{CB2EEB9B-5A09-40D2-98D0-FEE79D468EA3}">
      <dgm:prSet/>
      <dgm:spPr/>
      <dgm:t>
        <a:bodyPr/>
        <a:lstStyle/>
        <a:p>
          <a:pPr algn="l"/>
          <a:endParaRPr lang="en-MY"/>
        </a:p>
      </dgm:t>
    </dgm:pt>
    <dgm:pt modelId="{4E4F022E-06C9-47A0-AE2E-1608174794F7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600" dirty="0"/>
            <a:t>- Prepare Hardware</a:t>
          </a:r>
          <a:endParaRPr lang="en-MY" sz="1600" dirty="0"/>
        </a:p>
      </dgm:t>
    </dgm:pt>
    <dgm:pt modelId="{818EECC1-ED0A-4F5B-B1AB-E74292ECA0EE}" type="parTrans" cxnId="{26472D11-7B1E-4F0F-A54E-705C7566D4FD}">
      <dgm:prSet/>
      <dgm:spPr/>
      <dgm:t>
        <a:bodyPr/>
        <a:lstStyle/>
        <a:p>
          <a:pPr algn="l"/>
          <a:endParaRPr lang="en-MY"/>
        </a:p>
      </dgm:t>
    </dgm:pt>
    <dgm:pt modelId="{B909530F-C265-4E3E-ADA0-4A669D3A54AD}" type="sibTrans" cxnId="{26472D11-7B1E-4F0F-A54E-705C7566D4FD}">
      <dgm:prSet/>
      <dgm:spPr/>
      <dgm:t>
        <a:bodyPr/>
        <a:lstStyle/>
        <a:p>
          <a:pPr algn="l"/>
          <a:endParaRPr lang="en-MY"/>
        </a:p>
      </dgm:t>
    </dgm:pt>
    <dgm:pt modelId="{23F89ED0-D4C1-4F15-8EF9-9FA811A8698B}">
      <dgm:prSet phldrT="[Text]" custT="1"/>
      <dgm:spPr/>
      <dgm:t>
        <a:bodyPr/>
        <a:lstStyle/>
        <a:p>
          <a:pPr algn="l"/>
          <a:r>
            <a:rPr lang="en-US" sz="1800" dirty="0"/>
            <a:t>Phase 2</a:t>
          </a:r>
          <a:endParaRPr lang="en-MY" sz="1800" dirty="0"/>
        </a:p>
      </dgm:t>
    </dgm:pt>
    <dgm:pt modelId="{24B9465D-3E5E-43BE-B8B6-074EA62320D3}" type="parTrans" cxnId="{894268A6-2DD8-49F7-BE81-E40A964FA93F}">
      <dgm:prSet/>
      <dgm:spPr/>
      <dgm:t>
        <a:bodyPr/>
        <a:lstStyle/>
        <a:p>
          <a:pPr algn="l"/>
          <a:endParaRPr lang="en-MY"/>
        </a:p>
      </dgm:t>
    </dgm:pt>
    <dgm:pt modelId="{64E25B16-355D-45D6-B69A-39CC5A566573}" type="sibTrans" cxnId="{894268A6-2DD8-49F7-BE81-E40A964FA93F}">
      <dgm:prSet/>
      <dgm:spPr/>
      <dgm:t>
        <a:bodyPr/>
        <a:lstStyle/>
        <a:p>
          <a:pPr algn="l"/>
          <a:endParaRPr lang="en-MY"/>
        </a:p>
      </dgm:t>
    </dgm:pt>
    <dgm:pt modelId="{3A9CD958-E7C3-42D6-8FF5-FA326D18E0F2}">
      <dgm:prSet phldrT="[Text]" custT="1"/>
      <dgm:spPr/>
      <dgm:t>
        <a:bodyPr/>
        <a:lstStyle/>
        <a:p>
          <a:pPr algn="l"/>
          <a:r>
            <a:rPr lang="en-US" sz="1600" dirty="0"/>
            <a:t>- Prepare sticker and put to on packing</a:t>
          </a:r>
        </a:p>
        <a:p>
          <a:pPr algn="l"/>
          <a:r>
            <a:rPr lang="en-US" sz="1600" dirty="0"/>
            <a:t>- Perform UAT</a:t>
          </a:r>
        </a:p>
        <a:p>
          <a:pPr algn="l"/>
          <a:r>
            <a:rPr lang="en-US" sz="1600" dirty="0"/>
            <a:t>- User </a:t>
          </a:r>
          <a:r>
            <a:rPr lang="en-US" altLang="zh-CN" sz="1600" dirty="0"/>
            <a:t>training</a:t>
          </a:r>
          <a:endParaRPr lang="en-MY" sz="1600" dirty="0"/>
        </a:p>
      </dgm:t>
    </dgm:pt>
    <dgm:pt modelId="{5AA449C8-8EA2-468C-9B9E-6602682A2919}" type="parTrans" cxnId="{4DC9977F-C165-4AAD-AB10-2B996381A0CA}">
      <dgm:prSet/>
      <dgm:spPr/>
      <dgm:t>
        <a:bodyPr/>
        <a:lstStyle/>
        <a:p>
          <a:pPr algn="l"/>
          <a:endParaRPr lang="en-MY"/>
        </a:p>
      </dgm:t>
    </dgm:pt>
    <dgm:pt modelId="{64DDD841-875C-4B9E-9265-ED43ABE50B76}" type="sibTrans" cxnId="{4DC9977F-C165-4AAD-AB10-2B996381A0CA}">
      <dgm:prSet/>
      <dgm:spPr/>
      <dgm:t>
        <a:bodyPr/>
        <a:lstStyle/>
        <a:p>
          <a:pPr algn="l"/>
          <a:endParaRPr lang="en-MY"/>
        </a:p>
      </dgm:t>
    </dgm:pt>
    <dgm:pt modelId="{10B96722-5FB4-4524-8C2A-8D3982D6D0AD}">
      <dgm:prSet phldrT="[Text]" custT="1"/>
      <dgm:spPr/>
      <dgm:t>
        <a:bodyPr/>
        <a:lstStyle/>
        <a:p>
          <a:pPr algn="l"/>
          <a:r>
            <a:rPr lang="en-US" sz="1800" dirty="0"/>
            <a:t>Phase 3</a:t>
          </a:r>
          <a:endParaRPr lang="en-MY" sz="1800" dirty="0"/>
        </a:p>
      </dgm:t>
    </dgm:pt>
    <dgm:pt modelId="{9C2DBE61-774F-4732-9F8C-EADBF789F004}" type="parTrans" cxnId="{7C8661C6-7F63-4F67-BBEC-A6304EECE266}">
      <dgm:prSet/>
      <dgm:spPr/>
      <dgm:t>
        <a:bodyPr/>
        <a:lstStyle/>
        <a:p>
          <a:pPr algn="l"/>
          <a:endParaRPr lang="en-MY"/>
        </a:p>
      </dgm:t>
    </dgm:pt>
    <dgm:pt modelId="{DF9B868D-EC0A-4246-946C-DAA7D5C3C0B1}" type="sibTrans" cxnId="{7C8661C6-7F63-4F67-BBEC-A6304EECE266}">
      <dgm:prSet/>
      <dgm:spPr/>
      <dgm:t>
        <a:bodyPr/>
        <a:lstStyle/>
        <a:p>
          <a:pPr algn="l"/>
          <a:endParaRPr lang="en-MY"/>
        </a:p>
      </dgm:t>
    </dgm:pt>
    <dgm:pt modelId="{9E3DC9C4-3EDE-4345-BA58-11F610BFE41D}">
      <dgm:prSet phldrT="[Text]" custT="1"/>
      <dgm:spPr/>
      <dgm:t>
        <a:bodyPr/>
        <a:lstStyle/>
        <a:p>
          <a:pPr algn="l"/>
          <a:r>
            <a:rPr lang="en-US" sz="1600" dirty="0"/>
            <a:t>- Go Live</a:t>
          </a:r>
          <a:endParaRPr lang="en-MY" sz="1600" dirty="0"/>
        </a:p>
      </dgm:t>
    </dgm:pt>
    <dgm:pt modelId="{528C3726-0865-4580-9DC2-07BB2B0C0FBF}" type="parTrans" cxnId="{ECAFBAA7-EC61-478B-916C-FC0DB3CF1887}">
      <dgm:prSet/>
      <dgm:spPr/>
      <dgm:t>
        <a:bodyPr/>
        <a:lstStyle/>
        <a:p>
          <a:pPr algn="l"/>
          <a:endParaRPr lang="en-MY"/>
        </a:p>
      </dgm:t>
    </dgm:pt>
    <dgm:pt modelId="{7A6DFB9F-C5AD-434C-B8DD-5DE80DFE9A27}" type="sibTrans" cxnId="{ECAFBAA7-EC61-478B-916C-FC0DB3CF1887}">
      <dgm:prSet/>
      <dgm:spPr/>
      <dgm:t>
        <a:bodyPr/>
        <a:lstStyle/>
        <a:p>
          <a:pPr algn="l"/>
          <a:endParaRPr lang="en-MY"/>
        </a:p>
      </dgm:t>
    </dgm:pt>
    <dgm:pt modelId="{03D07DC0-DBEA-43C8-B7F1-52DCC61751D7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600" dirty="0"/>
            <a:t>- Design and develop system</a:t>
          </a:r>
        </a:p>
        <a:p>
          <a:pPr algn="l">
            <a:buFont typeface="Arial" panose="020B0604020202020204" pitchFamily="34" charset="0"/>
            <a:buNone/>
          </a:pPr>
          <a:r>
            <a:rPr lang="en-US" sz="1600" dirty="0"/>
            <a:t>- Introduction to related party</a:t>
          </a:r>
        </a:p>
        <a:p>
          <a:pPr algn="l">
            <a:buFont typeface="Arial" panose="020B0604020202020204" pitchFamily="34" charset="0"/>
            <a:buNone/>
          </a:pPr>
          <a:r>
            <a:rPr lang="en-US" sz="1600" dirty="0"/>
            <a:t>- Network infra installation</a:t>
          </a:r>
          <a:endParaRPr lang="en-MY" sz="1600" dirty="0"/>
        </a:p>
      </dgm:t>
    </dgm:pt>
    <dgm:pt modelId="{D9DEFDE9-E228-480E-AA5C-1E316992FD28}" type="parTrans" cxnId="{78BADC3A-8532-478F-88EC-78D51B202577}">
      <dgm:prSet/>
      <dgm:spPr/>
      <dgm:t>
        <a:bodyPr/>
        <a:lstStyle/>
        <a:p>
          <a:pPr algn="l"/>
          <a:endParaRPr lang="en-MY"/>
        </a:p>
      </dgm:t>
    </dgm:pt>
    <dgm:pt modelId="{FEBF0D81-71BF-4421-8F39-B7C23473D87C}" type="sibTrans" cxnId="{78BADC3A-8532-478F-88EC-78D51B202577}">
      <dgm:prSet/>
      <dgm:spPr/>
      <dgm:t>
        <a:bodyPr/>
        <a:lstStyle/>
        <a:p>
          <a:pPr algn="l"/>
          <a:endParaRPr lang="en-MY"/>
        </a:p>
      </dgm:t>
    </dgm:pt>
    <dgm:pt modelId="{A45E3BCA-9C52-4D6C-A431-3CDA557A483F}" type="pres">
      <dgm:prSet presAssocID="{8EE68930-D450-4294-9E0B-D21C4B485CFD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MY"/>
        </a:p>
      </dgm:t>
    </dgm:pt>
    <dgm:pt modelId="{8700E29D-C49E-4E5D-A69B-2FCF36A7F6C8}" type="pres">
      <dgm:prSet presAssocID="{10B96722-5FB4-4524-8C2A-8D3982D6D0AD}" presName="ChildAccent3" presStyleCnt="0"/>
      <dgm:spPr/>
    </dgm:pt>
    <dgm:pt modelId="{085BF756-19A9-4C0D-88BB-137D1DBF230F}" type="pres">
      <dgm:prSet presAssocID="{10B96722-5FB4-4524-8C2A-8D3982D6D0AD}" presName="ChildAccent" presStyleLbl="alignImgPlace1" presStyleIdx="0" presStyleCnt="3" custScaleX="169253" custLinFactNeighborX="34426"/>
      <dgm:spPr/>
      <dgm:t>
        <a:bodyPr/>
        <a:lstStyle/>
        <a:p>
          <a:endParaRPr lang="en-MY"/>
        </a:p>
      </dgm:t>
    </dgm:pt>
    <dgm:pt modelId="{699E4991-D8E5-4D18-85EF-E083AC512627}" type="pres">
      <dgm:prSet presAssocID="{10B96722-5FB4-4524-8C2A-8D3982D6D0AD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B6A060B-0726-4374-BF1A-F2AB691EAD90}" type="pres">
      <dgm:prSet presAssocID="{10B96722-5FB4-4524-8C2A-8D3982D6D0AD}" presName="Parent3" presStyleLbl="node1" presStyleIdx="0" presStyleCnt="3" custScaleX="170689" custLinFactNeighborX="3553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509ED71-C4BA-4FF2-B69F-D18266556AB1}" type="pres">
      <dgm:prSet presAssocID="{23F89ED0-D4C1-4F15-8EF9-9FA811A8698B}" presName="ChildAccent2" presStyleCnt="0"/>
      <dgm:spPr/>
    </dgm:pt>
    <dgm:pt modelId="{F5D7E2C2-A6CB-4F89-A29E-820264FF15ED}" type="pres">
      <dgm:prSet presAssocID="{23F89ED0-D4C1-4F15-8EF9-9FA811A8698B}" presName="ChildAccent" presStyleLbl="alignImgPlace1" presStyleIdx="1" presStyleCnt="3" custScaleX="165348" custLinFactNeighborX="-32454" custLinFactNeighborY="3712"/>
      <dgm:spPr/>
      <dgm:t>
        <a:bodyPr/>
        <a:lstStyle/>
        <a:p>
          <a:endParaRPr lang="en-MY"/>
        </a:p>
      </dgm:t>
    </dgm:pt>
    <dgm:pt modelId="{CC9C6B5E-DE4A-4815-88ED-3EB4A0072859}" type="pres">
      <dgm:prSet presAssocID="{23F89ED0-D4C1-4F15-8EF9-9FA811A8698B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3C995DE-07CD-4743-94CE-E23D576E4F56}" type="pres">
      <dgm:prSet presAssocID="{23F89ED0-D4C1-4F15-8EF9-9FA811A8698B}" presName="Parent2" presStyleLbl="node1" presStyleIdx="1" presStyleCnt="3" custScaleX="165348" custLinFactNeighborX="-32454" custLinFactNeighborY="1930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031B7E2B-6EED-4CBA-81F3-4926BE62D677}" type="pres">
      <dgm:prSet presAssocID="{F5DF8004-A9D4-460D-AADF-25464709138C}" presName="ChildAccent1" presStyleCnt="0"/>
      <dgm:spPr/>
    </dgm:pt>
    <dgm:pt modelId="{A50AE5CC-777F-418B-B3A2-BC71E9716ECE}" type="pres">
      <dgm:prSet presAssocID="{F5DF8004-A9D4-460D-AADF-25464709138C}" presName="ChildAccent" presStyleLbl="alignImgPlace1" presStyleIdx="2" presStyleCnt="3" custScaleX="163143" custLinFactNeighborX="-98101" custLinFactNeighborY="6685"/>
      <dgm:spPr/>
      <dgm:t>
        <a:bodyPr/>
        <a:lstStyle/>
        <a:p>
          <a:endParaRPr lang="en-MY"/>
        </a:p>
      </dgm:t>
    </dgm:pt>
    <dgm:pt modelId="{567EDA8F-E0B1-43A6-ADB5-466E3B6CE8E3}" type="pres">
      <dgm:prSet presAssocID="{F5DF8004-A9D4-460D-AADF-25464709138C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B91271E-4B5B-47A9-9BE8-53B171329B72}" type="pres">
      <dgm:prSet presAssocID="{F5DF8004-A9D4-460D-AADF-25464709138C}" presName="Parent1" presStyleLbl="node1" presStyleIdx="2" presStyleCnt="3" custScaleX="163143" custLinFactNeighborX="-98101" custLinFactNeighborY="4008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E27B2666-6C5A-443B-95B2-F1D5C35FB0E1}" type="presOf" srcId="{F5DF8004-A9D4-460D-AADF-25464709138C}" destId="{DB91271E-4B5B-47A9-9BE8-53B171329B72}" srcOrd="0" destOrd="0" presId="urn:microsoft.com/office/officeart/2011/layout/InterconnectedBlockProcess"/>
    <dgm:cxn modelId="{78BADC3A-8532-478F-88EC-78D51B202577}" srcId="{F5DF8004-A9D4-460D-AADF-25464709138C}" destId="{03D07DC0-DBEA-43C8-B7F1-52DCC61751D7}" srcOrd="2" destOrd="0" parTransId="{D9DEFDE9-E228-480E-AA5C-1E316992FD28}" sibTransId="{FEBF0D81-71BF-4421-8F39-B7C23473D87C}"/>
    <dgm:cxn modelId="{A9CAC6D6-0454-4AA4-86A0-AACAE071F9FD}" type="presOf" srcId="{9E3DC9C4-3EDE-4345-BA58-11F610BFE41D}" destId="{699E4991-D8E5-4D18-85EF-E083AC512627}" srcOrd="1" destOrd="0" presId="urn:microsoft.com/office/officeart/2011/layout/InterconnectedBlockProcess"/>
    <dgm:cxn modelId="{BDE6E7C8-27CE-4662-AEB6-165AFF1D8B7A}" type="presOf" srcId="{308F7572-4447-4F13-B9C4-8F7741A6433D}" destId="{A50AE5CC-777F-418B-B3A2-BC71E9716ECE}" srcOrd="0" destOrd="0" presId="urn:microsoft.com/office/officeart/2011/layout/InterconnectedBlockProcess"/>
    <dgm:cxn modelId="{CB43263F-8002-4E54-B5B8-BCE234D46A3F}" type="presOf" srcId="{3A9CD958-E7C3-42D6-8FF5-FA326D18E0F2}" destId="{F5D7E2C2-A6CB-4F89-A29E-820264FF15ED}" srcOrd="0" destOrd="0" presId="urn:microsoft.com/office/officeart/2011/layout/InterconnectedBlockProcess"/>
    <dgm:cxn modelId="{2702D052-615F-48F9-AEB6-3DAEF4D2DC39}" type="presOf" srcId="{4E4F022E-06C9-47A0-AE2E-1608174794F7}" destId="{567EDA8F-E0B1-43A6-ADB5-466E3B6CE8E3}" srcOrd="1" destOrd="1" presId="urn:microsoft.com/office/officeart/2011/layout/InterconnectedBlockProcess"/>
    <dgm:cxn modelId="{CB2EEB9B-5A09-40D2-98D0-FEE79D468EA3}" srcId="{F5DF8004-A9D4-460D-AADF-25464709138C}" destId="{308F7572-4447-4F13-B9C4-8F7741A6433D}" srcOrd="0" destOrd="0" parTransId="{460991A0-749B-4598-A2D8-0FEACAEF3BEA}" sibTransId="{958AAE08-21C1-4B57-A139-39951DCC24DF}"/>
    <dgm:cxn modelId="{4DC9977F-C165-4AAD-AB10-2B996381A0CA}" srcId="{23F89ED0-D4C1-4F15-8EF9-9FA811A8698B}" destId="{3A9CD958-E7C3-42D6-8FF5-FA326D18E0F2}" srcOrd="0" destOrd="0" parTransId="{5AA449C8-8EA2-468C-9B9E-6602682A2919}" sibTransId="{64DDD841-875C-4B9E-9265-ED43ABE50B76}"/>
    <dgm:cxn modelId="{FCF8F1BC-20B4-4DDF-B2BA-9EFB1569EAD6}" type="presOf" srcId="{8EE68930-D450-4294-9E0B-D21C4B485CFD}" destId="{A45E3BCA-9C52-4D6C-A431-3CDA557A483F}" srcOrd="0" destOrd="0" presId="urn:microsoft.com/office/officeart/2011/layout/InterconnectedBlockProcess"/>
    <dgm:cxn modelId="{7C8661C6-7F63-4F67-BBEC-A6304EECE266}" srcId="{8EE68930-D450-4294-9E0B-D21C4B485CFD}" destId="{10B96722-5FB4-4524-8C2A-8D3982D6D0AD}" srcOrd="2" destOrd="0" parTransId="{9C2DBE61-774F-4732-9F8C-EADBF789F004}" sibTransId="{DF9B868D-EC0A-4246-946C-DAA7D5C3C0B1}"/>
    <dgm:cxn modelId="{865958B9-174F-4AD5-9817-0ED6B3AFA860}" type="presOf" srcId="{23F89ED0-D4C1-4F15-8EF9-9FA811A8698B}" destId="{93C995DE-07CD-4743-94CE-E23D576E4F56}" srcOrd="0" destOrd="0" presId="urn:microsoft.com/office/officeart/2011/layout/InterconnectedBlockProcess"/>
    <dgm:cxn modelId="{BEE5C21D-4C33-40A5-A875-5D2D2EDAA909}" type="presOf" srcId="{03D07DC0-DBEA-43C8-B7F1-52DCC61751D7}" destId="{567EDA8F-E0B1-43A6-ADB5-466E3B6CE8E3}" srcOrd="1" destOrd="2" presId="urn:microsoft.com/office/officeart/2011/layout/InterconnectedBlockProcess"/>
    <dgm:cxn modelId="{ECAFBAA7-EC61-478B-916C-FC0DB3CF1887}" srcId="{10B96722-5FB4-4524-8C2A-8D3982D6D0AD}" destId="{9E3DC9C4-3EDE-4345-BA58-11F610BFE41D}" srcOrd="0" destOrd="0" parTransId="{528C3726-0865-4580-9DC2-07BB2B0C0FBF}" sibTransId="{7A6DFB9F-C5AD-434C-B8DD-5DE80DFE9A27}"/>
    <dgm:cxn modelId="{84E23E57-346A-4B10-8763-D4D3C627C600}" type="presOf" srcId="{10B96722-5FB4-4524-8C2A-8D3982D6D0AD}" destId="{6B6A060B-0726-4374-BF1A-F2AB691EAD90}" srcOrd="0" destOrd="0" presId="urn:microsoft.com/office/officeart/2011/layout/InterconnectedBlockProcess"/>
    <dgm:cxn modelId="{BE67D1B1-5491-48EA-A881-022CAAD4B0AC}" type="presOf" srcId="{308F7572-4447-4F13-B9C4-8F7741A6433D}" destId="{567EDA8F-E0B1-43A6-ADB5-466E3B6CE8E3}" srcOrd="1" destOrd="0" presId="urn:microsoft.com/office/officeart/2011/layout/InterconnectedBlockProcess"/>
    <dgm:cxn modelId="{894268A6-2DD8-49F7-BE81-E40A964FA93F}" srcId="{8EE68930-D450-4294-9E0B-D21C4B485CFD}" destId="{23F89ED0-D4C1-4F15-8EF9-9FA811A8698B}" srcOrd="1" destOrd="0" parTransId="{24B9465D-3E5E-43BE-B8B6-074EA62320D3}" sibTransId="{64E25B16-355D-45D6-B69A-39CC5A566573}"/>
    <dgm:cxn modelId="{CC3726BA-D1D5-4AB9-955F-32AC321CA0AA}" type="presOf" srcId="{3A9CD958-E7C3-42D6-8FF5-FA326D18E0F2}" destId="{CC9C6B5E-DE4A-4815-88ED-3EB4A0072859}" srcOrd="1" destOrd="0" presId="urn:microsoft.com/office/officeart/2011/layout/InterconnectedBlockProcess"/>
    <dgm:cxn modelId="{AADD2F2C-9E66-4449-BF16-BD21529FD446}" srcId="{8EE68930-D450-4294-9E0B-D21C4B485CFD}" destId="{F5DF8004-A9D4-460D-AADF-25464709138C}" srcOrd="0" destOrd="0" parTransId="{45134283-0E2E-470C-A8A2-3BD30D00D2A4}" sibTransId="{A6F2A1A5-D0AB-4A60-9764-9E8F4D0DFEBA}"/>
    <dgm:cxn modelId="{C622BC33-3577-4469-A108-1ABBBEFE58AB}" type="presOf" srcId="{03D07DC0-DBEA-43C8-B7F1-52DCC61751D7}" destId="{A50AE5CC-777F-418B-B3A2-BC71E9716ECE}" srcOrd="0" destOrd="2" presId="urn:microsoft.com/office/officeart/2011/layout/InterconnectedBlockProcess"/>
    <dgm:cxn modelId="{26472D11-7B1E-4F0F-A54E-705C7566D4FD}" srcId="{F5DF8004-A9D4-460D-AADF-25464709138C}" destId="{4E4F022E-06C9-47A0-AE2E-1608174794F7}" srcOrd="1" destOrd="0" parTransId="{818EECC1-ED0A-4F5B-B1AB-E74292ECA0EE}" sibTransId="{B909530F-C265-4E3E-ADA0-4A669D3A54AD}"/>
    <dgm:cxn modelId="{8A1C51A0-55CC-47E4-B544-CF4F612852BF}" type="presOf" srcId="{9E3DC9C4-3EDE-4345-BA58-11F610BFE41D}" destId="{085BF756-19A9-4C0D-88BB-137D1DBF230F}" srcOrd="0" destOrd="0" presId="urn:microsoft.com/office/officeart/2011/layout/InterconnectedBlockProcess"/>
    <dgm:cxn modelId="{51B63039-1646-42F4-BC02-82FD6599A415}" type="presOf" srcId="{4E4F022E-06C9-47A0-AE2E-1608174794F7}" destId="{A50AE5CC-777F-418B-B3A2-BC71E9716ECE}" srcOrd="0" destOrd="1" presId="urn:microsoft.com/office/officeart/2011/layout/InterconnectedBlockProcess"/>
    <dgm:cxn modelId="{5F13D69D-17F1-49C2-A153-733A833EB6CD}" type="presParOf" srcId="{A45E3BCA-9C52-4D6C-A431-3CDA557A483F}" destId="{8700E29D-C49E-4E5D-A69B-2FCF36A7F6C8}" srcOrd="0" destOrd="0" presId="urn:microsoft.com/office/officeart/2011/layout/InterconnectedBlockProcess"/>
    <dgm:cxn modelId="{01C5955A-A5EA-4E1A-9990-E60EC4C4F2D0}" type="presParOf" srcId="{8700E29D-C49E-4E5D-A69B-2FCF36A7F6C8}" destId="{085BF756-19A9-4C0D-88BB-137D1DBF230F}" srcOrd="0" destOrd="0" presId="urn:microsoft.com/office/officeart/2011/layout/InterconnectedBlockProcess"/>
    <dgm:cxn modelId="{1342736A-FEC5-4810-8DB1-900DAFE1BE3C}" type="presParOf" srcId="{A45E3BCA-9C52-4D6C-A431-3CDA557A483F}" destId="{699E4991-D8E5-4D18-85EF-E083AC512627}" srcOrd="1" destOrd="0" presId="urn:microsoft.com/office/officeart/2011/layout/InterconnectedBlockProcess"/>
    <dgm:cxn modelId="{9B66EDEE-1C0E-4191-9F0E-B012FE96AC8C}" type="presParOf" srcId="{A45E3BCA-9C52-4D6C-A431-3CDA557A483F}" destId="{6B6A060B-0726-4374-BF1A-F2AB691EAD90}" srcOrd="2" destOrd="0" presId="urn:microsoft.com/office/officeart/2011/layout/InterconnectedBlockProcess"/>
    <dgm:cxn modelId="{2510ECBD-CC57-449D-AB15-4F6C2CD3CA55}" type="presParOf" srcId="{A45E3BCA-9C52-4D6C-A431-3CDA557A483F}" destId="{C509ED71-C4BA-4FF2-B69F-D18266556AB1}" srcOrd="3" destOrd="0" presId="urn:microsoft.com/office/officeart/2011/layout/InterconnectedBlockProcess"/>
    <dgm:cxn modelId="{E00CD4D9-379E-4C21-A824-FE08E1666703}" type="presParOf" srcId="{C509ED71-C4BA-4FF2-B69F-D18266556AB1}" destId="{F5D7E2C2-A6CB-4F89-A29E-820264FF15ED}" srcOrd="0" destOrd="0" presId="urn:microsoft.com/office/officeart/2011/layout/InterconnectedBlockProcess"/>
    <dgm:cxn modelId="{837BDD03-0640-432D-9AED-891EE7D76124}" type="presParOf" srcId="{A45E3BCA-9C52-4D6C-A431-3CDA557A483F}" destId="{CC9C6B5E-DE4A-4815-88ED-3EB4A0072859}" srcOrd="4" destOrd="0" presId="urn:microsoft.com/office/officeart/2011/layout/InterconnectedBlockProcess"/>
    <dgm:cxn modelId="{ADA60DFA-F732-46FB-8B53-13DBF91EB31A}" type="presParOf" srcId="{A45E3BCA-9C52-4D6C-A431-3CDA557A483F}" destId="{93C995DE-07CD-4743-94CE-E23D576E4F56}" srcOrd="5" destOrd="0" presId="urn:microsoft.com/office/officeart/2011/layout/InterconnectedBlockProcess"/>
    <dgm:cxn modelId="{FF835A6D-B9F6-4D24-8F5F-03A5CDAD721D}" type="presParOf" srcId="{A45E3BCA-9C52-4D6C-A431-3CDA557A483F}" destId="{031B7E2B-6EED-4CBA-81F3-4926BE62D677}" srcOrd="6" destOrd="0" presId="urn:microsoft.com/office/officeart/2011/layout/InterconnectedBlockProcess"/>
    <dgm:cxn modelId="{AAE4E4A1-3724-422D-A109-E06AEBBDF416}" type="presParOf" srcId="{031B7E2B-6EED-4CBA-81F3-4926BE62D677}" destId="{A50AE5CC-777F-418B-B3A2-BC71E9716ECE}" srcOrd="0" destOrd="0" presId="urn:microsoft.com/office/officeart/2011/layout/InterconnectedBlockProcess"/>
    <dgm:cxn modelId="{611CE04B-3C7A-4B7B-8158-C1682DBD6FB3}" type="presParOf" srcId="{A45E3BCA-9C52-4D6C-A431-3CDA557A483F}" destId="{567EDA8F-E0B1-43A6-ADB5-466E3B6CE8E3}" srcOrd="7" destOrd="0" presId="urn:microsoft.com/office/officeart/2011/layout/InterconnectedBlockProcess"/>
    <dgm:cxn modelId="{105F14D9-7E48-497D-B4BB-8FD6550A4060}" type="presParOf" srcId="{A45E3BCA-9C52-4D6C-A431-3CDA557A483F}" destId="{DB91271E-4B5B-47A9-9BE8-53B171329B72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BF756-19A9-4C0D-88BB-137D1DBF230F}">
      <dsp:nvSpPr>
        <dsp:cNvPr id="0" name=""/>
        <dsp:cNvSpPr/>
      </dsp:nvSpPr>
      <dsp:spPr>
        <a:xfrm>
          <a:off x="5386336" y="759656"/>
          <a:ext cx="2714397" cy="356394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 Go Live</a:t>
          </a:r>
          <a:endParaRPr lang="en-MY" sz="1600" kern="1200" dirty="0"/>
        </a:p>
      </dsp:txBody>
      <dsp:txXfrm>
        <a:off x="5730828" y="759656"/>
        <a:ext cx="2369905" cy="3563944"/>
      </dsp:txXfrm>
    </dsp:sp>
    <dsp:sp modelId="{6B6A060B-0726-4374-BF1A-F2AB691EAD90}">
      <dsp:nvSpPr>
        <dsp:cNvPr id="0" name=""/>
        <dsp:cNvSpPr/>
      </dsp:nvSpPr>
      <dsp:spPr>
        <a:xfrm>
          <a:off x="5392575" y="0"/>
          <a:ext cx="2737427" cy="760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3</a:t>
          </a:r>
          <a:endParaRPr lang="en-MY" sz="1800" kern="1200" dirty="0"/>
        </a:p>
      </dsp:txBody>
      <dsp:txXfrm>
        <a:off x="5392575" y="0"/>
        <a:ext cx="2737427" cy="760953"/>
      </dsp:txXfrm>
    </dsp:sp>
    <dsp:sp modelId="{F5D7E2C2-A6CB-4F89-A29E-820264FF15ED}">
      <dsp:nvSpPr>
        <dsp:cNvPr id="0" name=""/>
        <dsp:cNvSpPr/>
      </dsp:nvSpPr>
      <dsp:spPr>
        <a:xfrm>
          <a:off x="2740828" y="882513"/>
          <a:ext cx="2651770" cy="33097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 Prepare sticker and put to on packing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 Perform UAT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 User </a:t>
          </a:r>
          <a:r>
            <a:rPr lang="en-US" altLang="zh-CN" sz="1600" kern="1200" dirty="0"/>
            <a:t>training</a:t>
          </a:r>
          <a:endParaRPr lang="en-MY" sz="1600" kern="1200" dirty="0"/>
        </a:p>
      </dsp:txBody>
      <dsp:txXfrm>
        <a:off x="3077371" y="882513"/>
        <a:ext cx="2315227" cy="3309716"/>
      </dsp:txXfrm>
    </dsp:sp>
    <dsp:sp modelId="{93C995DE-07CD-4743-94CE-E23D576E4F56}">
      <dsp:nvSpPr>
        <dsp:cNvPr id="0" name=""/>
        <dsp:cNvSpPr/>
      </dsp:nvSpPr>
      <dsp:spPr>
        <a:xfrm>
          <a:off x="2740828" y="246079"/>
          <a:ext cx="2651770" cy="636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2</a:t>
          </a:r>
          <a:endParaRPr lang="en-MY" sz="1800" kern="1200" dirty="0"/>
        </a:p>
      </dsp:txBody>
      <dsp:txXfrm>
        <a:off x="2740828" y="246079"/>
        <a:ext cx="2651770" cy="636434"/>
      </dsp:txXfrm>
    </dsp:sp>
    <dsp:sp modelId="{A50AE5CC-777F-418B-B3A2-BC71E9716ECE}">
      <dsp:nvSpPr>
        <dsp:cNvPr id="0" name=""/>
        <dsp:cNvSpPr/>
      </dsp:nvSpPr>
      <dsp:spPr>
        <a:xfrm>
          <a:off x="101943" y="963887"/>
          <a:ext cx="2616408" cy="305505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- Confirm workflow</a:t>
          </a:r>
          <a:endParaRPr lang="en-MY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- Prepare Hardware</a:t>
          </a:r>
          <a:endParaRPr lang="en-MY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- Design and develop system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- Introduction to related party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- Network infra installation</a:t>
          </a:r>
          <a:endParaRPr lang="en-MY" sz="1600" kern="1200" dirty="0"/>
        </a:p>
      </dsp:txBody>
      <dsp:txXfrm>
        <a:off x="433998" y="963887"/>
        <a:ext cx="2284352" cy="3055056"/>
      </dsp:txXfrm>
    </dsp:sp>
    <dsp:sp modelId="{DB91271E-4B5B-47A9-9BE8-53B171329B72}">
      <dsp:nvSpPr>
        <dsp:cNvPr id="0" name=""/>
        <dsp:cNvSpPr/>
      </dsp:nvSpPr>
      <dsp:spPr>
        <a:xfrm>
          <a:off x="101943" y="454492"/>
          <a:ext cx="2616408" cy="509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1</a:t>
          </a:r>
          <a:endParaRPr lang="en-MY" sz="1800" kern="1200" dirty="0"/>
        </a:p>
      </dsp:txBody>
      <dsp:txXfrm>
        <a:off x="101943" y="454492"/>
        <a:ext cx="2616408" cy="509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hyperlink" Target="http://www.pngall.com/qr-code-png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svg"/><Relationship Id="rId37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hyperlink" Target="https://commons.wikimedia.org/wiki/File:Gnome-dev-printer.svg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2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gadgetsin.com/dell-streak-7-wi-fi-android-tablet.htm" TargetMode="External"/><Relationship Id="rId4" Type="http://schemas.openxmlformats.org/officeDocument/2006/relationships/image" Target="../media/image3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D5F290-BE44-435F-A48C-9FA518CAF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"/>
          <a:stretch/>
        </p:blipFill>
        <p:spPr>
          <a:xfrm>
            <a:off x="4542" y="-6008"/>
            <a:ext cx="12187457" cy="6886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9210E1-25C4-4B2C-9B6E-BBD90DAD6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" y="240426"/>
            <a:ext cx="1287287" cy="12039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C1CE6B8-A60A-4E50-B5F4-D7AE89B4BDC5}"/>
              </a:ext>
            </a:extLst>
          </p:cNvPr>
          <p:cNvSpPr/>
          <p:nvPr/>
        </p:nvSpPr>
        <p:spPr>
          <a:xfrm>
            <a:off x="0" y="6411433"/>
            <a:ext cx="12192000" cy="4682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33501581-B00C-4B7A-9798-854061E5E68C}"/>
              </a:ext>
            </a:extLst>
          </p:cNvPr>
          <p:cNvSpPr txBox="1">
            <a:spLocks/>
          </p:cNvSpPr>
          <p:nvPr/>
        </p:nvSpPr>
        <p:spPr>
          <a:xfrm>
            <a:off x="1722784" y="341885"/>
            <a:ext cx="4121426" cy="9422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b="1" cap="none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2CF39BD-7D01-4C6A-AC38-7E163DA90FE1}"/>
              </a:ext>
            </a:extLst>
          </p:cNvPr>
          <p:cNvSpPr txBox="1"/>
          <p:nvPr/>
        </p:nvSpPr>
        <p:spPr>
          <a:xfrm>
            <a:off x="0" y="6501771"/>
            <a:ext cx="2892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Moving Forward To Industry 4.0</a:t>
            </a:r>
            <a:endParaRPr lang="en-MY" sz="16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8510" y="4973532"/>
            <a:ext cx="6093490" cy="940908"/>
          </a:xfrm>
        </p:spPr>
        <p:txBody>
          <a:bodyPr anchor="t">
            <a:noAutofit/>
          </a:bodyPr>
          <a:lstStyle/>
          <a:p>
            <a:r>
              <a:rPr lang="en-US" sz="2800" cap="none">
                <a:solidFill>
                  <a:schemeClr val="bg1"/>
                </a:solidFill>
              </a:rPr>
              <a:t>PACKING</a:t>
            </a:r>
            <a:r>
              <a:rPr lang="en-US" sz="2800" cap="none" dirty="0">
                <a:solidFill>
                  <a:schemeClr val="bg1"/>
                </a:solidFill>
              </a:rPr>
              <a:t/>
            </a:r>
            <a:br>
              <a:rPr lang="en-US" sz="2800" cap="none" dirty="0">
                <a:solidFill>
                  <a:schemeClr val="bg1"/>
                </a:solidFill>
              </a:rPr>
            </a:br>
            <a:r>
              <a:rPr lang="en-US" sz="2800" cap="none" dirty="0">
                <a:solidFill>
                  <a:schemeClr val="bg1"/>
                </a:solidFill>
              </a:rPr>
              <a:t>TRACKING SOLUTION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057EF01-FCC2-4AE6-8B72-912EF2D62B7A}"/>
              </a:ext>
            </a:extLst>
          </p:cNvPr>
          <p:cNvSpPr txBox="1">
            <a:spLocks/>
          </p:cNvSpPr>
          <p:nvPr/>
        </p:nvSpPr>
        <p:spPr>
          <a:xfrm>
            <a:off x="6098510" y="5914438"/>
            <a:ext cx="6093490" cy="46823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cap="none" dirty="0">
                <a:solidFill>
                  <a:schemeClr val="bg1"/>
                </a:solidFill>
              </a:rPr>
              <a:t>IT DEPARTMENT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5D2588F7-8C0B-49BE-B2FA-F4392497EC7C}"/>
              </a:ext>
            </a:extLst>
          </p:cNvPr>
          <p:cNvSpPr txBox="1">
            <a:spLocks/>
          </p:cNvSpPr>
          <p:nvPr/>
        </p:nvSpPr>
        <p:spPr>
          <a:xfrm>
            <a:off x="9941441" y="-33908"/>
            <a:ext cx="2235383" cy="9422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400" b="1" cap="none" dirty="0">
                <a:solidFill>
                  <a:srgbClr val="1482AC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38292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9D255B7-3C9A-4DD3-8D0A-BA202C4F055E}"/>
              </a:ext>
            </a:extLst>
          </p:cNvPr>
          <p:cNvSpPr/>
          <p:nvPr/>
        </p:nvSpPr>
        <p:spPr>
          <a:xfrm>
            <a:off x="581192" y="2392770"/>
            <a:ext cx="10844086" cy="688256"/>
          </a:xfrm>
          <a:prstGeom prst="rect">
            <a:avLst/>
          </a:prstGeom>
          <a:ln>
            <a:noFill/>
          </a:ln>
        </p:spPr>
        <p:txBody>
          <a:bodyPr wrap="square" tIns="36000" bIns="36000">
            <a:spAutoFit/>
          </a:bodyPr>
          <a:lstStyle/>
          <a:p>
            <a:pPr marR="139700" algn="ctr" hangingPunct="0">
              <a:spcAft>
                <a:spcPts val="1200"/>
              </a:spcAft>
            </a:pPr>
            <a:r>
              <a:rPr lang="en-US" sz="4000" b="1" dirty="0">
                <a:ea typeface="MS Mincho" panose="02020609040205080304" pitchFamily="49" charset="-128"/>
                <a:cs typeface="Arial" panose="020B0604020202020204" pitchFamily="34" charset="0"/>
              </a:rPr>
              <a:t>Q &amp; A</a:t>
            </a:r>
            <a:endParaRPr lang="en-MY" sz="4000" b="1" dirty="0"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F33BA11-C33C-4ECB-8CE4-39FA7C4B7E13}"/>
              </a:ext>
            </a:extLst>
          </p:cNvPr>
          <p:cNvGrpSpPr/>
          <p:nvPr/>
        </p:nvGrpSpPr>
        <p:grpSpPr>
          <a:xfrm>
            <a:off x="15176" y="6048626"/>
            <a:ext cx="12176824" cy="833375"/>
            <a:chOff x="15176" y="6048626"/>
            <a:chExt cx="12176824" cy="8333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D17A13A-3405-4E6B-8ADB-72FE55475F3E}"/>
                </a:ext>
              </a:extLst>
            </p:cNvPr>
            <p:cNvSpPr/>
            <p:nvPr/>
          </p:nvSpPr>
          <p:spPr>
            <a:xfrm>
              <a:off x="15176" y="6472545"/>
              <a:ext cx="12176824" cy="409456"/>
            </a:xfrm>
            <a:prstGeom prst="rect">
              <a:avLst/>
            </a:prstGeom>
            <a:solidFill>
              <a:srgbClr val="14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52C1669-2983-44DA-9192-808AD6D7DD88}"/>
                </a:ext>
              </a:extLst>
            </p:cNvPr>
            <p:cNvSpPr txBox="1"/>
            <p:nvPr/>
          </p:nvSpPr>
          <p:spPr>
            <a:xfrm>
              <a:off x="1039061" y="6477468"/>
              <a:ext cx="2892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Moving Forward To Industry 4.0</a:t>
              </a:r>
              <a:endParaRPr lang="en-MY" sz="1600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173C7DE4-75A3-42BD-BADB-0978A9F6A515}"/>
                </a:ext>
              </a:extLst>
            </p:cNvPr>
            <p:cNvSpPr/>
            <p:nvPr/>
          </p:nvSpPr>
          <p:spPr>
            <a:xfrm>
              <a:off x="113333" y="6048626"/>
              <a:ext cx="827571" cy="774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1C85A685-0CA6-46D7-B8EA-94BB3BDF6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33" y="6068506"/>
              <a:ext cx="827571" cy="774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9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C9EF9-58D8-4D97-B4B9-97C27BF6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 anchor="t">
            <a:normAutofit/>
          </a:bodyPr>
          <a:lstStyle/>
          <a:p>
            <a:r>
              <a:rPr lang="en-US" sz="2400" cap="none" dirty="0">
                <a:latin typeface="+mn-lt"/>
              </a:rPr>
              <a:t>1.0 Introduction:</a:t>
            </a:r>
            <a:endParaRPr lang="en-MY" sz="2400" cap="none" dirty="0"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0D5FF39-1964-466A-A994-B27DA3B646C0}"/>
              </a:ext>
            </a:extLst>
          </p:cNvPr>
          <p:cNvGrpSpPr/>
          <p:nvPr/>
        </p:nvGrpSpPr>
        <p:grpSpPr>
          <a:xfrm>
            <a:off x="15176" y="6048626"/>
            <a:ext cx="12176824" cy="833375"/>
            <a:chOff x="15176" y="6048626"/>
            <a:chExt cx="12176824" cy="8333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FF36DE94-C636-47B7-AC6F-4E63D2B9BB35}"/>
                </a:ext>
              </a:extLst>
            </p:cNvPr>
            <p:cNvSpPr/>
            <p:nvPr/>
          </p:nvSpPr>
          <p:spPr>
            <a:xfrm>
              <a:off x="15176" y="6472545"/>
              <a:ext cx="12176824" cy="409456"/>
            </a:xfrm>
            <a:prstGeom prst="rect">
              <a:avLst/>
            </a:prstGeom>
            <a:solidFill>
              <a:srgbClr val="14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55E79D8-FA67-4419-B26C-080B66EA6541}"/>
                </a:ext>
              </a:extLst>
            </p:cNvPr>
            <p:cNvSpPr txBox="1"/>
            <p:nvPr/>
          </p:nvSpPr>
          <p:spPr>
            <a:xfrm>
              <a:off x="1039061" y="6477468"/>
              <a:ext cx="2892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Moving Forward To Industry 4.0</a:t>
              </a:r>
              <a:endParaRPr lang="en-MY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CAB42286-5820-409C-ABEC-41F30611D839}"/>
                </a:ext>
              </a:extLst>
            </p:cNvPr>
            <p:cNvSpPr/>
            <p:nvPr/>
          </p:nvSpPr>
          <p:spPr>
            <a:xfrm>
              <a:off x="113333" y="6048626"/>
              <a:ext cx="827571" cy="774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A16792B-4D6D-4CB1-BA04-85DE6B0AD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33" y="6068506"/>
              <a:ext cx="827571" cy="774022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4178A44-306B-4E3D-B053-5C54D9DB3C87}"/>
              </a:ext>
            </a:extLst>
          </p:cNvPr>
          <p:cNvSpPr/>
          <p:nvPr/>
        </p:nvSpPr>
        <p:spPr>
          <a:xfrm>
            <a:off x="581191" y="1219200"/>
            <a:ext cx="11029615" cy="349702"/>
          </a:xfrm>
          <a:prstGeom prst="rect">
            <a:avLst/>
          </a:prstGeom>
          <a:ln>
            <a:noFill/>
          </a:ln>
        </p:spPr>
        <p:txBody>
          <a:bodyPr wrap="square" tIns="36000" bIns="36000">
            <a:spAutoFit/>
          </a:bodyPr>
          <a:lstStyle/>
          <a:p>
            <a:pPr marL="285750" marR="139700" indent="-285750" algn="just" hangingPunct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MY" dirty="0">
                <a:ea typeface="MS Mincho" panose="02020609040205080304" pitchFamily="49" charset="-128"/>
                <a:cs typeface="Arial" panose="020B0604020202020204" pitchFamily="34" charset="0"/>
              </a:rPr>
              <a:t>Packaging inventory management system for </a:t>
            </a:r>
            <a:r>
              <a:rPr lang="en-MY" dirty="0" err="1">
                <a:ea typeface="MS Mincho" panose="02020609040205080304" pitchFamily="49" charset="-128"/>
                <a:cs typeface="Arial" panose="020B0604020202020204" pitchFamily="34" charset="0"/>
              </a:rPr>
              <a:t>Plastictecnic</a:t>
            </a:r>
            <a:r>
              <a:rPr lang="en-MY" dirty="0">
                <a:ea typeface="MS Mincho" panose="02020609040205080304" pitchFamily="49" charset="-128"/>
                <a:cs typeface="Arial" panose="020B0604020202020204" pitchFamily="34" charset="0"/>
              </a:rPr>
              <a:t> (M) </a:t>
            </a:r>
            <a:r>
              <a:rPr lang="en-MY" dirty="0" err="1">
                <a:ea typeface="MS Mincho" panose="02020609040205080304" pitchFamily="49" charset="-128"/>
                <a:cs typeface="Arial" panose="020B0604020202020204" pitchFamily="34" charset="0"/>
              </a:rPr>
              <a:t>Sdn</a:t>
            </a:r>
            <a:r>
              <a:rPr lang="en-MY" dirty="0"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MY" dirty="0" err="1">
                <a:ea typeface="MS Mincho" panose="02020609040205080304" pitchFamily="49" charset="-128"/>
                <a:cs typeface="Arial" panose="020B0604020202020204" pitchFamily="34" charset="0"/>
              </a:rPr>
              <a:t>Bhd</a:t>
            </a:r>
            <a:r>
              <a:rPr lang="en-MY" dirty="0">
                <a:ea typeface="MS Mincho" panose="02020609040205080304" pitchFamily="49" charset="-128"/>
                <a:cs typeface="Arial" panose="020B0604020202020204" pitchFamily="34" charset="0"/>
              </a:rPr>
              <a:t> – </a:t>
            </a:r>
            <a:r>
              <a:rPr lang="en-MY" dirty="0" err="1">
                <a:ea typeface="MS Mincho" panose="02020609040205080304" pitchFamily="49" charset="-128"/>
                <a:cs typeface="Arial" panose="020B0604020202020204" pitchFamily="34" charset="0"/>
              </a:rPr>
              <a:t>Bangi</a:t>
            </a:r>
            <a:r>
              <a:rPr lang="en-MY" dirty="0">
                <a:ea typeface="MS Mincho" panose="02020609040205080304" pitchFamily="49" charset="-128"/>
                <a:cs typeface="Arial" panose="020B0604020202020204" pitchFamily="34" charset="0"/>
              </a:rPr>
              <a:t> branch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914B137-05B3-497F-9F86-E621C5A20897}"/>
              </a:ext>
            </a:extLst>
          </p:cNvPr>
          <p:cNvSpPr txBox="1">
            <a:spLocks/>
          </p:cNvSpPr>
          <p:nvPr/>
        </p:nvSpPr>
        <p:spPr>
          <a:xfrm>
            <a:off x="581193" y="1862314"/>
            <a:ext cx="11029616" cy="517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latin typeface="+mn-lt"/>
              </a:rPr>
              <a:t>2.0 Objective:</a:t>
            </a:r>
            <a:endParaRPr lang="en-MY" sz="2400" cap="none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4833C55-36AC-41CF-90CA-8FA2192D6BA2}"/>
              </a:ext>
            </a:extLst>
          </p:cNvPr>
          <p:cNvSpPr/>
          <p:nvPr/>
        </p:nvSpPr>
        <p:spPr>
          <a:xfrm>
            <a:off x="581192" y="2379358"/>
            <a:ext cx="11029615" cy="780589"/>
          </a:xfrm>
          <a:prstGeom prst="rect">
            <a:avLst/>
          </a:prstGeom>
          <a:ln>
            <a:noFill/>
          </a:ln>
        </p:spPr>
        <p:txBody>
          <a:bodyPr wrap="square" tIns="36000" bIns="36000">
            <a:spAutoFit/>
          </a:bodyPr>
          <a:lstStyle/>
          <a:p>
            <a:pPr marL="285750" marR="139700" indent="-285750" algn="just" hangingPunct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MS Mincho" panose="02020609040205080304" pitchFamily="49" charset="-128"/>
                <a:cs typeface="Arial" panose="020B0604020202020204" pitchFamily="34" charset="0"/>
              </a:rPr>
              <a:t>To record individual pallet, storage bin &amp; metal cage’s status</a:t>
            </a:r>
          </a:p>
          <a:p>
            <a:pPr marL="285750" marR="139700" indent="-285750" algn="just" hangingPunct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MS Mincho" panose="02020609040205080304" pitchFamily="49" charset="-128"/>
                <a:cs typeface="Arial" panose="020B0604020202020204" pitchFamily="34" charset="0"/>
              </a:rPr>
              <a:t>Make every pallet, storage bin &amp; metal cage traceability</a:t>
            </a:r>
          </a:p>
        </p:txBody>
      </p:sp>
    </p:spTree>
    <p:extLst>
      <p:ext uri="{BB962C8B-B14F-4D97-AF65-F5344CB8AC3E}">
        <p14:creationId xmlns:p14="http://schemas.microsoft.com/office/powerpoint/2010/main" val="335690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73C3758-FDE8-4897-B0E5-780188A8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3792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System Features</a:t>
            </a:r>
            <a:endParaRPr lang="en-MY" cap="none" dirty="0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xmlns="" id="{D1CDAB30-EC81-4279-B88D-F27D5C70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382507"/>
              </p:ext>
            </p:extLst>
          </p:nvPr>
        </p:nvGraphicFramePr>
        <p:xfrm>
          <a:off x="581191" y="1412191"/>
          <a:ext cx="10656650" cy="3058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8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PLASTICTECNIC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CUSTOMER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dirty="0">
                          <a:latin typeface="+mn-lt"/>
                          <a:cs typeface="Calibri"/>
                        </a:rPr>
                        <a:t>User Login And Registration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dirty="0">
                          <a:latin typeface="+mn-lt"/>
                          <a:cs typeface="Calibri"/>
                        </a:rPr>
                        <a:t>User Login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baseline="0" dirty="0">
                          <a:latin typeface="+mn-lt"/>
                          <a:cs typeface="Calibri"/>
                        </a:rPr>
                        <a:t>Packaging Registration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+mn-lt"/>
                          <a:cs typeface="Calibri"/>
                        </a:rPr>
                        <a:t>    - Pallets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+mn-lt"/>
                          <a:cs typeface="Calibri"/>
                        </a:rPr>
                        <a:t>    - Bin/Boxes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+mn-lt"/>
                          <a:cs typeface="Calibri"/>
                        </a:rPr>
                        <a:t>    - Cages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+mn-lt"/>
                          <a:cs typeface="Calibri"/>
                        </a:rPr>
                        <a:t>View</a:t>
                      </a:r>
                      <a:r>
                        <a:rPr lang="en-US" sz="1800" baseline="0" dirty="0">
                          <a:latin typeface="+mn-lt"/>
                          <a:cs typeface="Calibri"/>
                        </a:rPr>
                        <a:t> Summary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+mn-lt"/>
                          <a:cs typeface="Calibri"/>
                        </a:rPr>
                        <a:t>Monitor</a:t>
                      </a:r>
                      <a:r>
                        <a:rPr lang="en-US" sz="1800" baseline="0" dirty="0">
                          <a:latin typeface="+mn-lt"/>
                          <a:cs typeface="Calibri"/>
                        </a:rPr>
                        <a:t> &amp; </a:t>
                      </a:r>
                      <a:r>
                        <a:rPr lang="en-US" sz="1800" dirty="0">
                          <a:latin typeface="+mn-lt"/>
                          <a:cs typeface="Calibri"/>
                        </a:rPr>
                        <a:t>Track Movement of Packaging ( Log )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>
                        <a:latin typeface="+mn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+mn-lt"/>
                          <a:cs typeface="Calibri"/>
                        </a:rPr>
                        <a:t>Summary Report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+mn-lt"/>
                          <a:cs typeface="Times New Roman"/>
                        </a:rPr>
                        <a:t> 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Scanning of</a:t>
                      </a:r>
                      <a:r>
                        <a:rPr lang="en-US" sz="1800" baseline="0" dirty="0">
                          <a:latin typeface="+mn-lt"/>
                          <a:cs typeface="Times New Roman"/>
                        </a:rPr>
                        <a:t> Packaging to store the information.</a:t>
                      </a:r>
                      <a:endParaRPr sz="19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15C67E2-B1AA-47B4-AB36-B2140C82CC2E}"/>
              </a:ext>
            </a:extLst>
          </p:cNvPr>
          <p:cNvGrpSpPr/>
          <p:nvPr/>
        </p:nvGrpSpPr>
        <p:grpSpPr>
          <a:xfrm>
            <a:off x="15176" y="6048626"/>
            <a:ext cx="12176824" cy="833375"/>
            <a:chOff x="15176" y="6048626"/>
            <a:chExt cx="12176824" cy="8333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53F546F-0E48-466C-8904-D383DB562F75}"/>
                </a:ext>
              </a:extLst>
            </p:cNvPr>
            <p:cNvSpPr/>
            <p:nvPr/>
          </p:nvSpPr>
          <p:spPr>
            <a:xfrm>
              <a:off x="15176" y="6472545"/>
              <a:ext cx="12176824" cy="409456"/>
            </a:xfrm>
            <a:prstGeom prst="rect">
              <a:avLst/>
            </a:prstGeom>
            <a:solidFill>
              <a:srgbClr val="14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1AA5473-1380-4EE8-95E1-1153D37FF7C5}"/>
                </a:ext>
              </a:extLst>
            </p:cNvPr>
            <p:cNvSpPr txBox="1"/>
            <p:nvPr/>
          </p:nvSpPr>
          <p:spPr>
            <a:xfrm>
              <a:off x="1039061" y="6477468"/>
              <a:ext cx="2892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Moving Forward To Industry 4.0</a:t>
              </a:r>
              <a:endParaRPr lang="en-MY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7A099A36-8261-480C-9BF2-BCA8E02EC821}"/>
                </a:ext>
              </a:extLst>
            </p:cNvPr>
            <p:cNvSpPr/>
            <p:nvPr/>
          </p:nvSpPr>
          <p:spPr>
            <a:xfrm>
              <a:off x="113333" y="6048626"/>
              <a:ext cx="827571" cy="774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59B4C99E-3BBE-4D47-8252-2C6C7B7E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33" y="6068506"/>
              <a:ext cx="827571" cy="774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8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73C3758-FDE8-4897-B0E5-780188A8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3792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Projects Team</a:t>
            </a:r>
            <a:endParaRPr lang="en-MY" cap="none" dirty="0"/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xmlns="" id="{B2C5055D-580F-4352-84E4-75F8EC51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38322"/>
              </p:ext>
            </p:extLst>
          </p:nvPr>
        </p:nvGraphicFramePr>
        <p:xfrm>
          <a:off x="581191" y="1412191"/>
          <a:ext cx="10656650" cy="2225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8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IT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b="1" spc="-15" dirty="0" err="1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Bangi</a:t>
                      </a:r>
                      <a:r>
                        <a:rPr lang="en-US" sz="1800" b="1" spc="-1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 Team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dirty="0">
                          <a:latin typeface="+mn-lt"/>
                          <a:cs typeface="Calibri"/>
                        </a:rPr>
                        <a:t>Kelvin - Infra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dirty="0">
                          <a:latin typeface="+mn-lt"/>
                          <a:cs typeface="Calibri"/>
                        </a:rPr>
                        <a:t>Saberi – Warehouse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 err="1">
                          <a:latin typeface="+mn-lt"/>
                          <a:cs typeface="Calibri"/>
                        </a:rPr>
                        <a:t>Hazim</a:t>
                      </a:r>
                      <a:r>
                        <a:rPr lang="en-US" sz="1800" dirty="0">
                          <a:latin typeface="+mn-lt"/>
                          <a:cs typeface="Calibri"/>
                        </a:rPr>
                        <a:t> - Programmer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+mn-lt"/>
                          <a:cs typeface="Calibri"/>
                        </a:rPr>
                        <a:t>Foo - Sales</a:t>
                      </a: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>
                        <a:latin typeface="+mn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>
                        <a:latin typeface="+mn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>
                        <a:latin typeface="+mn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+mn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4FD7637-7564-46C0-A114-95BD3B689391}"/>
              </a:ext>
            </a:extLst>
          </p:cNvPr>
          <p:cNvGrpSpPr/>
          <p:nvPr/>
        </p:nvGrpSpPr>
        <p:grpSpPr>
          <a:xfrm>
            <a:off x="15176" y="6048626"/>
            <a:ext cx="12176824" cy="833375"/>
            <a:chOff x="15176" y="6048626"/>
            <a:chExt cx="12176824" cy="8333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1B22F81-0729-4199-BE7A-3964BF41CC24}"/>
                </a:ext>
              </a:extLst>
            </p:cNvPr>
            <p:cNvSpPr/>
            <p:nvPr/>
          </p:nvSpPr>
          <p:spPr>
            <a:xfrm>
              <a:off x="15176" y="6472545"/>
              <a:ext cx="12176824" cy="409456"/>
            </a:xfrm>
            <a:prstGeom prst="rect">
              <a:avLst/>
            </a:prstGeom>
            <a:solidFill>
              <a:srgbClr val="14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64A3BE1-08E3-40DD-828F-C83E50B7DB05}"/>
                </a:ext>
              </a:extLst>
            </p:cNvPr>
            <p:cNvSpPr txBox="1"/>
            <p:nvPr/>
          </p:nvSpPr>
          <p:spPr>
            <a:xfrm>
              <a:off x="1039061" y="6477468"/>
              <a:ext cx="2892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Moving Forward To Industry 4.0</a:t>
              </a:r>
              <a:endParaRPr lang="en-MY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E485ADE2-2787-4077-9509-9A3DEEF3018D}"/>
                </a:ext>
              </a:extLst>
            </p:cNvPr>
            <p:cNvSpPr/>
            <p:nvPr/>
          </p:nvSpPr>
          <p:spPr>
            <a:xfrm>
              <a:off x="113333" y="6048626"/>
              <a:ext cx="827571" cy="774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3BF2269D-CBD6-4824-BC9A-65626E0F1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33" y="6068506"/>
              <a:ext cx="827571" cy="774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52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73C3758-FDE8-4897-B0E5-780188A8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3792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Projects Team Line</a:t>
            </a:r>
            <a:endParaRPr lang="en-MY" cap="non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075D12F-805A-4115-B518-4720FC56DA0B}"/>
              </a:ext>
            </a:extLst>
          </p:cNvPr>
          <p:cNvGrpSpPr/>
          <p:nvPr/>
        </p:nvGrpSpPr>
        <p:grpSpPr>
          <a:xfrm>
            <a:off x="15176" y="6048626"/>
            <a:ext cx="12176824" cy="833375"/>
            <a:chOff x="15176" y="6048626"/>
            <a:chExt cx="12176824" cy="8333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ED0088E-C9A8-4D2E-8550-831223ABC4BD}"/>
                </a:ext>
              </a:extLst>
            </p:cNvPr>
            <p:cNvSpPr/>
            <p:nvPr/>
          </p:nvSpPr>
          <p:spPr>
            <a:xfrm>
              <a:off x="15176" y="6472545"/>
              <a:ext cx="12176824" cy="409456"/>
            </a:xfrm>
            <a:prstGeom prst="rect">
              <a:avLst/>
            </a:prstGeom>
            <a:solidFill>
              <a:srgbClr val="14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73FE88E-5A06-483B-9F40-BD80E1993D48}"/>
                </a:ext>
              </a:extLst>
            </p:cNvPr>
            <p:cNvSpPr txBox="1"/>
            <p:nvPr/>
          </p:nvSpPr>
          <p:spPr>
            <a:xfrm>
              <a:off x="1039061" y="6477468"/>
              <a:ext cx="2892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Moving Forward To Industry 4.0</a:t>
              </a:r>
              <a:endParaRPr lang="en-MY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379EBE0-0D0D-40C7-87C2-57997642569E}"/>
                </a:ext>
              </a:extLst>
            </p:cNvPr>
            <p:cNvSpPr/>
            <p:nvPr/>
          </p:nvSpPr>
          <p:spPr>
            <a:xfrm>
              <a:off x="113333" y="6048626"/>
              <a:ext cx="827571" cy="774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FFDB536-AA2F-4638-AF31-23DA3F215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33" y="6068506"/>
              <a:ext cx="827571" cy="774022"/>
            </a:xfrm>
            <a:prstGeom prst="rect">
              <a:avLst/>
            </a:prstGeom>
          </p:spPr>
        </p:pic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63E40F30-A0A3-4E86-A941-C44DBF289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18265"/>
              </p:ext>
            </p:extLst>
          </p:nvPr>
        </p:nvGraphicFramePr>
        <p:xfrm>
          <a:off x="671513" y="2209800"/>
          <a:ext cx="1084766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xmlns="" val="381547014"/>
                    </a:ext>
                  </a:extLst>
                </a:gridCol>
                <a:gridCol w="2751697">
                  <a:extLst>
                    <a:ext uri="{9D8B030D-6E8A-4147-A177-3AD203B41FA5}">
                      <a16:colId xmlns:a16="http://schemas.microsoft.com/office/drawing/2014/main" xmlns="" val="3485194205"/>
                    </a:ext>
                  </a:extLst>
                </a:gridCol>
                <a:gridCol w="943691">
                  <a:extLst>
                    <a:ext uri="{9D8B030D-6E8A-4147-A177-3AD203B41FA5}">
                      <a16:colId xmlns:a16="http://schemas.microsoft.com/office/drawing/2014/main" xmlns="" val="857006219"/>
                    </a:ext>
                  </a:extLst>
                </a:gridCol>
                <a:gridCol w="493894">
                  <a:extLst>
                    <a:ext uri="{9D8B030D-6E8A-4147-A177-3AD203B41FA5}">
                      <a16:colId xmlns:a16="http://schemas.microsoft.com/office/drawing/2014/main" xmlns="" val="317699729"/>
                    </a:ext>
                  </a:extLst>
                </a:gridCol>
                <a:gridCol w="493894">
                  <a:extLst>
                    <a:ext uri="{9D8B030D-6E8A-4147-A177-3AD203B41FA5}">
                      <a16:colId xmlns:a16="http://schemas.microsoft.com/office/drawing/2014/main" xmlns="" val="3316964283"/>
                    </a:ext>
                  </a:extLst>
                </a:gridCol>
                <a:gridCol w="493894">
                  <a:extLst>
                    <a:ext uri="{9D8B030D-6E8A-4147-A177-3AD203B41FA5}">
                      <a16:colId xmlns:a16="http://schemas.microsoft.com/office/drawing/2014/main" xmlns="" val="374983091"/>
                    </a:ext>
                  </a:extLst>
                </a:gridCol>
                <a:gridCol w="493894">
                  <a:extLst>
                    <a:ext uri="{9D8B030D-6E8A-4147-A177-3AD203B41FA5}">
                      <a16:colId xmlns:a16="http://schemas.microsoft.com/office/drawing/2014/main" xmlns="" val="2619938281"/>
                    </a:ext>
                  </a:extLst>
                </a:gridCol>
                <a:gridCol w="493894">
                  <a:extLst>
                    <a:ext uri="{9D8B030D-6E8A-4147-A177-3AD203B41FA5}">
                      <a16:colId xmlns:a16="http://schemas.microsoft.com/office/drawing/2014/main" xmlns="" val="749382677"/>
                    </a:ext>
                  </a:extLst>
                </a:gridCol>
                <a:gridCol w="493894">
                  <a:extLst>
                    <a:ext uri="{9D8B030D-6E8A-4147-A177-3AD203B41FA5}">
                      <a16:colId xmlns:a16="http://schemas.microsoft.com/office/drawing/2014/main" xmlns="" val="1044909740"/>
                    </a:ext>
                  </a:extLst>
                </a:gridCol>
                <a:gridCol w="493894">
                  <a:extLst>
                    <a:ext uri="{9D8B030D-6E8A-4147-A177-3AD203B41FA5}">
                      <a16:colId xmlns:a16="http://schemas.microsoft.com/office/drawing/2014/main" xmlns="" val="1724204237"/>
                    </a:ext>
                  </a:extLst>
                </a:gridCol>
                <a:gridCol w="493894">
                  <a:extLst>
                    <a:ext uri="{9D8B030D-6E8A-4147-A177-3AD203B41FA5}">
                      <a16:colId xmlns:a16="http://schemas.microsoft.com/office/drawing/2014/main" xmlns="" val="216179377"/>
                    </a:ext>
                  </a:extLst>
                </a:gridCol>
                <a:gridCol w="493894">
                  <a:extLst>
                    <a:ext uri="{9D8B030D-6E8A-4147-A177-3AD203B41FA5}">
                      <a16:colId xmlns:a16="http://schemas.microsoft.com/office/drawing/2014/main" xmlns="" val="290885854"/>
                    </a:ext>
                  </a:extLst>
                </a:gridCol>
                <a:gridCol w="493894">
                  <a:extLst>
                    <a:ext uri="{9D8B030D-6E8A-4147-A177-3AD203B41FA5}">
                      <a16:colId xmlns:a16="http://schemas.microsoft.com/office/drawing/2014/main" xmlns="" val="984738771"/>
                    </a:ext>
                  </a:extLst>
                </a:gridCol>
                <a:gridCol w="493894">
                  <a:extLst>
                    <a:ext uri="{9D8B030D-6E8A-4147-A177-3AD203B41FA5}">
                      <a16:colId xmlns:a16="http://schemas.microsoft.com/office/drawing/2014/main" xmlns="" val="4163433153"/>
                    </a:ext>
                  </a:extLst>
                </a:gridCol>
                <a:gridCol w="493894">
                  <a:extLst>
                    <a:ext uri="{9D8B030D-6E8A-4147-A177-3AD203B41FA5}">
                      <a16:colId xmlns:a16="http://schemas.microsoft.com/office/drawing/2014/main" xmlns="" val="215360492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 dirty="0">
                          <a:effectLst/>
                        </a:rPr>
                        <a:t>No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Task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PIC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JULY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AUGUST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SEPTEMBER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2741746"/>
                  </a:ext>
                </a:extLst>
              </a:tr>
              <a:tr h="3048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MY" sz="1800" u="none" strike="noStrike">
                          <a:effectLst/>
                        </a:rPr>
                        <a:t>Pallet Inventory System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150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W1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W2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W3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W4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W5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W6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W7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W8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>
                          <a:effectLst/>
                        </a:rPr>
                        <a:t>W9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W10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>
                          <a:effectLst/>
                        </a:rPr>
                        <a:t>W11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W12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080789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1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800" u="none" strike="noStrike">
                          <a:effectLst/>
                        </a:rPr>
                        <a:t>Project kick off meeting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All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0564472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2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800" u="none" strike="noStrike">
                          <a:effectLst/>
                        </a:rPr>
                        <a:t>Hardware Preparation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IT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7668696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3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800" u="none" strike="noStrike">
                          <a:effectLst/>
                        </a:rPr>
                        <a:t>Development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IT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8256021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4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800" u="none" strike="noStrike">
                          <a:effectLst/>
                        </a:rPr>
                        <a:t>UAT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IT &amp; User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5687374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5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800" u="none" strike="noStrike" dirty="0">
                          <a:effectLst/>
                        </a:rPr>
                        <a:t>User Training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IT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2917823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6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800" u="none" strike="noStrike" dirty="0">
                          <a:effectLst/>
                        </a:rPr>
                        <a:t>Go Live &amp; Test Run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800" u="none" strike="noStrike">
                          <a:effectLst/>
                        </a:rPr>
                        <a:t>IT &amp; User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>
                          <a:effectLst/>
                        </a:rPr>
                        <a:t> 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u="none" strike="noStrike" dirty="0">
                          <a:effectLst/>
                        </a:rPr>
                        <a:t> 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4767628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Documentation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788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18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73C3758-FDE8-4897-B0E5-780188A8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3792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Process Flow</a:t>
            </a:r>
            <a:endParaRPr lang="en-MY" cap="none" dirty="0"/>
          </a:p>
        </p:txBody>
      </p:sp>
      <p:sp>
        <p:nvSpPr>
          <p:cNvPr id="313" name="object 3">
            <a:extLst>
              <a:ext uri="{FF2B5EF4-FFF2-40B4-BE49-F238E27FC236}">
                <a16:creationId xmlns:a16="http://schemas.microsoft.com/office/drawing/2014/main" xmlns="" id="{210B9813-EAAF-4196-B2D6-4817D3187FEF}"/>
              </a:ext>
            </a:extLst>
          </p:cNvPr>
          <p:cNvSpPr/>
          <p:nvPr/>
        </p:nvSpPr>
        <p:spPr>
          <a:xfrm>
            <a:off x="217970" y="1796793"/>
            <a:ext cx="2468841" cy="972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4">
            <a:extLst>
              <a:ext uri="{FF2B5EF4-FFF2-40B4-BE49-F238E27FC236}">
                <a16:creationId xmlns:a16="http://schemas.microsoft.com/office/drawing/2014/main" xmlns="" id="{0A947B9D-9DFD-416F-8169-6B849EC41540}"/>
              </a:ext>
            </a:extLst>
          </p:cNvPr>
          <p:cNvSpPr txBox="1"/>
          <p:nvPr/>
        </p:nvSpPr>
        <p:spPr>
          <a:xfrm>
            <a:off x="810564" y="1290573"/>
            <a:ext cx="915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Inventory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15" name="object 5">
            <a:extLst>
              <a:ext uri="{FF2B5EF4-FFF2-40B4-BE49-F238E27FC236}">
                <a16:creationId xmlns:a16="http://schemas.microsoft.com/office/drawing/2014/main" xmlns="" id="{FACA1F74-5697-49BA-9E1B-D86DB69F4CBE}"/>
              </a:ext>
            </a:extLst>
          </p:cNvPr>
          <p:cNvSpPr/>
          <p:nvPr/>
        </p:nvSpPr>
        <p:spPr>
          <a:xfrm>
            <a:off x="5356065" y="2244588"/>
            <a:ext cx="481965" cy="340360"/>
          </a:xfrm>
          <a:custGeom>
            <a:avLst/>
            <a:gdLst/>
            <a:ahLst/>
            <a:cxnLst/>
            <a:rect l="l" t="t" r="r" b="b"/>
            <a:pathLst>
              <a:path w="481964" h="340360">
                <a:moveTo>
                  <a:pt x="311658" y="0"/>
                </a:moveTo>
                <a:lnTo>
                  <a:pt x="311658" y="84962"/>
                </a:lnTo>
                <a:lnTo>
                  <a:pt x="0" y="84962"/>
                </a:lnTo>
                <a:lnTo>
                  <a:pt x="0" y="254888"/>
                </a:lnTo>
                <a:lnTo>
                  <a:pt x="311658" y="254888"/>
                </a:lnTo>
                <a:lnTo>
                  <a:pt x="311658" y="339851"/>
                </a:lnTo>
                <a:lnTo>
                  <a:pt x="481584" y="169925"/>
                </a:lnTo>
                <a:lnTo>
                  <a:pt x="311658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6">
            <a:extLst>
              <a:ext uri="{FF2B5EF4-FFF2-40B4-BE49-F238E27FC236}">
                <a16:creationId xmlns:a16="http://schemas.microsoft.com/office/drawing/2014/main" xmlns="" id="{011C7D9F-83B5-4D71-8431-774F0ADCB4FD}"/>
              </a:ext>
            </a:extLst>
          </p:cNvPr>
          <p:cNvSpPr/>
          <p:nvPr/>
        </p:nvSpPr>
        <p:spPr>
          <a:xfrm>
            <a:off x="5356065" y="2244588"/>
            <a:ext cx="481965" cy="340360"/>
          </a:xfrm>
          <a:custGeom>
            <a:avLst/>
            <a:gdLst/>
            <a:ahLst/>
            <a:cxnLst/>
            <a:rect l="l" t="t" r="r" b="b"/>
            <a:pathLst>
              <a:path w="481964" h="340360">
                <a:moveTo>
                  <a:pt x="0" y="84962"/>
                </a:moveTo>
                <a:lnTo>
                  <a:pt x="311658" y="84962"/>
                </a:lnTo>
                <a:lnTo>
                  <a:pt x="311658" y="0"/>
                </a:lnTo>
                <a:lnTo>
                  <a:pt x="481584" y="169925"/>
                </a:lnTo>
                <a:lnTo>
                  <a:pt x="311658" y="339851"/>
                </a:lnTo>
                <a:lnTo>
                  <a:pt x="311658" y="254888"/>
                </a:lnTo>
                <a:lnTo>
                  <a:pt x="0" y="254888"/>
                </a:lnTo>
                <a:lnTo>
                  <a:pt x="0" y="84962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7">
            <a:extLst>
              <a:ext uri="{FF2B5EF4-FFF2-40B4-BE49-F238E27FC236}">
                <a16:creationId xmlns:a16="http://schemas.microsoft.com/office/drawing/2014/main" xmlns="" id="{FD4EC2F7-1183-4BFC-A906-56D17ECB1167}"/>
              </a:ext>
            </a:extLst>
          </p:cNvPr>
          <p:cNvSpPr txBox="1"/>
          <p:nvPr/>
        </p:nvSpPr>
        <p:spPr>
          <a:xfrm>
            <a:off x="2612263" y="1290573"/>
            <a:ext cx="22447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Scan </a:t>
            </a:r>
            <a:r>
              <a:rPr lang="en-US" spc="-10" dirty="0">
                <a:latin typeface="Calibri"/>
                <a:cs typeface="Calibri"/>
              </a:rPr>
              <a:t>QR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spc="-15" dirty="0">
                <a:latin typeface="Calibri"/>
                <a:cs typeface="Calibri"/>
              </a:rPr>
              <a:t>sticker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18" name="object 8">
            <a:extLst>
              <a:ext uri="{FF2B5EF4-FFF2-40B4-BE49-F238E27FC236}">
                <a16:creationId xmlns:a16="http://schemas.microsoft.com/office/drawing/2014/main" xmlns="" id="{BD469237-E516-40BB-B8F5-3D4131A342CB}"/>
              </a:ext>
            </a:extLst>
          </p:cNvPr>
          <p:cNvSpPr/>
          <p:nvPr/>
        </p:nvSpPr>
        <p:spPr>
          <a:xfrm>
            <a:off x="6181343" y="2052830"/>
            <a:ext cx="790741" cy="783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12">
            <a:extLst>
              <a:ext uri="{FF2B5EF4-FFF2-40B4-BE49-F238E27FC236}">
                <a16:creationId xmlns:a16="http://schemas.microsoft.com/office/drawing/2014/main" xmlns="" id="{EDFAD87C-D01A-4088-A6C1-3F1F5E0F1F70}"/>
              </a:ext>
            </a:extLst>
          </p:cNvPr>
          <p:cNvSpPr/>
          <p:nvPr/>
        </p:nvSpPr>
        <p:spPr>
          <a:xfrm>
            <a:off x="7228331" y="2298192"/>
            <a:ext cx="480059" cy="338455"/>
          </a:xfrm>
          <a:custGeom>
            <a:avLst/>
            <a:gdLst/>
            <a:ahLst/>
            <a:cxnLst/>
            <a:rect l="l" t="t" r="r" b="b"/>
            <a:pathLst>
              <a:path w="480059" h="338455">
                <a:moveTo>
                  <a:pt x="310896" y="0"/>
                </a:moveTo>
                <a:lnTo>
                  <a:pt x="310896" y="84582"/>
                </a:lnTo>
                <a:lnTo>
                  <a:pt x="0" y="84582"/>
                </a:lnTo>
                <a:lnTo>
                  <a:pt x="0" y="253746"/>
                </a:lnTo>
                <a:lnTo>
                  <a:pt x="310896" y="253746"/>
                </a:lnTo>
                <a:lnTo>
                  <a:pt x="310896" y="338328"/>
                </a:lnTo>
                <a:lnTo>
                  <a:pt x="480060" y="169163"/>
                </a:lnTo>
                <a:lnTo>
                  <a:pt x="310896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13">
            <a:extLst>
              <a:ext uri="{FF2B5EF4-FFF2-40B4-BE49-F238E27FC236}">
                <a16:creationId xmlns:a16="http://schemas.microsoft.com/office/drawing/2014/main" xmlns="" id="{9B1E16E9-2710-4CE7-8498-D4237C0D64FD}"/>
              </a:ext>
            </a:extLst>
          </p:cNvPr>
          <p:cNvSpPr/>
          <p:nvPr/>
        </p:nvSpPr>
        <p:spPr>
          <a:xfrm>
            <a:off x="7228331" y="2298192"/>
            <a:ext cx="480059" cy="338455"/>
          </a:xfrm>
          <a:custGeom>
            <a:avLst/>
            <a:gdLst/>
            <a:ahLst/>
            <a:cxnLst/>
            <a:rect l="l" t="t" r="r" b="b"/>
            <a:pathLst>
              <a:path w="480059" h="338455">
                <a:moveTo>
                  <a:pt x="0" y="84582"/>
                </a:moveTo>
                <a:lnTo>
                  <a:pt x="310896" y="84582"/>
                </a:lnTo>
                <a:lnTo>
                  <a:pt x="310896" y="0"/>
                </a:lnTo>
                <a:lnTo>
                  <a:pt x="480060" y="169163"/>
                </a:lnTo>
                <a:lnTo>
                  <a:pt x="310896" y="338328"/>
                </a:lnTo>
                <a:lnTo>
                  <a:pt x="310896" y="253746"/>
                </a:lnTo>
                <a:lnTo>
                  <a:pt x="0" y="253746"/>
                </a:lnTo>
                <a:lnTo>
                  <a:pt x="0" y="84582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14">
            <a:extLst>
              <a:ext uri="{FF2B5EF4-FFF2-40B4-BE49-F238E27FC236}">
                <a16:creationId xmlns:a16="http://schemas.microsoft.com/office/drawing/2014/main" xmlns="" id="{A215D6D8-01B9-4DE3-A507-E5F6DD58FE58}"/>
              </a:ext>
            </a:extLst>
          </p:cNvPr>
          <p:cNvSpPr/>
          <p:nvPr/>
        </p:nvSpPr>
        <p:spPr>
          <a:xfrm>
            <a:off x="9061414" y="2210427"/>
            <a:ext cx="242570" cy="54610"/>
          </a:xfrm>
          <a:custGeom>
            <a:avLst/>
            <a:gdLst/>
            <a:ahLst/>
            <a:cxnLst/>
            <a:rect l="l" t="t" r="r" b="b"/>
            <a:pathLst>
              <a:path w="242570" h="54610">
                <a:moveTo>
                  <a:pt x="0" y="0"/>
                </a:moveTo>
                <a:lnTo>
                  <a:pt x="33759" y="1000"/>
                </a:lnTo>
                <a:lnTo>
                  <a:pt x="110199" y="7200"/>
                </a:lnTo>
                <a:lnTo>
                  <a:pt x="192063" y="23398"/>
                </a:lnTo>
                <a:lnTo>
                  <a:pt x="242091" y="54391"/>
                </a:lnTo>
                <a:lnTo>
                  <a:pt x="0" y="41091"/>
                </a:lnTo>
                <a:lnTo>
                  <a:pt x="0" y="0"/>
                </a:lnTo>
                <a:close/>
              </a:path>
            </a:pathLst>
          </a:custGeom>
          <a:solidFill>
            <a:srgbClr val="F89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15">
            <a:extLst>
              <a:ext uri="{FF2B5EF4-FFF2-40B4-BE49-F238E27FC236}">
                <a16:creationId xmlns:a16="http://schemas.microsoft.com/office/drawing/2014/main" xmlns="" id="{733FCA53-41D4-4C49-915D-CBA2B6C70A4A}"/>
              </a:ext>
            </a:extLst>
          </p:cNvPr>
          <p:cNvSpPr/>
          <p:nvPr/>
        </p:nvSpPr>
        <p:spPr>
          <a:xfrm>
            <a:off x="9411734" y="2543546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751"/>
                </a:lnTo>
              </a:path>
            </a:pathLst>
          </a:custGeom>
          <a:ln w="29882">
            <a:solidFill>
              <a:srgbClr val="F793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16">
            <a:extLst>
              <a:ext uri="{FF2B5EF4-FFF2-40B4-BE49-F238E27FC236}">
                <a16:creationId xmlns:a16="http://schemas.microsoft.com/office/drawing/2014/main" xmlns="" id="{13444265-9B38-40F4-9870-07080E3E104F}"/>
              </a:ext>
            </a:extLst>
          </p:cNvPr>
          <p:cNvSpPr/>
          <p:nvPr/>
        </p:nvSpPr>
        <p:spPr>
          <a:xfrm>
            <a:off x="9392546" y="2526478"/>
            <a:ext cx="40005" cy="121920"/>
          </a:xfrm>
          <a:custGeom>
            <a:avLst/>
            <a:gdLst/>
            <a:ahLst/>
            <a:cxnLst/>
            <a:rect l="l" t="t" r="r" b="b"/>
            <a:pathLst>
              <a:path w="40004" h="121919">
                <a:moveTo>
                  <a:pt x="6421" y="0"/>
                </a:moveTo>
                <a:lnTo>
                  <a:pt x="39489" y="0"/>
                </a:lnTo>
                <a:lnTo>
                  <a:pt x="39489" y="39236"/>
                </a:lnTo>
                <a:lnTo>
                  <a:pt x="12792" y="121764"/>
                </a:lnTo>
                <a:lnTo>
                  <a:pt x="0" y="109703"/>
                </a:lnTo>
                <a:lnTo>
                  <a:pt x="6421" y="0"/>
                </a:lnTo>
                <a:close/>
              </a:path>
            </a:pathLst>
          </a:custGeom>
          <a:solidFill>
            <a:srgbClr val="9DA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17">
            <a:extLst>
              <a:ext uri="{FF2B5EF4-FFF2-40B4-BE49-F238E27FC236}">
                <a16:creationId xmlns:a16="http://schemas.microsoft.com/office/drawing/2014/main" xmlns="" id="{B71B9406-5AF1-4E37-8BFE-1BE4720DCA27}"/>
              </a:ext>
            </a:extLst>
          </p:cNvPr>
          <p:cNvSpPr/>
          <p:nvPr/>
        </p:nvSpPr>
        <p:spPr>
          <a:xfrm>
            <a:off x="9004880" y="2228173"/>
            <a:ext cx="410845" cy="467995"/>
          </a:xfrm>
          <a:custGeom>
            <a:avLst/>
            <a:gdLst/>
            <a:ahLst/>
            <a:cxnLst/>
            <a:rect l="l" t="t" r="r" b="b"/>
            <a:pathLst>
              <a:path w="410845" h="467994">
                <a:moveTo>
                  <a:pt x="11784" y="0"/>
                </a:moveTo>
                <a:lnTo>
                  <a:pt x="56748" y="2816"/>
                </a:lnTo>
                <a:lnTo>
                  <a:pt x="158984" y="12138"/>
                </a:lnTo>
                <a:lnTo>
                  <a:pt x="269505" y="29277"/>
                </a:lnTo>
                <a:lnTo>
                  <a:pt x="339328" y="55542"/>
                </a:lnTo>
                <a:lnTo>
                  <a:pt x="368814" y="105054"/>
                </a:lnTo>
                <a:lnTo>
                  <a:pt x="390643" y="173375"/>
                </a:lnTo>
                <a:lnTo>
                  <a:pt x="404196" y="233887"/>
                </a:lnTo>
                <a:lnTo>
                  <a:pt x="408852" y="452156"/>
                </a:lnTo>
                <a:lnTo>
                  <a:pt x="410564" y="454584"/>
                </a:lnTo>
                <a:lnTo>
                  <a:pt x="408409" y="459927"/>
                </a:lnTo>
                <a:lnTo>
                  <a:pt x="391446" y="465270"/>
                </a:lnTo>
                <a:lnTo>
                  <a:pt x="348734" y="467699"/>
                </a:lnTo>
                <a:lnTo>
                  <a:pt x="118976" y="467699"/>
                </a:lnTo>
                <a:lnTo>
                  <a:pt x="100386" y="466710"/>
                </a:lnTo>
                <a:lnTo>
                  <a:pt x="59488" y="457287"/>
                </a:lnTo>
                <a:lnTo>
                  <a:pt x="18590" y="429744"/>
                </a:lnTo>
                <a:lnTo>
                  <a:pt x="0" y="374396"/>
                </a:lnTo>
                <a:lnTo>
                  <a:pt x="1841" y="275106"/>
                </a:lnTo>
                <a:lnTo>
                  <a:pt x="5892" y="150940"/>
                </a:lnTo>
                <a:lnTo>
                  <a:pt x="9943" y="44902"/>
                </a:lnTo>
                <a:lnTo>
                  <a:pt x="11784" y="0"/>
                </a:lnTo>
                <a:close/>
              </a:path>
            </a:pathLst>
          </a:custGeom>
          <a:solidFill>
            <a:srgbClr val="BD1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18">
            <a:extLst>
              <a:ext uri="{FF2B5EF4-FFF2-40B4-BE49-F238E27FC236}">
                <a16:creationId xmlns:a16="http://schemas.microsoft.com/office/drawing/2014/main" xmlns="" id="{6D417D8C-C473-4C9C-9EAE-CCD5BBEEF6AD}"/>
              </a:ext>
            </a:extLst>
          </p:cNvPr>
          <p:cNvSpPr/>
          <p:nvPr/>
        </p:nvSpPr>
        <p:spPr>
          <a:xfrm>
            <a:off x="9145093" y="2259260"/>
            <a:ext cx="231974" cy="205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19">
            <a:extLst>
              <a:ext uri="{FF2B5EF4-FFF2-40B4-BE49-F238E27FC236}">
                <a16:creationId xmlns:a16="http://schemas.microsoft.com/office/drawing/2014/main" xmlns="" id="{28823C02-F95B-4C75-A9F0-756259090731}"/>
              </a:ext>
            </a:extLst>
          </p:cNvPr>
          <p:cNvSpPr/>
          <p:nvPr/>
        </p:nvSpPr>
        <p:spPr>
          <a:xfrm>
            <a:off x="9030467" y="2258744"/>
            <a:ext cx="89195" cy="143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20">
            <a:extLst>
              <a:ext uri="{FF2B5EF4-FFF2-40B4-BE49-F238E27FC236}">
                <a16:creationId xmlns:a16="http://schemas.microsoft.com/office/drawing/2014/main" xmlns="" id="{A7D3DAC3-781B-48B7-8314-97AA93DA66DE}"/>
              </a:ext>
            </a:extLst>
          </p:cNvPr>
          <p:cNvSpPr/>
          <p:nvPr/>
        </p:nvSpPr>
        <p:spPr>
          <a:xfrm>
            <a:off x="9130378" y="2260014"/>
            <a:ext cx="254000" cy="389890"/>
          </a:xfrm>
          <a:custGeom>
            <a:avLst/>
            <a:gdLst/>
            <a:ahLst/>
            <a:cxnLst/>
            <a:rect l="l" t="t" r="r" b="b"/>
            <a:pathLst>
              <a:path w="254000" h="389889">
                <a:moveTo>
                  <a:pt x="248213" y="160632"/>
                </a:moveTo>
                <a:lnTo>
                  <a:pt x="253623" y="194696"/>
                </a:lnTo>
                <a:lnTo>
                  <a:pt x="253219" y="197633"/>
                </a:lnTo>
                <a:lnTo>
                  <a:pt x="252310" y="200016"/>
                </a:lnTo>
                <a:lnTo>
                  <a:pt x="245060" y="205545"/>
                </a:lnTo>
                <a:lnTo>
                  <a:pt x="235015" y="206862"/>
                </a:lnTo>
                <a:lnTo>
                  <a:pt x="225047" y="207316"/>
                </a:lnTo>
                <a:lnTo>
                  <a:pt x="218028" y="210255"/>
                </a:lnTo>
                <a:lnTo>
                  <a:pt x="215633" y="220620"/>
                </a:lnTo>
                <a:lnTo>
                  <a:pt x="213894" y="244408"/>
                </a:lnTo>
                <a:lnTo>
                  <a:pt x="212901" y="275564"/>
                </a:lnTo>
                <a:lnTo>
                  <a:pt x="212843" y="335707"/>
                </a:lnTo>
                <a:lnTo>
                  <a:pt x="212945" y="347294"/>
                </a:lnTo>
                <a:lnTo>
                  <a:pt x="213173" y="367345"/>
                </a:lnTo>
                <a:lnTo>
                  <a:pt x="211100" y="376098"/>
                </a:lnTo>
                <a:lnTo>
                  <a:pt x="203186" y="383079"/>
                </a:lnTo>
                <a:lnTo>
                  <a:pt x="186779" y="387700"/>
                </a:lnTo>
                <a:lnTo>
                  <a:pt x="159224" y="389372"/>
                </a:lnTo>
                <a:lnTo>
                  <a:pt x="67300" y="389372"/>
                </a:lnTo>
                <a:lnTo>
                  <a:pt x="62090" y="388915"/>
                </a:lnTo>
                <a:lnTo>
                  <a:pt x="50683" y="386112"/>
                </a:lnTo>
                <a:lnTo>
                  <a:pt x="49384" y="385274"/>
                </a:lnTo>
                <a:lnTo>
                  <a:pt x="159224" y="385274"/>
                </a:lnTo>
                <a:lnTo>
                  <a:pt x="186221" y="383686"/>
                </a:lnTo>
                <a:lnTo>
                  <a:pt x="201113" y="379791"/>
                </a:lnTo>
                <a:lnTo>
                  <a:pt x="207473" y="374143"/>
                </a:lnTo>
                <a:lnTo>
                  <a:pt x="208864" y="367345"/>
                </a:lnTo>
                <a:lnTo>
                  <a:pt x="208647" y="347294"/>
                </a:lnTo>
                <a:lnTo>
                  <a:pt x="208544" y="335707"/>
                </a:lnTo>
                <a:lnTo>
                  <a:pt x="208693" y="275564"/>
                </a:lnTo>
                <a:lnTo>
                  <a:pt x="211384" y="220049"/>
                </a:lnTo>
                <a:lnTo>
                  <a:pt x="243784" y="201799"/>
                </a:lnTo>
                <a:lnTo>
                  <a:pt x="248314" y="198427"/>
                </a:lnTo>
                <a:lnTo>
                  <a:pt x="248971" y="196919"/>
                </a:lnTo>
                <a:lnTo>
                  <a:pt x="249285" y="194696"/>
                </a:lnTo>
                <a:lnTo>
                  <a:pt x="249324" y="191519"/>
                </a:lnTo>
                <a:lnTo>
                  <a:pt x="248531" y="181936"/>
                </a:lnTo>
                <a:lnTo>
                  <a:pt x="246733" y="172229"/>
                </a:lnTo>
                <a:lnTo>
                  <a:pt x="244916" y="164704"/>
                </a:lnTo>
                <a:lnTo>
                  <a:pt x="244076" y="161704"/>
                </a:lnTo>
                <a:lnTo>
                  <a:pt x="248213" y="160632"/>
                </a:lnTo>
                <a:close/>
              </a:path>
              <a:path w="254000" h="389889">
                <a:moveTo>
                  <a:pt x="11326" y="0"/>
                </a:moveTo>
                <a:lnTo>
                  <a:pt x="20176" y="39"/>
                </a:lnTo>
                <a:lnTo>
                  <a:pt x="20176" y="4049"/>
                </a:lnTo>
                <a:lnTo>
                  <a:pt x="11003" y="5319"/>
                </a:lnTo>
                <a:lnTo>
                  <a:pt x="6409" y="9056"/>
                </a:lnTo>
                <a:lnTo>
                  <a:pt x="4717" y="16136"/>
                </a:lnTo>
                <a:lnTo>
                  <a:pt x="4248" y="27433"/>
                </a:lnTo>
                <a:lnTo>
                  <a:pt x="4370" y="308992"/>
                </a:lnTo>
                <a:lnTo>
                  <a:pt x="4753" y="322102"/>
                </a:lnTo>
                <a:lnTo>
                  <a:pt x="10164" y="322578"/>
                </a:lnTo>
                <a:lnTo>
                  <a:pt x="20985" y="323054"/>
                </a:lnTo>
                <a:lnTo>
                  <a:pt x="29456" y="326737"/>
                </a:lnTo>
                <a:lnTo>
                  <a:pt x="34605" y="335707"/>
                </a:lnTo>
                <a:lnTo>
                  <a:pt x="37204" y="348674"/>
                </a:lnTo>
                <a:lnTo>
                  <a:pt x="38025" y="364344"/>
                </a:lnTo>
                <a:lnTo>
                  <a:pt x="42357" y="375980"/>
                </a:lnTo>
                <a:lnTo>
                  <a:pt x="52435" y="382246"/>
                </a:lnTo>
                <a:lnTo>
                  <a:pt x="62626" y="384793"/>
                </a:lnTo>
                <a:lnTo>
                  <a:pt x="67300" y="385274"/>
                </a:lnTo>
                <a:lnTo>
                  <a:pt x="49384" y="385274"/>
                </a:lnTo>
                <a:lnTo>
                  <a:pt x="39192" y="378706"/>
                </a:lnTo>
                <a:lnTo>
                  <a:pt x="33726" y="364439"/>
                </a:lnTo>
                <a:lnTo>
                  <a:pt x="33562" y="356462"/>
                </a:lnTo>
                <a:lnTo>
                  <a:pt x="32987" y="349147"/>
                </a:lnTo>
                <a:lnTo>
                  <a:pt x="31985" y="342636"/>
                </a:lnTo>
                <a:lnTo>
                  <a:pt x="30543" y="337073"/>
                </a:lnTo>
                <a:lnTo>
                  <a:pt x="28214" y="330304"/>
                </a:lnTo>
                <a:lnTo>
                  <a:pt x="25081" y="327156"/>
                </a:lnTo>
                <a:lnTo>
                  <a:pt x="15372" y="327156"/>
                </a:lnTo>
                <a:lnTo>
                  <a:pt x="10113" y="326679"/>
                </a:lnTo>
                <a:lnTo>
                  <a:pt x="6067" y="323578"/>
                </a:lnTo>
                <a:lnTo>
                  <a:pt x="2025" y="320434"/>
                </a:lnTo>
                <a:lnTo>
                  <a:pt x="0" y="315047"/>
                </a:lnTo>
                <a:lnTo>
                  <a:pt x="100" y="12029"/>
                </a:lnTo>
                <a:lnTo>
                  <a:pt x="2782" y="7106"/>
                </a:lnTo>
                <a:lnTo>
                  <a:pt x="5612" y="2104"/>
                </a:lnTo>
                <a:lnTo>
                  <a:pt x="11326" y="0"/>
                </a:lnTo>
                <a:close/>
              </a:path>
              <a:path w="254000" h="389889">
                <a:moveTo>
                  <a:pt x="15372" y="327156"/>
                </a:moveTo>
                <a:lnTo>
                  <a:pt x="25081" y="327156"/>
                </a:lnTo>
                <a:lnTo>
                  <a:pt x="20985" y="327203"/>
                </a:lnTo>
                <a:lnTo>
                  <a:pt x="15372" y="327156"/>
                </a:lnTo>
                <a:close/>
              </a:path>
              <a:path w="254000" h="389889">
                <a:moveTo>
                  <a:pt x="244065" y="161664"/>
                </a:moveTo>
                <a:close/>
              </a:path>
            </a:pathLst>
          </a:custGeom>
          <a:solidFill>
            <a:srgbClr val="231C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21">
            <a:extLst>
              <a:ext uri="{FF2B5EF4-FFF2-40B4-BE49-F238E27FC236}">
                <a16:creationId xmlns:a16="http://schemas.microsoft.com/office/drawing/2014/main" xmlns="" id="{996F1D57-3402-4C3B-A754-D9B82C4A0831}"/>
              </a:ext>
            </a:extLst>
          </p:cNvPr>
          <p:cNvSpPr/>
          <p:nvPr/>
        </p:nvSpPr>
        <p:spPr>
          <a:xfrm>
            <a:off x="9379753" y="2663357"/>
            <a:ext cx="51435" cy="63500"/>
          </a:xfrm>
          <a:custGeom>
            <a:avLst/>
            <a:gdLst/>
            <a:ahLst/>
            <a:cxnLst/>
            <a:rect l="l" t="t" r="r" b="b"/>
            <a:pathLst>
              <a:path w="51434" h="63500">
                <a:moveTo>
                  <a:pt x="0" y="0"/>
                </a:moveTo>
                <a:lnTo>
                  <a:pt x="51220" y="0"/>
                </a:lnTo>
                <a:lnTo>
                  <a:pt x="51220" y="63407"/>
                </a:lnTo>
                <a:lnTo>
                  <a:pt x="27708" y="63407"/>
                </a:lnTo>
                <a:lnTo>
                  <a:pt x="27708" y="39236"/>
                </a:lnTo>
                <a:lnTo>
                  <a:pt x="0" y="39236"/>
                </a:lnTo>
                <a:lnTo>
                  <a:pt x="0" y="0"/>
                </a:lnTo>
                <a:close/>
              </a:path>
            </a:pathLst>
          </a:custGeom>
          <a:solidFill>
            <a:srgbClr val="9DA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22">
            <a:extLst>
              <a:ext uri="{FF2B5EF4-FFF2-40B4-BE49-F238E27FC236}">
                <a16:creationId xmlns:a16="http://schemas.microsoft.com/office/drawing/2014/main" xmlns="" id="{0A5D9326-5058-42AE-9BFF-CBDBB25615B3}"/>
              </a:ext>
            </a:extLst>
          </p:cNvPr>
          <p:cNvSpPr/>
          <p:nvPr/>
        </p:nvSpPr>
        <p:spPr>
          <a:xfrm>
            <a:off x="8977975" y="2633990"/>
            <a:ext cx="244074" cy="229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23">
            <a:extLst>
              <a:ext uri="{FF2B5EF4-FFF2-40B4-BE49-F238E27FC236}">
                <a16:creationId xmlns:a16="http://schemas.microsoft.com/office/drawing/2014/main" xmlns="" id="{07848B10-97CB-47C6-9B78-C20187AF1EB6}"/>
              </a:ext>
            </a:extLst>
          </p:cNvPr>
          <p:cNvSpPr/>
          <p:nvPr/>
        </p:nvSpPr>
        <p:spPr>
          <a:xfrm>
            <a:off x="7854318" y="2623596"/>
            <a:ext cx="90736" cy="860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24">
            <a:extLst>
              <a:ext uri="{FF2B5EF4-FFF2-40B4-BE49-F238E27FC236}">
                <a16:creationId xmlns:a16="http://schemas.microsoft.com/office/drawing/2014/main" xmlns="" id="{3EC8D8B0-10DF-4C5D-8F8C-A01B1EADC2BC}"/>
              </a:ext>
            </a:extLst>
          </p:cNvPr>
          <p:cNvSpPr/>
          <p:nvPr/>
        </p:nvSpPr>
        <p:spPr>
          <a:xfrm>
            <a:off x="7933686" y="265446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>
                <a:moveTo>
                  <a:pt x="0" y="0"/>
                </a:moveTo>
                <a:lnTo>
                  <a:pt x="586354" y="0"/>
                </a:lnTo>
              </a:path>
            </a:pathLst>
          </a:custGeom>
          <a:ln w="32563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25">
            <a:extLst>
              <a:ext uri="{FF2B5EF4-FFF2-40B4-BE49-F238E27FC236}">
                <a16:creationId xmlns:a16="http://schemas.microsoft.com/office/drawing/2014/main" xmlns="" id="{00810082-96DD-4D6C-9837-EA5E0913729C}"/>
              </a:ext>
            </a:extLst>
          </p:cNvPr>
          <p:cNvSpPr/>
          <p:nvPr/>
        </p:nvSpPr>
        <p:spPr>
          <a:xfrm>
            <a:off x="8257095" y="2633990"/>
            <a:ext cx="243997" cy="229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26">
            <a:extLst>
              <a:ext uri="{FF2B5EF4-FFF2-40B4-BE49-F238E27FC236}">
                <a16:creationId xmlns:a16="http://schemas.microsoft.com/office/drawing/2014/main" xmlns="" id="{0C49A797-CCCA-4EC5-AB5F-7D3254B0DCC4}"/>
              </a:ext>
            </a:extLst>
          </p:cNvPr>
          <p:cNvSpPr/>
          <p:nvPr/>
        </p:nvSpPr>
        <p:spPr>
          <a:xfrm>
            <a:off x="7970191" y="2633990"/>
            <a:ext cx="243955" cy="229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27">
            <a:extLst>
              <a:ext uri="{FF2B5EF4-FFF2-40B4-BE49-F238E27FC236}">
                <a16:creationId xmlns:a16="http://schemas.microsoft.com/office/drawing/2014/main" xmlns="" id="{25CD5B8F-BE3C-4664-BBA5-18289514C502}"/>
              </a:ext>
            </a:extLst>
          </p:cNvPr>
          <p:cNvSpPr/>
          <p:nvPr/>
        </p:nvSpPr>
        <p:spPr>
          <a:xfrm>
            <a:off x="8960227" y="2238615"/>
            <a:ext cx="0" cy="398780"/>
          </a:xfrm>
          <a:custGeom>
            <a:avLst/>
            <a:gdLst/>
            <a:ahLst/>
            <a:cxnLst/>
            <a:rect l="l" t="t" r="r" b="b"/>
            <a:pathLst>
              <a:path h="398780">
                <a:moveTo>
                  <a:pt x="0" y="0"/>
                </a:moveTo>
                <a:lnTo>
                  <a:pt x="0" y="398567"/>
                </a:lnTo>
              </a:path>
            </a:pathLst>
          </a:custGeom>
          <a:ln w="40547">
            <a:solidFill>
              <a:srgbClr val="23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28">
            <a:extLst>
              <a:ext uri="{FF2B5EF4-FFF2-40B4-BE49-F238E27FC236}">
                <a16:creationId xmlns:a16="http://schemas.microsoft.com/office/drawing/2014/main" xmlns="" id="{BC71F9B0-DB0F-4EBF-8366-005BA17F8C5A}"/>
              </a:ext>
            </a:extLst>
          </p:cNvPr>
          <p:cNvSpPr/>
          <p:nvPr/>
        </p:nvSpPr>
        <p:spPr>
          <a:xfrm>
            <a:off x="8546062" y="2638182"/>
            <a:ext cx="422909" cy="32384"/>
          </a:xfrm>
          <a:custGeom>
            <a:avLst/>
            <a:gdLst/>
            <a:ahLst/>
            <a:cxnLst/>
            <a:rect l="l" t="t" r="r" b="b"/>
            <a:pathLst>
              <a:path w="422909" h="32385">
                <a:moveTo>
                  <a:pt x="0" y="32229"/>
                </a:moveTo>
                <a:lnTo>
                  <a:pt x="422734" y="32229"/>
                </a:lnTo>
                <a:lnTo>
                  <a:pt x="422734" y="0"/>
                </a:lnTo>
                <a:lnTo>
                  <a:pt x="0" y="0"/>
                </a:lnTo>
                <a:lnTo>
                  <a:pt x="0" y="32229"/>
                </a:lnTo>
                <a:close/>
              </a:path>
            </a:pathLst>
          </a:custGeom>
          <a:solidFill>
            <a:srgbClr val="231C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29">
            <a:extLst>
              <a:ext uri="{FF2B5EF4-FFF2-40B4-BE49-F238E27FC236}">
                <a16:creationId xmlns:a16="http://schemas.microsoft.com/office/drawing/2014/main" xmlns="" id="{3120B2BD-5A1B-4B4B-A5E9-ED3CC117195F}"/>
              </a:ext>
            </a:extLst>
          </p:cNvPr>
          <p:cNvSpPr/>
          <p:nvPr/>
        </p:nvSpPr>
        <p:spPr>
          <a:xfrm>
            <a:off x="7911328" y="2600948"/>
            <a:ext cx="1057910" cy="0"/>
          </a:xfrm>
          <a:custGeom>
            <a:avLst/>
            <a:gdLst/>
            <a:ahLst/>
            <a:cxnLst/>
            <a:rect l="l" t="t" r="r" b="b"/>
            <a:pathLst>
              <a:path w="1057909">
                <a:moveTo>
                  <a:pt x="0" y="0"/>
                </a:moveTo>
                <a:lnTo>
                  <a:pt x="1057467" y="0"/>
                </a:lnTo>
              </a:path>
            </a:pathLst>
          </a:custGeom>
          <a:ln w="74468">
            <a:solidFill>
              <a:srgbClr val="23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0">
            <a:extLst>
              <a:ext uri="{FF2B5EF4-FFF2-40B4-BE49-F238E27FC236}">
                <a16:creationId xmlns:a16="http://schemas.microsoft.com/office/drawing/2014/main" xmlns="" id="{BDCB971C-A2D3-4B95-B5A5-67D17E53CD94}"/>
              </a:ext>
            </a:extLst>
          </p:cNvPr>
          <p:cNvSpPr/>
          <p:nvPr/>
        </p:nvSpPr>
        <p:spPr>
          <a:xfrm>
            <a:off x="8194864" y="2624072"/>
            <a:ext cx="87630" cy="70485"/>
          </a:xfrm>
          <a:custGeom>
            <a:avLst/>
            <a:gdLst/>
            <a:ahLst/>
            <a:cxnLst/>
            <a:rect l="l" t="t" r="r" b="b"/>
            <a:pathLst>
              <a:path w="87629" h="70485">
                <a:moveTo>
                  <a:pt x="0" y="0"/>
                </a:moveTo>
                <a:lnTo>
                  <a:pt x="87536" y="0"/>
                </a:lnTo>
                <a:lnTo>
                  <a:pt x="87536" y="34230"/>
                </a:lnTo>
                <a:lnTo>
                  <a:pt x="41641" y="70466"/>
                </a:lnTo>
                <a:lnTo>
                  <a:pt x="0" y="34230"/>
                </a:lnTo>
                <a:lnTo>
                  <a:pt x="0" y="0"/>
                </a:lnTo>
                <a:close/>
              </a:path>
            </a:pathLst>
          </a:custGeom>
          <a:solidFill>
            <a:srgbClr val="150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1">
            <a:extLst>
              <a:ext uri="{FF2B5EF4-FFF2-40B4-BE49-F238E27FC236}">
                <a16:creationId xmlns:a16="http://schemas.microsoft.com/office/drawing/2014/main" xmlns="" id="{95D3F420-FA90-4AB2-AD7D-E1DA85C82E48}"/>
              </a:ext>
            </a:extLst>
          </p:cNvPr>
          <p:cNvSpPr/>
          <p:nvPr/>
        </p:nvSpPr>
        <p:spPr>
          <a:xfrm>
            <a:off x="8631577" y="2604285"/>
            <a:ext cx="269240" cy="144145"/>
          </a:xfrm>
          <a:custGeom>
            <a:avLst/>
            <a:gdLst/>
            <a:ahLst/>
            <a:cxnLst/>
            <a:rect l="l" t="t" r="r" b="b"/>
            <a:pathLst>
              <a:path w="269240" h="144144">
                <a:moveTo>
                  <a:pt x="76167" y="0"/>
                </a:moveTo>
                <a:lnTo>
                  <a:pt x="192840" y="0"/>
                </a:lnTo>
                <a:lnTo>
                  <a:pt x="222487" y="5640"/>
                </a:lnTo>
                <a:lnTo>
                  <a:pt x="246698" y="21025"/>
                </a:lnTo>
                <a:lnTo>
                  <a:pt x="263022" y="43847"/>
                </a:lnTo>
                <a:lnTo>
                  <a:pt x="269009" y="71800"/>
                </a:lnTo>
                <a:lnTo>
                  <a:pt x="263022" y="99752"/>
                </a:lnTo>
                <a:lnTo>
                  <a:pt x="246698" y="122574"/>
                </a:lnTo>
                <a:lnTo>
                  <a:pt x="222487" y="137959"/>
                </a:lnTo>
                <a:lnTo>
                  <a:pt x="192841" y="143600"/>
                </a:lnTo>
                <a:lnTo>
                  <a:pt x="76168" y="143600"/>
                </a:lnTo>
                <a:lnTo>
                  <a:pt x="46503" y="137959"/>
                </a:lnTo>
                <a:lnTo>
                  <a:pt x="22294" y="122574"/>
                </a:lnTo>
                <a:lnTo>
                  <a:pt x="5980" y="99752"/>
                </a:lnTo>
                <a:lnTo>
                  <a:pt x="0" y="71800"/>
                </a:lnTo>
                <a:lnTo>
                  <a:pt x="5992" y="43847"/>
                </a:lnTo>
                <a:lnTo>
                  <a:pt x="22326" y="21025"/>
                </a:lnTo>
                <a:lnTo>
                  <a:pt x="46539" y="5640"/>
                </a:lnTo>
                <a:lnTo>
                  <a:pt x="76167" y="0"/>
                </a:lnTo>
                <a:close/>
              </a:path>
            </a:pathLst>
          </a:custGeom>
          <a:solidFill>
            <a:srgbClr val="5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2">
            <a:extLst>
              <a:ext uri="{FF2B5EF4-FFF2-40B4-BE49-F238E27FC236}">
                <a16:creationId xmlns:a16="http://schemas.microsoft.com/office/drawing/2014/main" xmlns="" id="{1B585B70-C416-477E-BAC8-642B0585248F}"/>
              </a:ext>
            </a:extLst>
          </p:cNvPr>
          <p:cNvSpPr/>
          <p:nvPr/>
        </p:nvSpPr>
        <p:spPr>
          <a:xfrm>
            <a:off x="8628713" y="2653275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4">
                <a:moveTo>
                  <a:pt x="0" y="0"/>
                </a:moveTo>
                <a:lnTo>
                  <a:pt x="274693" y="0"/>
                </a:lnTo>
              </a:path>
            </a:pathLst>
          </a:custGeom>
          <a:ln w="5387">
            <a:solidFill>
              <a:srgbClr val="3A2D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3">
            <a:extLst>
              <a:ext uri="{FF2B5EF4-FFF2-40B4-BE49-F238E27FC236}">
                <a16:creationId xmlns:a16="http://schemas.microsoft.com/office/drawing/2014/main" xmlns="" id="{029F0C8E-8A7D-4FC6-83B2-0E555E1C3221}"/>
              </a:ext>
            </a:extLst>
          </p:cNvPr>
          <p:cNvSpPr/>
          <p:nvPr/>
        </p:nvSpPr>
        <p:spPr>
          <a:xfrm>
            <a:off x="8628714" y="2698876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4">
                <a:moveTo>
                  <a:pt x="0" y="0"/>
                </a:moveTo>
                <a:lnTo>
                  <a:pt x="274693" y="0"/>
                </a:lnTo>
              </a:path>
            </a:pathLst>
          </a:custGeom>
          <a:ln w="5339">
            <a:solidFill>
              <a:srgbClr val="3A2D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">
            <a:extLst>
              <a:ext uri="{FF2B5EF4-FFF2-40B4-BE49-F238E27FC236}">
                <a16:creationId xmlns:a16="http://schemas.microsoft.com/office/drawing/2014/main" xmlns="" id="{ECA03EF1-D908-4E16-80B2-AE25A1CF2BDF}"/>
              </a:ext>
            </a:extLst>
          </p:cNvPr>
          <p:cNvSpPr/>
          <p:nvPr/>
        </p:nvSpPr>
        <p:spPr>
          <a:xfrm>
            <a:off x="8822965" y="2588218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4">
                <a:moveTo>
                  <a:pt x="0" y="0"/>
                </a:moveTo>
                <a:lnTo>
                  <a:pt x="0" y="175782"/>
                </a:lnTo>
              </a:path>
            </a:pathLst>
          </a:custGeom>
          <a:ln w="32715">
            <a:solidFill>
              <a:srgbClr val="3A2D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5">
            <a:extLst>
              <a:ext uri="{FF2B5EF4-FFF2-40B4-BE49-F238E27FC236}">
                <a16:creationId xmlns:a16="http://schemas.microsoft.com/office/drawing/2014/main" xmlns="" id="{2EE77911-58F5-41F8-B73C-F19E833D8167}"/>
              </a:ext>
            </a:extLst>
          </p:cNvPr>
          <p:cNvSpPr/>
          <p:nvPr/>
        </p:nvSpPr>
        <p:spPr>
          <a:xfrm>
            <a:off x="8692755" y="2588218"/>
            <a:ext cx="33020" cy="175895"/>
          </a:xfrm>
          <a:custGeom>
            <a:avLst/>
            <a:gdLst/>
            <a:ahLst/>
            <a:cxnLst/>
            <a:rect l="l" t="t" r="r" b="b"/>
            <a:pathLst>
              <a:path w="33020" h="175894">
                <a:moveTo>
                  <a:pt x="0" y="175782"/>
                </a:moveTo>
                <a:lnTo>
                  <a:pt x="32757" y="175782"/>
                </a:lnTo>
                <a:lnTo>
                  <a:pt x="32757" y="0"/>
                </a:lnTo>
                <a:lnTo>
                  <a:pt x="0" y="0"/>
                </a:lnTo>
                <a:lnTo>
                  <a:pt x="0" y="175782"/>
                </a:lnTo>
                <a:close/>
              </a:path>
            </a:pathLst>
          </a:custGeom>
          <a:solidFill>
            <a:srgbClr val="3A2D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6">
            <a:extLst>
              <a:ext uri="{FF2B5EF4-FFF2-40B4-BE49-F238E27FC236}">
                <a16:creationId xmlns:a16="http://schemas.microsoft.com/office/drawing/2014/main" xmlns="" id="{01E4186F-7CBE-44AA-AFCE-1A9A052F9A8B}"/>
              </a:ext>
            </a:extLst>
          </p:cNvPr>
          <p:cNvSpPr/>
          <p:nvPr/>
        </p:nvSpPr>
        <p:spPr>
          <a:xfrm>
            <a:off x="8692763" y="2588218"/>
            <a:ext cx="13335" cy="175895"/>
          </a:xfrm>
          <a:custGeom>
            <a:avLst/>
            <a:gdLst/>
            <a:ahLst/>
            <a:cxnLst/>
            <a:rect l="l" t="t" r="r" b="b"/>
            <a:pathLst>
              <a:path w="13334" h="175894">
                <a:moveTo>
                  <a:pt x="0" y="175782"/>
                </a:moveTo>
                <a:lnTo>
                  <a:pt x="12792" y="175782"/>
                </a:lnTo>
                <a:lnTo>
                  <a:pt x="12792" y="0"/>
                </a:lnTo>
                <a:lnTo>
                  <a:pt x="0" y="0"/>
                </a:lnTo>
                <a:lnTo>
                  <a:pt x="0" y="175782"/>
                </a:lnTo>
                <a:close/>
              </a:path>
            </a:pathLst>
          </a:custGeom>
          <a:solidFill>
            <a:srgbClr val="908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7">
            <a:extLst>
              <a:ext uri="{FF2B5EF4-FFF2-40B4-BE49-F238E27FC236}">
                <a16:creationId xmlns:a16="http://schemas.microsoft.com/office/drawing/2014/main" xmlns="" id="{7E73F02C-07C0-4B88-9A71-4C2C9D33D729}"/>
              </a:ext>
            </a:extLst>
          </p:cNvPr>
          <p:cNvSpPr/>
          <p:nvPr/>
        </p:nvSpPr>
        <p:spPr>
          <a:xfrm>
            <a:off x="8955448" y="2593367"/>
            <a:ext cx="306705" cy="140335"/>
          </a:xfrm>
          <a:custGeom>
            <a:avLst/>
            <a:gdLst/>
            <a:ahLst/>
            <a:cxnLst/>
            <a:rect l="l" t="t" r="r" b="b"/>
            <a:pathLst>
              <a:path w="306704" h="140335">
                <a:moveTo>
                  <a:pt x="0" y="0"/>
                </a:moveTo>
                <a:lnTo>
                  <a:pt x="207139" y="0"/>
                </a:lnTo>
                <a:lnTo>
                  <a:pt x="222640" y="8395"/>
                </a:lnTo>
                <a:lnTo>
                  <a:pt x="256741" y="30942"/>
                </a:lnTo>
                <a:lnTo>
                  <a:pt x="290843" y="63679"/>
                </a:lnTo>
                <a:lnTo>
                  <a:pt x="306343" y="102648"/>
                </a:lnTo>
                <a:lnTo>
                  <a:pt x="305282" y="139884"/>
                </a:lnTo>
                <a:lnTo>
                  <a:pt x="258007" y="139884"/>
                </a:lnTo>
                <a:lnTo>
                  <a:pt x="240451" y="99860"/>
                </a:lnTo>
                <a:lnTo>
                  <a:pt x="210445" y="67962"/>
                </a:lnTo>
                <a:lnTo>
                  <a:pt x="170797" y="46863"/>
                </a:lnTo>
                <a:lnTo>
                  <a:pt x="124319" y="39236"/>
                </a:lnTo>
                <a:lnTo>
                  <a:pt x="14947" y="39236"/>
                </a:lnTo>
                <a:lnTo>
                  <a:pt x="14947" y="37236"/>
                </a:lnTo>
                <a:lnTo>
                  <a:pt x="0" y="37236"/>
                </a:lnTo>
                <a:lnTo>
                  <a:pt x="0" y="0"/>
                </a:lnTo>
                <a:close/>
              </a:path>
              <a:path w="306704" h="140335">
                <a:moveTo>
                  <a:pt x="14947" y="39236"/>
                </a:moveTo>
                <a:lnTo>
                  <a:pt x="124319" y="39236"/>
                </a:lnTo>
                <a:lnTo>
                  <a:pt x="84771" y="47297"/>
                </a:lnTo>
                <a:lnTo>
                  <a:pt x="59142" y="65031"/>
                </a:lnTo>
                <a:lnTo>
                  <a:pt x="45316" y="82764"/>
                </a:lnTo>
                <a:lnTo>
                  <a:pt x="41178" y="90825"/>
                </a:lnTo>
                <a:lnTo>
                  <a:pt x="14947" y="90825"/>
                </a:lnTo>
                <a:lnTo>
                  <a:pt x="14947" y="39236"/>
                </a:lnTo>
                <a:close/>
              </a:path>
            </a:pathLst>
          </a:custGeom>
          <a:solidFill>
            <a:srgbClr val="231C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8">
            <a:extLst>
              <a:ext uri="{FF2B5EF4-FFF2-40B4-BE49-F238E27FC236}">
                <a16:creationId xmlns:a16="http://schemas.microsoft.com/office/drawing/2014/main" xmlns="" id="{E62D1D3D-891A-453D-B7E0-E74E907F5F50}"/>
              </a:ext>
            </a:extLst>
          </p:cNvPr>
          <p:cNvSpPr/>
          <p:nvPr/>
        </p:nvSpPr>
        <p:spPr>
          <a:xfrm>
            <a:off x="8955448" y="2593415"/>
            <a:ext cx="306705" cy="140335"/>
          </a:xfrm>
          <a:custGeom>
            <a:avLst/>
            <a:gdLst/>
            <a:ahLst/>
            <a:cxnLst/>
            <a:rect l="l" t="t" r="r" b="b"/>
            <a:pathLst>
              <a:path w="306704" h="140335">
                <a:moveTo>
                  <a:pt x="0" y="0"/>
                </a:moveTo>
                <a:lnTo>
                  <a:pt x="207139" y="0"/>
                </a:lnTo>
                <a:lnTo>
                  <a:pt x="222640" y="8395"/>
                </a:lnTo>
                <a:lnTo>
                  <a:pt x="256741" y="30942"/>
                </a:lnTo>
                <a:lnTo>
                  <a:pt x="290843" y="63679"/>
                </a:lnTo>
                <a:lnTo>
                  <a:pt x="306343" y="102648"/>
                </a:lnTo>
                <a:lnTo>
                  <a:pt x="305282" y="139884"/>
                </a:lnTo>
                <a:lnTo>
                  <a:pt x="299114" y="139884"/>
                </a:lnTo>
                <a:lnTo>
                  <a:pt x="299922" y="111704"/>
                </a:lnTo>
                <a:lnTo>
                  <a:pt x="284422" y="72738"/>
                </a:lnTo>
                <a:lnTo>
                  <a:pt x="250320" y="40001"/>
                </a:lnTo>
                <a:lnTo>
                  <a:pt x="216219" y="17455"/>
                </a:lnTo>
                <a:lnTo>
                  <a:pt x="200718" y="9059"/>
                </a:lnTo>
                <a:lnTo>
                  <a:pt x="0" y="9059"/>
                </a:lnTo>
                <a:lnTo>
                  <a:pt x="0" y="0"/>
                </a:lnTo>
                <a:close/>
              </a:path>
            </a:pathLst>
          </a:custGeom>
          <a:solidFill>
            <a:srgbClr val="5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9">
            <a:extLst>
              <a:ext uri="{FF2B5EF4-FFF2-40B4-BE49-F238E27FC236}">
                <a16:creationId xmlns:a16="http://schemas.microsoft.com/office/drawing/2014/main" xmlns="" id="{AAED1C87-E493-41A4-8ACA-A8F226DB2E85}"/>
              </a:ext>
            </a:extLst>
          </p:cNvPr>
          <p:cNvSpPr/>
          <p:nvPr/>
        </p:nvSpPr>
        <p:spPr>
          <a:xfrm>
            <a:off x="8223832" y="2593892"/>
            <a:ext cx="311150" cy="114300"/>
          </a:xfrm>
          <a:custGeom>
            <a:avLst/>
            <a:gdLst/>
            <a:ahLst/>
            <a:cxnLst/>
            <a:rect l="l" t="t" r="r" b="b"/>
            <a:pathLst>
              <a:path w="311150" h="114300">
                <a:moveTo>
                  <a:pt x="68336" y="0"/>
                </a:moveTo>
                <a:lnTo>
                  <a:pt x="242314" y="0"/>
                </a:lnTo>
                <a:lnTo>
                  <a:pt x="310608" y="113756"/>
                </a:lnTo>
                <a:lnTo>
                  <a:pt x="263535" y="113756"/>
                </a:lnTo>
                <a:lnTo>
                  <a:pt x="219998" y="41289"/>
                </a:lnTo>
                <a:lnTo>
                  <a:pt x="43532" y="41289"/>
                </a:lnTo>
                <a:lnTo>
                  <a:pt x="68336" y="0"/>
                </a:lnTo>
                <a:close/>
              </a:path>
              <a:path w="311150" h="114300">
                <a:moveTo>
                  <a:pt x="43532" y="41289"/>
                </a:moveTo>
                <a:lnTo>
                  <a:pt x="90652" y="41289"/>
                </a:lnTo>
                <a:lnTo>
                  <a:pt x="47157" y="113756"/>
                </a:lnTo>
                <a:lnTo>
                  <a:pt x="0" y="113756"/>
                </a:lnTo>
                <a:lnTo>
                  <a:pt x="43532" y="41289"/>
                </a:lnTo>
                <a:close/>
              </a:path>
            </a:pathLst>
          </a:custGeom>
          <a:solidFill>
            <a:srgbClr val="150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40">
            <a:extLst>
              <a:ext uri="{FF2B5EF4-FFF2-40B4-BE49-F238E27FC236}">
                <a16:creationId xmlns:a16="http://schemas.microsoft.com/office/drawing/2014/main" xmlns="" id="{39771DA2-18EA-4BA7-8903-498D8E9ABC24}"/>
              </a:ext>
            </a:extLst>
          </p:cNvPr>
          <p:cNvSpPr/>
          <p:nvPr/>
        </p:nvSpPr>
        <p:spPr>
          <a:xfrm>
            <a:off x="7936886" y="2593892"/>
            <a:ext cx="311150" cy="114300"/>
          </a:xfrm>
          <a:custGeom>
            <a:avLst/>
            <a:gdLst/>
            <a:ahLst/>
            <a:cxnLst/>
            <a:rect l="l" t="t" r="r" b="b"/>
            <a:pathLst>
              <a:path w="311150" h="114300">
                <a:moveTo>
                  <a:pt x="68336" y="0"/>
                </a:moveTo>
                <a:lnTo>
                  <a:pt x="242314" y="0"/>
                </a:lnTo>
                <a:lnTo>
                  <a:pt x="310608" y="113756"/>
                </a:lnTo>
                <a:lnTo>
                  <a:pt x="263535" y="113756"/>
                </a:lnTo>
                <a:lnTo>
                  <a:pt x="219998" y="41289"/>
                </a:lnTo>
                <a:lnTo>
                  <a:pt x="43532" y="41289"/>
                </a:lnTo>
                <a:lnTo>
                  <a:pt x="68336" y="0"/>
                </a:lnTo>
                <a:close/>
              </a:path>
              <a:path w="311150" h="114300">
                <a:moveTo>
                  <a:pt x="43532" y="41289"/>
                </a:moveTo>
                <a:lnTo>
                  <a:pt x="90609" y="41289"/>
                </a:lnTo>
                <a:lnTo>
                  <a:pt x="47157" y="113756"/>
                </a:lnTo>
                <a:lnTo>
                  <a:pt x="0" y="113756"/>
                </a:lnTo>
                <a:lnTo>
                  <a:pt x="43532" y="41289"/>
                </a:lnTo>
                <a:close/>
              </a:path>
            </a:pathLst>
          </a:custGeom>
          <a:solidFill>
            <a:srgbClr val="150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41">
            <a:extLst>
              <a:ext uri="{FF2B5EF4-FFF2-40B4-BE49-F238E27FC236}">
                <a16:creationId xmlns:a16="http://schemas.microsoft.com/office/drawing/2014/main" xmlns="" id="{FE0E61C2-E490-4422-8BB0-F8A26D2CC314}"/>
              </a:ext>
            </a:extLst>
          </p:cNvPr>
          <p:cNvSpPr/>
          <p:nvPr/>
        </p:nvSpPr>
        <p:spPr>
          <a:xfrm>
            <a:off x="8914732" y="1986868"/>
            <a:ext cx="83820" cy="62865"/>
          </a:xfrm>
          <a:custGeom>
            <a:avLst/>
            <a:gdLst/>
            <a:ahLst/>
            <a:cxnLst/>
            <a:rect l="l" t="t" r="r" b="b"/>
            <a:pathLst>
              <a:path w="83820" h="62864">
                <a:moveTo>
                  <a:pt x="0" y="0"/>
                </a:moveTo>
                <a:lnTo>
                  <a:pt x="83283" y="34262"/>
                </a:lnTo>
                <a:lnTo>
                  <a:pt x="83283" y="62410"/>
                </a:lnTo>
                <a:lnTo>
                  <a:pt x="0" y="62410"/>
                </a:lnTo>
                <a:lnTo>
                  <a:pt x="0" y="0"/>
                </a:lnTo>
                <a:close/>
              </a:path>
            </a:pathLst>
          </a:custGeom>
          <a:solidFill>
            <a:srgbClr val="908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42">
            <a:extLst>
              <a:ext uri="{FF2B5EF4-FFF2-40B4-BE49-F238E27FC236}">
                <a16:creationId xmlns:a16="http://schemas.microsoft.com/office/drawing/2014/main" xmlns="" id="{D4037CAE-4242-4EA9-8BB0-D2BB27BC827A}"/>
              </a:ext>
            </a:extLst>
          </p:cNvPr>
          <p:cNvSpPr/>
          <p:nvPr/>
        </p:nvSpPr>
        <p:spPr>
          <a:xfrm>
            <a:off x="7820255" y="1949310"/>
            <a:ext cx="1113155" cy="617855"/>
          </a:xfrm>
          <a:custGeom>
            <a:avLst/>
            <a:gdLst/>
            <a:ahLst/>
            <a:cxnLst/>
            <a:rect l="l" t="t" r="r" b="b"/>
            <a:pathLst>
              <a:path w="1113154" h="617855">
                <a:moveTo>
                  <a:pt x="1113045" y="0"/>
                </a:moveTo>
                <a:lnTo>
                  <a:pt x="0" y="0"/>
                </a:lnTo>
                <a:lnTo>
                  <a:pt x="0" y="617357"/>
                </a:lnTo>
                <a:lnTo>
                  <a:pt x="1113046" y="617357"/>
                </a:lnTo>
                <a:lnTo>
                  <a:pt x="1113045" y="0"/>
                </a:lnTo>
                <a:close/>
              </a:path>
            </a:pathLst>
          </a:custGeom>
          <a:solidFill>
            <a:srgbClr val="908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43">
            <a:extLst>
              <a:ext uri="{FF2B5EF4-FFF2-40B4-BE49-F238E27FC236}">
                <a16:creationId xmlns:a16="http://schemas.microsoft.com/office/drawing/2014/main" xmlns="" id="{18CFC32F-1343-4236-A079-B38E22F45310}"/>
              </a:ext>
            </a:extLst>
          </p:cNvPr>
          <p:cNvSpPr/>
          <p:nvPr/>
        </p:nvSpPr>
        <p:spPr>
          <a:xfrm>
            <a:off x="7835202" y="1967414"/>
            <a:ext cx="1083310" cy="581660"/>
          </a:xfrm>
          <a:custGeom>
            <a:avLst/>
            <a:gdLst/>
            <a:ahLst/>
            <a:cxnLst/>
            <a:rect l="l" t="t" r="r" b="b"/>
            <a:pathLst>
              <a:path w="1083309" h="581660">
                <a:moveTo>
                  <a:pt x="1083109" y="0"/>
                </a:moveTo>
                <a:lnTo>
                  <a:pt x="0" y="0"/>
                </a:lnTo>
                <a:lnTo>
                  <a:pt x="0" y="581090"/>
                </a:lnTo>
                <a:lnTo>
                  <a:pt x="1083110" y="581090"/>
                </a:lnTo>
                <a:lnTo>
                  <a:pt x="1083109" y="0"/>
                </a:lnTo>
                <a:close/>
              </a:path>
            </a:pathLst>
          </a:custGeom>
          <a:solidFill>
            <a:srgbClr val="AC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44">
            <a:extLst>
              <a:ext uri="{FF2B5EF4-FFF2-40B4-BE49-F238E27FC236}">
                <a16:creationId xmlns:a16="http://schemas.microsoft.com/office/drawing/2014/main" xmlns="" id="{2A31ECA0-6236-4C64-8EC4-1CD1AD2DFEEA}"/>
              </a:ext>
            </a:extLst>
          </p:cNvPr>
          <p:cNvSpPr/>
          <p:nvPr/>
        </p:nvSpPr>
        <p:spPr>
          <a:xfrm>
            <a:off x="7856001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45">
            <a:extLst>
              <a:ext uri="{FF2B5EF4-FFF2-40B4-BE49-F238E27FC236}">
                <a16:creationId xmlns:a16="http://schemas.microsoft.com/office/drawing/2014/main" xmlns="" id="{BAC3D822-C8F1-4DA1-B89C-324726E35F7D}"/>
              </a:ext>
            </a:extLst>
          </p:cNvPr>
          <p:cNvSpPr/>
          <p:nvPr/>
        </p:nvSpPr>
        <p:spPr>
          <a:xfrm>
            <a:off x="7876423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46">
            <a:extLst>
              <a:ext uri="{FF2B5EF4-FFF2-40B4-BE49-F238E27FC236}">
                <a16:creationId xmlns:a16="http://schemas.microsoft.com/office/drawing/2014/main" xmlns="" id="{24CAB02A-699F-4473-B27D-131A5DD7B362}"/>
              </a:ext>
            </a:extLst>
          </p:cNvPr>
          <p:cNvSpPr/>
          <p:nvPr/>
        </p:nvSpPr>
        <p:spPr>
          <a:xfrm>
            <a:off x="7896759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47">
            <a:extLst>
              <a:ext uri="{FF2B5EF4-FFF2-40B4-BE49-F238E27FC236}">
                <a16:creationId xmlns:a16="http://schemas.microsoft.com/office/drawing/2014/main" xmlns="" id="{45D0715C-33FB-4203-8AEE-CFAE33D0A302}"/>
              </a:ext>
            </a:extLst>
          </p:cNvPr>
          <p:cNvSpPr/>
          <p:nvPr/>
        </p:nvSpPr>
        <p:spPr>
          <a:xfrm>
            <a:off x="7917138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48">
            <a:extLst>
              <a:ext uri="{FF2B5EF4-FFF2-40B4-BE49-F238E27FC236}">
                <a16:creationId xmlns:a16="http://schemas.microsoft.com/office/drawing/2014/main" xmlns="" id="{873C475E-6C9F-40FD-80C1-D8DAC0F60B89}"/>
              </a:ext>
            </a:extLst>
          </p:cNvPr>
          <p:cNvSpPr/>
          <p:nvPr/>
        </p:nvSpPr>
        <p:spPr>
          <a:xfrm>
            <a:off x="7937559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49">
            <a:extLst>
              <a:ext uri="{FF2B5EF4-FFF2-40B4-BE49-F238E27FC236}">
                <a16:creationId xmlns:a16="http://schemas.microsoft.com/office/drawing/2014/main" xmlns="" id="{C30481D8-F5BB-401D-9D34-6930306A5B0A}"/>
              </a:ext>
            </a:extLst>
          </p:cNvPr>
          <p:cNvSpPr/>
          <p:nvPr/>
        </p:nvSpPr>
        <p:spPr>
          <a:xfrm>
            <a:off x="7957896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50">
            <a:extLst>
              <a:ext uri="{FF2B5EF4-FFF2-40B4-BE49-F238E27FC236}">
                <a16:creationId xmlns:a16="http://schemas.microsoft.com/office/drawing/2014/main" xmlns="" id="{3DFE3821-0CB4-4841-93D9-E7656F58E6F6}"/>
              </a:ext>
            </a:extLst>
          </p:cNvPr>
          <p:cNvSpPr/>
          <p:nvPr/>
        </p:nvSpPr>
        <p:spPr>
          <a:xfrm>
            <a:off x="7978317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51">
            <a:extLst>
              <a:ext uri="{FF2B5EF4-FFF2-40B4-BE49-F238E27FC236}">
                <a16:creationId xmlns:a16="http://schemas.microsoft.com/office/drawing/2014/main" xmlns="" id="{6F3DC26A-4D5B-452B-8AE0-FF467E71B5E8}"/>
              </a:ext>
            </a:extLst>
          </p:cNvPr>
          <p:cNvSpPr/>
          <p:nvPr/>
        </p:nvSpPr>
        <p:spPr>
          <a:xfrm>
            <a:off x="7998696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52">
            <a:extLst>
              <a:ext uri="{FF2B5EF4-FFF2-40B4-BE49-F238E27FC236}">
                <a16:creationId xmlns:a16="http://schemas.microsoft.com/office/drawing/2014/main" xmlns="" id="{4C0606FD-00E7-4C4D-A625-81FFCF95692E}"/>
              </a:ext>
            </a:extLst>
          </p:cNvPr>
          <p:cNvSpPr/>
          <p:nvPr/>
        </p:nvSpPr>
        <p:spPr>
          <a:xfrm>
            <a:off x="8019074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53">
            <a:extLst>
              <a:ext uri="{FF2B5EF4-FFF2-40B4-BE49-F238E27FC236}">
                <a16:creationId xmlns:a16="http://schemas.microsoft.com/office/drawing/2014/main" xmlns="" id="{49532610-24C4-46C6-B08E-0716776E26D1}"/>
              </a:ext>
            </a:extLst>
          </p:cNvPr>
          <p:cNvSpPr/>
          <p:nvPr/>
        </p:nvSpPr>
        <p:spPr>
          <a:xfrm>
            <a:off x="8039453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54">
            <a:extLst>
              <a:ext uri="{FF2B5EF4-FFF2-40B4-BE49-F238E27FC236}">
                <a16:creationId xmlns:a16="http://schemas.microsoft.com/office/drawing/2014/main" xmlns="" id="{C836CCBC-C0AB-469F-8F92-947A98143F43}"/>
              </a:ext>
            </a:extLst>
          </p:cNvPr>
          <p:cNvSpPr/>
          <p:nvPr/>
        </p:nvSpPr>
        <p:spPr>
          <a:xfrm>
            <a:off x="8059832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55">
            <a:extLst>
              <a:ext uri="{FF2B5EF4-FFF2-40B4-BE49-F238E27FC236}">
                <a16:creationId xmlns:a16="http://schemas.microsoft.com/office/drawing/2014/main" xmlns="" id="{8342141C-DA9F-4CE8-A105-1F4F53379018}"/>
              </a:ext>
            </a:extLst>
          </p:cNvPr>
          <p:cNvSpPr/>
          <p:nvPr/>
        </p:nvSpPr>
        <p:spPr>
          <a:xfrm>
            <a:off x="8080211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56">
            <a:extLst>
              <a:ext uri="{FF2B5EF4-FFF2-40B4-BE49-F238E27FC236}">
                <a16:creationId xmlns:a16="http://schemas.microsoft.com/office/drawing/2014/main" xmlns="" id="{C207D68E-CFAB-456D-8B84-355A2DFD95D8}"/>
              </a:ext>
            </a:extLst>
          </p:cNvPr>
          <p:cNvSpPr/>
          <p:nvPr/>
        </p:nvSpPr>
        <p:spPr>
          <a:xfrm>
            <a:off x="8100569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53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57">
            <a:extLst>
              <a:ext uri="{FF2B5EF4-FFF2-40B4-BE49-F238E27FC236}">
                <a16:creationId xmlns:a16="http://schemas.microsoft.com/office/drawing/2014/main" xmlns="" id="{AC76AB9C-F722-4CFA-B15B-AC9A865B7E67}"/>
              </a:ext>
            </a:extLst>
          </p:cNvPr>
          <p:cNvSpPr/>
          <p:nvPr/>
        </p:nvSpPr>
        <p:spPr>
          <a:xfrm>
            <a:off x="8120948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53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58">
            <a:extLst>
              <a:ext uri="{FF2B5EF4-FFF2-40B4-BE49-F238E27FC236}">
                <a16:creationId xmlns:a16="http://schemas.microsoft.com/office/drawing/2014/main" xmlns="" id="{4B8FDE8F-8F42-4EB7-88C4-3DFCE435BCD8}"/>
              </a:ext>
            </a:extLst>
          </p:cNvPr>
          <p:cNvSpPr/>
          <p:nvPr/>
        </p:nvSpPr>
        <p:spPr>
          <a:xfrm>
            <a:off x="8141327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53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59">
            <a:extLst>
              <a:ext uri="{FF2B5EF4-FFF2-40B4-BE49-F238E27FC236}">
                <a16:creationId xmlns:a16="http://schemas.microsoft.com/office/drawing/2014/main" xmlns="" id="{216F2540-CE92-42FA-BDA2-67D5EAB5C305}"/>
              </a:ext>
            </a:extLst>
          </p:cNvPr>
          <p:cNvSpPr/>
          <p:nvPr/>
        </p:nvSpPr>
        <p:spPr>
          <a:xfrm>
            <a:off x="8161705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53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60">
            <a:extLst>
              <a:ext uri="{FF2B5EF4-FFF2-40B4-BE49-F238E27FC236}">
                <a16:creationId xmlns:a16="http://schemas.microsoft.com/office/drawing/2014/main" xmlns="" id="{4165FA82-5FB4-4D98-B42B-E440883D3D37}"/>
              </a:ext>
            </a:extLst>
          </p:cNvPr>
          <p:cNvSpPr/>
          <p:nvPr/>
        </p:nvSpPr>
        <p:spPr>
          <a:xfrm>
            <a:off x="8182084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53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61">
            <a:extLst>
              <a:ext uri="{FF2B5EF4-FFF2-40B4-BE49-F238E27FC236}">
                <a16:creationId xmlns:a16="http://schemas.microsoft.com/office/drawing/2014/main" xmlns="" id="{D532EEBE-E705-49AF-9F11-06902D8C2D37}"/>
              </a:ext>
            </a:extLst>
          </p:cNvPr>
          <p:cNvSpPr/>
          <p:nvPr/>
        </p:nvSpPr>
        <p:spPr>
          <a:xfrm>
            <a:off x="8202442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62">
            <a:extLst>
              <a:ext uri="{FF2B5EF4-FFF2-40B4-BE49-F238E27FC236}">
                <a16:creationId xmlns:a16="http://schemas.microsoft.com/office/drawing/2014/main" xmlns="" id="{CCCEF83C-58C3-4263-9748-C922DBEC2EEC}"/>
              </a:ext>
            </a:extLst>
          </p:cNvPr>
          <p:cNvSpPr/>
          <p:nvPr/>
        </p:nvSpPr>
        <p:spPr>
          <a:xfrm>
            <a:off x="8222821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63">
            <a:extLst>
              <a:ext uri="{FF2B5EF4-FFF2-40B4-BE49-F238E27FC236}">
                <a16:creationId xmlns:a16="http://schemas.microsoft.com/office/drawing/2014/main" xmlns="" id="{5891D934-4047-471A-AD39-5BAD808164E0}"/>
              </a:ext>
            </a:extLst>
          </p:cNvPr>
          <p:cNvSpPr/>
          <p:nvPr/>
        </p:nvSpPr>
        <p:spPr>
          <a:xfrm>
            <a:off x="8243199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64">
            <a:extLst>
              <a:ext uri="{FF2B5EF4-FFF2-40B4-BE49-F238E27FC236}">
                <a16:creationId xmlns:a16="http://schemas.microsoft.com/office/drawing/2014/main" xmlns="" id="{EF570DD4-119C-4335-A12A-0D73860F3062}"/>
              </a:ext>
            </a:extLst>
          </p:cNvPr>
          <p:cNvSpPr/>
          <p:nvPr/>
        </p:nvSpPr>
        <p:spPr>
          <a:xfrm>
            <a:off x="8263578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65">
            <a:extLst>
              <a:ext uri="{FF2B5EF4-FFF2-40B4-BE49-F238E27FC236}">
                <a16:creationId xmlns:a16="http://schemas.microsoft.com/office/drawing/2014/main" xmlns="" id="{2817520B-6ABD-48FA-8B60-5A6EBB9FFD43}"/>
              </a:ext>
            </a:extLst>
          </p:cNvPr>
          <p:cNvSpPr/>
          <p:nvPr/>
        </p:nvSpPr>
        <p:spPr>
          <a:xfrm>
            <a:off x="8283957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66">
            <a:extLst>
              <a:ext uri="{FF2B5EF4-FFF2-40B4-BE49-F238E27FC236}">
                <a16:creationId xmlns:a16="http://schemas.microsoft.com/office/drawing/2014/main" xmlns="" id="{8362F25B-2761-4D59-86F5-B9D29F04376E}"/>
              </a:ext>
            </a:extLst>
          </p:cNvPr>
          <p:cNvSpPr/>
          <p:nvPr/>
        </p:nvSpPr>
        <p:spPr>
          <a:xfrm>
            <a:off x="8304336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67">
            <a:extLst>
              <a:ext uri="{FF2B5EF4-FFF2-40B4-BE49-F238E27FC236}">
                <a16:creationId xmlns:a16="http://schemas.microsoft.com/office/drawing/2014/main" xmlns="" id="{45C21450-B444-4D7E-A247-CC41CDF49EA7}"/>
              </a:ext>
            </a:extLst>
          </p:cNvPr>
          <p:cNvSpPr/>
          <p:nvPr/>
        </p:nvSpPr>
        <p:spPr>
          <a:xfrm>
            <a:off x="8324757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68">
            <a:extLst>
              <a:ext uri="{FF2B5EF4-FFF2-40B4-BE49-F238E27FC236}">
                <a16:creationId xmlns:a16="http://schemas.microsoft.com/office/drawing/2014/main" xmlns="" id="{8AB4CD6B-9BF9-494E-967D-1361EC4A4B22}"/>
              </a:ext>
            </a:extLst>
          </p:cNvPr>
          <p:cNvSpPr/>
          <p:nvPr/>
        </p:nvSpPr>
        <p:spPr>
          <a:xfrm>
            <a:off x="8345136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69">
            <a:extLst>
              <a:ext uri="{FF2B5EF4-FFF2-40B4-BE49-F238E27FC236}">
                <a16:creationId xmlns:a16="http://schemas.microsoft.com/office/drawing/2014/main" xmlns="" id="{F9E5890E-AE6B-4C42-ADAD-A7BB0541AB02}"/>
              </a:ext>
            </a:extLst>
          </p:cNvPr>
          <p:cNvSpPr/>
          <p:nvPr/>
        </p:nvSpPr>
        <p:spPr>
          <a:xfrm>
            <a:off x="8365514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70">
            <a:extLst>
              <a:ext uri="{FF2B5EF4-FFF2-40B4-BE49-F238E27FC236}">
                <a16:creationId xmlns:a16="http://schemas.microsoft.com/office/drawing/2014/main" xmlns="" id="{C5C446C6-8546-4BCC-B310-5F2056AF590A}"/>
              </a:ext>
            </a:extLst>
          </p:cNvPr>
          <p:cNvSpPr/>
          <p:nvPr/>
        </p:nvSpPr>
        <p:spPr>
          <a:xfrm>
            <a:off x="8385872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53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71">
            <a:extLst>
              <a:ext uri="{FF2B5EF4-FFF2-40B4-BE49-F238E27FC236}">
                <a16:creationId xmlns:a16="http://schemas.microsoft.com/office/drawing/2014/main" xmlns="" id="{45A05470-D231-4648-963B-EB50D92F9AE2}"/>
              </a:ext>
            </a:extLst>
          </p:cNvPr>
          <p:cNvSpPr/>
          <p:nvPr/>
        </p:nvSpPr>
        <p:spPr>
          <a:xfrm>
            <a:off x="8406272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72">
            <a:extLst>
              <a:ext uri="{FF2B5EF4-FFF2-40B4-BE49-F238E27FC236}">
                <a16:creationId xmlns:a16="http://schemas.microsoft.com/office/drawing/2014/main" xmlns="" id="{979F3451-D046-43B4-BF8F-0A5AF2450404}"/>
              </a:ext>
            </a:extLst>
          </p:cNvPr>
          <p:cNvSpPr/>
          <p:nvPr/>
        </p:nvSpPr>
        <p:spPr>
          <a:xfrm>
            <a:off x="8426609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73">
            <a:extLst>
              <a:ext uri="{FF2B5EF4-FFF2-40B4-BE49-F238E27FC236}">
                <a16:creationId xmlns:a16="http://schemas.microsoft.com/office/drawing/2014/main" xmlns="" id="{7A856473-04DE-4801-8FF6-F9BF3CAA8750}"/>
              </a:ext>
            </a:extLst>
          </p:cNvPr>
          <p:cNvSpPr/>
          <p:nvPr/>
        </p:nvSpPr>
        <p:spPr>
          <a:xfrm>
            <a:off x="8446988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74">
            <a:extLst>
              <a:ext uri="{FF2B5EF4-FFF2-40B4-BE49-F238E27FC236}">
                <a16:creationId xmlns:a16="http://schemas.microsoft.com/office/drawing/2014/main" xmlns="" id="{ABC9B8D3-1F6D-4F5E-9E76-96564F81FEEC}"/>
              </a:ext>
            </a:extLst>
          </p:cNvPr>
          <p:cNvSpPr/>
          <p:nvPr/>
        </p:nvSpPr>
        <p:spPr>
          <a:xfrm>
            <a:off x="8467409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75">
            <a:extLst>
              <a:ext uri="{FF2B5EF4-FFF2-40B4-BE49-F238E27FC236}">
                <a16:creationId xmlns:a16="http://schemas.microsoft.com/office/drawing/2014/main" xmlns="" id="{C2A4D497-3C64-4D40-876E-F208D6879825}"/>
              </a:ext>
            </a:extLst>
          </p:cNvPr>
          <p:cNvSpPr/>
          <p:nvPr/>
        </p:nvSpPr>
        <p:spPr>
          <a:xfrm>
            <a:off x="8487788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76">
            <a:extLst>
              <a:ext uri="{FF2B5EF4-FFF2-40B4-BE49-F238E27FC236}">
                <a16:creationId xmlns:a16="http://schemas.microsoft.com/office/drawing/2014/main" xmlns="" id="{1A954C2F-E9C8-43CF-B735-26CFBE7E4AC6}"/>
              </a:ext>
            </a:extLst>
          </p:cNvPr>
          <p:cNvSpPr/>
          <p:nvPr/>
        </p:nvSpPr>
        <p:spPr>
          <a:xfrm>
            <a:off x="8508166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77">
            <a:extLst>
              <a:ext uri="{FF2B5EF4-FFF2-40B4-BE49-F238E27FC236}">
                <a16:creationId xmlns:a16="http://schemas.microsoft.com/office/drawing/2014/main" xmlns="" id="{42A33247-704A-4812-B8DF-4D92079D10AF}"/>
              </a:ext>
            </a:extLst>
          </p:cNvPr>
          <p:cNvSpPr/>
          <p:nvPr/>
        </p:nvSpPr>
        <p:spPr>
          <a:xfrm>
            <a:off x="8528546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78">
            <a:extLst>
              <a:ext uri="{FF2B5EF4-FFF2-40B4-BE49-F238E27FC236}">
                <a16:creationId xmlns:a16="http://schemas.microsoft.com/office/drawing/2014/main" xmlns="" id="{9CBAB714-90F4-4171-8D2C-CE320F27715B}"/>
              </a:ext>
            </a:extLst>
          </p:cNvPr>
          <p:cNvSpPr/>
          <p:nvPr/>
        </p:nvSpPr>
        <p:spPr>
          <a:xfrm>
            <a:off x="8548924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79">
            <a:extLst>
              <a:ext uri="{FF2B5EF4-FFF2-40B4-BE49-F238E27FC236}">
                <a16:creationId xmlns:a16="http://schemas.microsoft.com/office/drawing/2014/main" xmlns="" id="{3CA95BB2-CBB8-4A82-A8FA-A093163D9E68}"/>
              </a:ext>
            </a:extLst>
          </p:cNvPr>
          <p:cNvSpPr/>
          <p:nvPr/>
        </p:nvSpPr>
        <p:spPr>
          <a:xfrm>
            <a:off x="8569282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53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80">
            <a:extLst>
              <a:ext uri="{FF2B5EF4-FFF2-40B4-BE49-F238E27FC236}">
                <a16:creationId xmlns:a16="http://schemas.microsoft.com/office/drawing/2014/main" xmlns="" id="{A4D083F5-F6A5-4BBF-9B3C-F3B47AE61A38}"/>
              </a:ext>
            </a:extLst>
          </p:cNvPr>
          <p:cNvSpPr/>
          <p:nvPr/>
        </p:nvSpPr>
        <p:spPr>
          <a:xfrm>
            <a:off x="8589640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81">
            <a:extLst>
              <a:ext uri="{FF2B5EF4-FFF2-40B4-BE49-F238E27FC236}">
                <a16:creationId xmlns:a16="http://schemas.microsoft.com/office/drawing/2014/main" xmlns="" id="{92F339EC-8FC3-4B26-915A-240885CFDD08}"/>
              </a:ext>
            </a:extLst>
          </p:cNvPr>
          <p:cNvSpPr/>
          <p:nvPr/>
        </p:nvSpPr>
        <p:spPr>
          <a:xfrm>
            <a:off x="8610040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53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82">
            <a:extLst>
              <a:ext uri="{FF2B5EF4-FFF2-40B4-BE49-F238E27FC236}">
                <a16:creationId xmlns:a16="http://schemas.microsoft.com/office/drawing/2014/main" xmlns="" id="{CB658B86-AC96-48A9-A460-B83A3C0053D0}"/>
              </a:ext>
            </a:extLst>
          </p:cNvPr>
          <p:cNvSpPr/>
          <p:nvPr/>
        </p:nvSpPr>
        <p:spPr>
          <a:xfrm>
            <a:off x="8630418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53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83">
            <a:extLst>
              <a:ext uri="{FF2B5EF4-FFF2-40B4-BE49-F238E27FC236}">
                <a16:creationId xmlns:a16="http://schemas.microsoft.com/office/drawing/2014/main" xmlns="" id="{955B58BA-9935-4D63-86A0-93C6A70EAAEC}"/>
              </a:ext>
            </a:extLst>
          </p:cNvPr>
          <p:cNvSpPr/>
          <p:nvPr/>
        </p:nvSpPr>
        <p:spPr>
          <a:xfrm>
            <a:off x="8650797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53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84">
            <a:extLst>
              <a:ext uri="{FF2B5EF4-FFF2-40B4-BE49-F238E27FC236}">
                <a16:creationId xmlns:a16="http://schemas.microsoft.com/office/drawing/2014/main" xmlns="" id="{6D7913DF-9FA5-46E7-A293-D6EB9F1588D7}"/>
              </a:ext>
            </a:extLst>
          </p:cNvPr>
          <p:cNvSpPr/>
          <p:nvPr/>
        </p:nvSpPr>
        <p:spPr>
          <a:xfrm>
            <a:off x="8671176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53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85">
            <a:extLst>
              <a:ext uri="{FF2B5EF4-FFF2-40B4-BE49-F238E27FC236}">
                <a16:creationId xmlns:a16="http://schemas.microsoft.com/office/drawing/2014/main" xmlns="" id="{A9563A70-CD5D-40D7-B17E-C0FF7E0661FB}"/>
              </a:ext>
            </a:extLst>
          </p:cNvPr>
          <p:cNvSpPr/>
          <p:nvPr/>
        </p:nvSpPr>
        <p:spPr>
          <a:xfrm>
            <a:off x="8691534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86">
            <a:extLst>
              <a:ext uri="{FF2B5EF4-FFF2-40B4-BE49-F238E27FC236}">
                <a16:creationId xmlns:a16="http://schemas.microsoft.com/office/drawing/2014/main" xmlns="" id="{EAF77C7A-5105-4753-B5FA-9F0E89E23B15}"/>
              </a:ext>
            </a:extLst>
          </p:cNvPr>
          <p:cNvSpPr/>
          <p:nvPr/>
        </p:nvSpPr>
        <p:spPr>
          <a:xfrm>
            <a:off x="8711913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87">
            <a:extLst>
              <a:ext uri="{FF2B5EF4-FFF2-40B4-BE49-F238E27FC236}">
                <a16:creationId xmlns:a16="http://schemas.microsoft.com/office/drawing/2014/main" xmlns="" id="{11D3107D-2F56-4E6A-85CA-7709B951BC45}"/>
              </a:ext>
            </a:extLst>
          </p:cNvPr>
          <p:cNvSpPr/>
          <p:nvPr/>
        </p:nvSpPr>
        <p:spPr>
          <a:xfrm>
            <a:off x="8732291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88">
            <a:extLst>
              <a:ext uri="{FF2B5EF4-FFF2-40B4-BE49-F238E27FC236}">
                <a16:creationId xmlns:a16="http://schemas.microsoft.com/office/drawing/2014/main" xmlns="" id="{7D24CB47-F015-4EC2-8C16-D20CD0A3FC0B}"/>
              </a:ext>
            </a:extLst>
          </p:cNvPr>
          <p:cNvSpPr/>
          <p:nvPr/>
        </p:nvSpPr>
        <p:spPr>
          <a:xfrm>
            <a:off x="8752671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89">
            <a:extLst>
              <a:ext uri="{FF2B5EF4-FFF2-40B4-BE49-F238E27FC236}">
                <a16:creationId xmlns:a16="http://schemas.microsoft.com/office/drawing/2014/main" xmlns="" id="{22FB1C56-FA1B-44EC-AF6C-018BC2B8E915}"/>
              </a:ext>
            </a:extLst>
          </p:cNvPr>
          <p:cNvSpPr/>
          <p:nvPr/>
        </p:nvSpPr>
        <p:spPr>
          <a:xfrm>
            <a:off x="8773049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90">
            <a:extLst>
              <a:ext uri="{FF2B5EF4-FFF2-40B4-BE49-F238E27FC236}">
                <a16:creationId xmlns:a16="http://schemas.microsoft.com/office/drawing/2014/main" xmlns="" id="{5104F790-F1D2-4565-98F3-4F585B978C15}"/>
              </a:ext>
            </a:extLst>
          </p:cNvPr>
          <p:cNvSpPr/>
          <p:nvPr/>
        </p:nvSpPr>
        <p:spPr>
          <a:xfrm>
            <a:off x="8793428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91">
            <a:extLst>
              <a:ext uri="{FF2B5EF4-FFF2-40B4-BE49-F238E27FC236}">
                <a16:creationId xmlns:a16="http://schemas.microsoft.com/office/drawing/2014/main" xmlns="" id="{619F5459-BE8D-43BF-B255-406307D8D63F}"/>
              </a:ext>
            </a:extLst>
          </p:cNvPr>
          <p:cNvSpPr/>
          <p:nvPr/>
        </p:nvSpPr>
        <p:spPr>
          <a:xfrm>
            <a:off x="8813849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92">
            <a:extLst>
              <a:ext uri="{FF2B5EF4-FFF2-40B4-BE49-F238E27FC236}">
                <a16:creationId xmlns:a16="http://schemas.microsoft.com/office/drawing/2014/main" xmlns="" id="{7DE95A80-8311-4DA4-ADF3-734AAAEBD54B}"/>
              </a:ext>
            </a:extLst>
          </p:cNvPr>
          <p:cNvSpPr/>
          <p:nvPr/>
        </p:nvSpPr>
        <p:spPr>
          <a:xfrm>
            <a:off x="8834228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93">
            <a:extLst>
              <a:ext uri="{FF2B5EF4-FFF2-40B4-BE49-F238E27FC236}">
                <a16:creationId xmlns:a16="http://schemas.microsoft.com/office/drawing/2014/main" xmlns="" id="{6969201F-B84F-4044-875A-5936CF7CD0D6}"/>
              </a:ext>
            </a:extLst>
          </p:cNvPr>
          <p:cNvSpPr/>
          <p:nvPr/>
        </p:nvSpPr>
        <p:spPr>
          <a:xfrm>
            <a:off x="8854606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94">
            <a:extLst>
              <a:ext uri="{FF2B5EF4-FFF2-40B4-BE49-F238E27FC236}">
                <a16:creationId xmlns:a16="http://schemas.microsoft.com/office/drawing/2014/main" xmlns="" id="{2BFC65B4-5481-489E-BA3B-FC9CCF5A0403}"/>
              </a:ext>
            </a:extLst>
          </p:cNvPr>
          <p:cNvSpPr/>
          <p:nvPr/>
        </p:nvSpPr>
        <p:spPr>
          <a:xfrm>
            <a:off x="8874986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49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95">
            <a:extLst>
              <a:ext uri="{FF2B5EF4-FFF2-40B4-BE49-F238E27FC236}">
                <a16:creationId xmlns:a16="http://schemas.microsoft.com/office/drawing/2014/main" xmlns="" id="{FEE86C4C-3DBB-41F4-AF95-D79C0168FD7D}"/>
              </a:ext>
            </a:extLst>
          </p:cNvPr>
          <p:cNvSpPr/>
          <p:nvPr/>
        </p:nvSpPr>
        <p:spPr>
          <a:xfrm>
            <a:off x="8895343" y="19593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9149"/>
                </a:lnTo>
              </a:path>
            </a:pathLst>
          </a:custGeom>
          <a:ln w="753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96">
            <a:extLst>
              <a:ext uri="{FF2B5EF4-FFF2-40B4-BE49-F238E27FC236}">
                <a16:creationId xmlns:a16="http://schemas.microsoft.com/office/drawing/2014/main" xmlns="" id="{6DBB94EF-7F02-46D4-AD65-882653CD5135}"/>
              </a:ext>
            </a:extLst>
          </p:cNvPr>
          <p:cNvSpPr txBox="1"/>
          <p:nvPr/>
        </p:nvSpPr>
        <p:spPr>
          <a:xfrm>
            <a:off x="7601204" y="1290573"/>
            <a:ext cx="26877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Deliver finish good </a:t>
            </a:r>
            <a:r>
              <a:rPr sz="1800" spc="-10" dirty="0">
                <a:latin typeface="Calibri"/>
                <a:cs typeface="Calibri"/>
              </a:rPr>
              <a:t>to  customer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storage boxes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7" name="object 98">
            <a:extLst>
              <a:ext uri="{FF2B5EF4-FFF2-40B4-BE49-F238E27FC236}">
                <a16:creationId xmlns:a16="http://schemas.microsoft.com/office/drawing/2014/main" xmlns="" id="{7BF1E920-C9F1-4FA7-A8FA-2AD04644230C}"/>
              </a:ext>
            </a:extLst>
          </p:cNvPr>
          <p:cNvSpPr txBox="1"/>
          <p:nvPr/>
        </p:nvSpPr>
        <p:spPr>
          <a:xfrm>
            <a:off x="10426662" y="1157933"/>
            <a:ext cx="14092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Check and verify by customer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14" name="object 105">
            <a:extLst>
              <a:ext uri="{FF2B5EF4-FFF2-40B4-BE49-F238E27FC236}">
                <a16:creationId xmlns:a16="http://schemas.microsoft.com/office/drawing/2014/main" xmlns="" id="{66B4BA87-6B0D-4D30-A9DC-BF5DFE375ECB}"/>
              </a:ext>
            </a:extLst>
          </p:cNvPr>
          <p:cNvSpPr/>
          <p:nvPr/>
        </p:nvSpPr>
        <p:spPr>
          <a:xfrm>
            <a:off x="11006002" y="2942239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717" y="0"/>
                </a:lnTo>
              </a:path>
            </a:pathLst>
          </a:custGeom>
          <a:ln w="63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106">
            <a:extLst>
              <a:ext uri="{FF2B5EF4-FFF2-40B4-BE49-F238E27FC236}">
                <a16:creationId xmlns:a16="http://schemas.microsoft.com/office/drawing/2014/main" xmlns="" id="{0B1EFD14-DDB8-4FED-9C86-409139068237}"/>
              </a:ext>
            </a:extLst>
          </p:cNvPr>
          <p:cNvSpPr/>
          <p:nvPr/>
        </p:nvSpPr>
        <p:spPr>
          <a:xfrm>
            <a:off x="11003291" y="2934625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119" y="0"/>
                </a:lnTo>
              </a:path>
            </a:pathLst>
          </a:custGeom>
          <a:ln w="88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107">
            <a:extLst>
              <a:ext uri="{FF2B5EF4-FFF2-40B4-BE49-F238E27FC236}">
                <a16:creationId xmlns:a16="http://schemas.microsoft.com/office/drawing/2014/main" xmlns="" id="{A8880EA2-6E3B-4693-9928-5C2610842093}"/>
              </a:ext>
            </a:extLst>
          </p:cNvPr>
          <p:cNvSpPr/>
          <p:nvPr/>
        </p:nvSpPr>
        <p:spPr>
          <a:xfrm>
            <a:off x="11003358" y="2929548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04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112">
            <a:extLst>
              <a:ext uri="{FF2B5EF4-FFF2-40B4-BE49-F238E27FC236}">
                <a16:creationId xmlns:a16="http://schemas.microsoft.com/office/drawing/2014/main" xmlns="" id="{18D1E194-C31E-446E-8839-6C781A74FD71}"/>
              </a:ext>
            </a:extLst>
          </p:cNvPr>
          <p:cNvSpPr/>
          <p:nvPr/>
        </p:nvSpPr>
        <p:spPr>
          <a:xfrm>
            <a:off x="10618073" y="2180080"/>
            <a:ext cx="387985" cy="438784"/>
          </a:xfrm>
          <a:custGeom>
            <a:avLst/>
            <a:gdLst/>
            <a:ahLst/>
            <a:cxnLst/>
            <a:rect l="l" t="t" r="r" b="b"/>
            <a:pathLst>
              <a:path w="387984" h="438785">
                <a:moveTo>
                  <a:pt x="0" y="438554"/>
                </a:moveTo>
                <a:lnTo>
                  <a:pt x="387814" y="438554"/>
                </a:lnTo>
                <a:lnTo>
                  <a:pt x="387814" y="0"/>
                </a:lnTo>
                <a:lnTo>
                  <a:pt x="0" y="0"/>
                </a:lnTo>
                <a:lnTo>
                  <a:pt x="0" y="4385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113">
            <a:extLst>
              <a:ext uri="{FF2B5EF4-FFF2-40B4-BE49-F238E27FC236}">
                <a16:creationId xmlns:a16="http://schemas.microsoft.com/office/drawing/2014/main" xmlns="" id="{C6F8C1AF-734E-489E-AE47-9B006D7B305F}"/>
              </a:ext>
            </a:extLst>
          </p:cNvPr>
          <p:cNvSpPr/>
          <p:nvPr/>
        </p:nvSpPr>
        <p:spPr>
          <a:xfrm>
            <a:off x="10618072" y="2120177"/>
            <a:ext cx="392430" cy="502920"/>
          </a:xfrm>
          <a:custGeom>
            <a:avLst/>
            <a:gdLst/>
            <a:ahLst/>
            <a:cxnLst/>
            <a:rect l="l" t="t" r="r" b="b"/>
            <a:pathLst>
              <a:path w="392429" h="502919">
                <a:moveTo>
                  <a:pt x="4004" y="788"/>
                </a:moveTo>
                <a:lnTo>
                  <a:pt x="0" y="4808"/>
                </a:lnTo>
                <a:lnTo>
                  <a:pt x="0" y="502474"/>
                </a:lnTo>
                <a:lnTo>
                  <a:pt x="391821" y="502474"/>
                </a:lnTo>
                <a:lnTo>
                  <a:pt x="391821" y="498456"/>
                </a:lnTo>
                <a:lnTo>
                  <a:pt x="4005" y="498456"/>
                </a:lnTo>
                <a:lnTo>
                  <a:pt x="1" y="494437"/>
                </a:lnTo>
                <a:lnTo>
                  <a:pt x="4005" y="494438"/>
                </a:lnTo>
                <a:lnTo>
                  <a:pt x="4004" y="788"/>
                </a:lnTo>
                <a:close/>
              </a:path>
              <a:path w="392429" h="502919">
                <a:moveTo>
                  <a:pt x="4005" y="494438"/>
                </a:moveTo>
                <a:lnTo>
                  <a:pt x="1" y="494437"/>
                </a:lnTo>
                <a:lnTo>
                  <a:pt x="4005" y="498456"/>
                </a:lnTo>
                <a:lnTo>
                  <a:pt x="4005" y="494438"/>
                </a:lnTo>
                <a:close/>
              </a:path>
              <a:path w="392429" h="502919">
                <a:moveTo>
                  <a:pt x="383808" y="494438"/>
                </a:moveTo>
                <a:lnTo>
                  <a:pt x="4005" y="494438"/>
                </a:lnTo>
                <a:lnTo>
                  <a:pt x="4005" y="498456"/>
                </a:lnTo>
                <a:lnTo>
                  <a:pt x="383808" y="498456"/>
                </a:lnTo>
                <a:lnTo>
                  <a:pt x="383808" y="494438"/>
                </a:lnTo>
                <a:close/>
              </a:path>
              <a:path w="392429" h="502919">
                <a:moveTo>
                  <a:pt x="383807" y="788"/>
                </a:moveTo>
                <a:lnTo>
                  <a:pt x="383808" y="498456"/>
                </a:lnTo>
                <a:lnTo>
                  <a:pt x="387814" y="494438"/>
                </a:lnTo>
                <a:lnTo>
                  <a:pt x="391821" y="494438"/>
                </a:lnTo>
                <a:lnTo>
                  <a:pt x="391821" y="4809"/>
                </a:lnTo>
                <a:lnTo>
                  <a:pt x="387814" y="4809"/>
                </a:lnTo>
                <a:lnTo>
                  <a:pt x="383807" y="788"/>
                </a:lnTo>
                <a:close/>
              </a:path>
              <a:path w="392429" h="502919">
                <a:moveTo>
                  <a:pt x="391821" y="494438"/>
                </a:moveTo>
                <a:lnTo>
                  <a:pt x="387814" y="494438"/>
                </a:lnTo>
                <a:lnTo>
                  <a:pt x="383808" y="498456"/>
                </a:lnTo>
                <a:lnTo>
                  <a:pt x="391821" y="498456"/>
                </a:lnTo>
                <a:lnTo>
                  <a:pt x="391821" y="494438"/>
                </a:lnTo>
                <a:close/>
              </a:path>
              <a:path w="392429" h="502919">
                <a:moveTo>
                  <a:pt x="391821" y="0"/>
                </a:moveTo>
                <a:lnTo>
                  <a:pt x="0" y="0"/>
                </a:lnTo>
                <a:lnTo>
                  <a:pt x="0" y="4808"/>
                </a:lnTo>
                <a:lnTo>
                  <a:pt x="4004" y="788"/>
                </a:lnTo>
                <a:lnTo>
                  <a:pt x="391821" y="788"/>
                </a:lnTo>
                <a:lnTo>
                  <a:pt x="391821" y="0"/>
                </a:lnTo>
                <a:close/>
              </a:path>
              <a:path w="392429" h="502919">
                <a:moveTo>
                  <a:pt x="383807" y="788"/>
                </a:moveTo>
                <a:lnTo>
                  <a:pt x="4004" y="788"/>
                </a:lnTo>
                <a:lnTo>
                  <a:pt x="4004" y="4808"/>
                </a:lnTo>
                <a:lnTo>
                  <a:pt x="383807" y="4809"/>
                </a:lnTo>
                <a:lnTo>
                  <a:pt x="383807" y="788"/>
                </a:lnTo>
                <a:close/>
              </a:path>
              <a:path w="392429" h="502919">
                <a:moveTo>
                  <a:pt x="391821" y="788"/>
                </a:moveTo>
                <a:lnTo>
                  <a:pt x="383807" y="788"/>
                </a:lnTo>
                <a:lnTo>
                  <a:pt x="387814" y="4809"/>
                </a:lnTo>
                <a:lnTo>
                  <a:pt x="391821" y="4809"/>
                </a:lnTo>
                <a:lnTo>
                  <a:pt x="391821" y="78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114">
            <a:extLst>
              <a:ext uri="{FF2B5EF4-FFF2-40B4-BE49-F238E27FC236}">
                <a16:creationId xmlns:a16="http://schemas.microsoft.com/office/drawing/2014/main" xmlns="" id="{A3C8B8E7-556C-4E58-BEB3-41503F303885}"/>
              </a:ext>
            </a:extLst>
          </p:cNvPr>
          <p:cNvSpPr/>
          <p:nvPr/>
        </p:nvSpPr>
        <p:spPr>
          <a:xfrm>
            <a:off x="10618073" y="2150522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4">
                <a:moveTo>
                  <a:pt x="0" y="0"/>
                </a:moveTo>
                <a:lnTo>
                  <a:pt x="387813" y="0"/>
                </a:lnTo>
              </a:path>
            </a:pathLst>
          </a:custGeom>
          <a:ln w="59113">
            <a:solidFill>
              <a:srgbClr val="F492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140">
            <a:extLst>
              <a:ext uri="{FF2B5EF4-FFF2-40B4-BE49-F238E27FC236}">
                <a16:creationId xmlns:a16="http://schemas.microsoft.com/office/drawing/2014/main" xmlns="" id="{E47F1FFB-6A05-4865-8FED-CF688B6EA290}"/>
              </a:ext>
            </a:extLst>
          </p:cNvPr>
          <p:cNvSpPr/>
          <p:nvPr/>
        </p:nvSpPr>
        <p:spPr>
          <a:xfrm>
            <a:off x="11260770" y="2415829"/>
            <a:ext cx="97021" cy="815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141">
            <a:extLst>
              <a:ext uri="{FF2B5EF4-FFF2-40B4-BE49-F238E27FC236}">
                <a16:creationId xmlns:a16="http://schemas.microsoft.com/office/drawing/2014/main" xmlns="" id="{D5B31E67-BD28-4C04-80FC-0F14F7004D9E}"/>
              </a:ext>
            </a:extLst>
          </p:cNvPr>
          <p:cNvSpPr/>
          <p:nvPr/>
        </p:nvSpPr>
        <p:spPr>
          <a:xfrm>
            <a:off x="11213770" y="2196275"/>
            <a:ext cx="181610" cy="263525"/>
          </a:xfrm>
          <a:custGeom>
            <a:avLst/>
            <a:gdLst/>
            <a:ahLst/>
            <a:cxnLst/>
            <a:rect l="l" t="t" r="r" b="b"/>
            <a:pathLst>
              <a:path w="181609" h="263525">
                <a:moveTo>
                  <a:pt x="173119" y="225664"/>
                </a:moveTo>
                <a:lnTo>
                  <a:pt x="132874" y="235259"/>
                </a:lnTo>
                <a:lnTo>
                  <a:pt x="126715" y="252271"/>
                </a:lnTo>
                <a:lnTo>
                  <a:pt x="133262" y="257288"/>
                </a:lnTo>
                <a:lnTo>
                  <a:pt x="143127" y="262962"/>
                </a:lnTo>
                <a:lnTo>
                  <a:pt x="151262" y="255313"/>
                </a:lnTo>
                <a:lnTo>
                  <a:pt x="158502" y="248184"/>
                </a:lnTo>
                <a:lnTo>
                  <a:pt x="164246" y="242053"/>
                </a:lnTo>
                <a:lnTo>
                  <a:pt x="167894" y="237400"/>
                </a:lnTo>
                <a:lnTo>
                  <a:pt x="173119" y="225664"/>
                </a:lnTo>
                <a:close/>
              </a:path>
              <a:path w="181609" h="263525">
                <a:moveTo>
                  <a:pt x="60173" y="12283"/>
                </a:moveTo>
                <a:lnTo>
                  <a:pt x="24977" y="43609"/>
                </a:lnTo>
                <a:lnTo>
                  <a:pt x="3508" y="97382"/>
                </a:lnTo>
                <a:lnTo>
                  <a:pt x="0" y="117555"/>
                </a:lnTo>
                <a:lnTo>
                  <a:pt x="75" y="137780"/>
                </a:lnTo>
                <a:lnTo>
                  <a:pt x="5901" y="175835"/>
                </a:lnTo>
                <a:lnTo>
                  <a:pt x="11027" y="201735"/>
                </a:lnTo>
                <a:lnTo>
                  <a:pt x="15848" y="219416"/>
                </a:lnTo>
                <a:lnTo>
                  <a:pt x="22502" y="234918"/>
                </a:lnTo>
                <a:lnTo>
                  <a:pt x="30496" y="248346"/>
                </a:lnTo>
                <a:lnTo>
                  <a:pt x="39341" y="259806"/>
                </a:lnTo>
                <a:lnTo>
                  <a:pt x="45898" y="257159"/>
                </a:lnTo>
                <a:lnTo>
                  <a:pt x="50130" y="255313"/>
                </a:lnTo>
                <a:lnTo>
                  <a:pt x="52375" y="240864"/>
                </a:lnTo>
                <a:lnTo>
                  <a:pt x="52375" y="225664"/>
                </a:lnTo>
                <a:lnTo>
                  <a:pt x="173119" y="225664"/>
                </a:lnTo>
                <a:lnTo>
                  <a:pt x="173478" y="224857"/>
                </a:lnTo>
                <a:lnTo>
                  <a:pt x="177993" y="208136"/>
                </a:lnTo>
                <a:lnTo>
                  <a:pt x="180741" y="190981"/>
                </a:lnTo>
                <a:lnTo>
                  <a:pt x="181028" y="177139"/>
                </a:lnTo>
                <a:lnTo>
                  <a:pt x="180571" y="150672"/>
                </a:lnTo>
                <a:lnTo>
                  <a:pt x="180716" y="143603"/>
                </a:lnTo>
                <a:lnTo>
                  <a:pt x="180958" y="126883"/>
                </a:lnTo>
                <a:lnTo>
                  <a:pt x="181006" y="107238"/>
                </a:lnTo>
                <a:lnTo>
                  <a:pt x="180570" y="91396"/>
                </a:lnTo>
                <a:lnTo>
                  <a:pt x="177837" y="80985"/>
                </a:lnTo>
                <a:lnTo>
                  <a:pt x="172860" y="73289"/>
                </a:lnTo>
                <a:lnTo>
                  <a:pt x="168082" y="68517"/>
                </a:lnTo>
                <a:lnTo>
                  <a:pt x="165947" y="66880"/>
                </a:lnTo>
                <a:lnTo>
                  <a:pt x="161049" y="46823"/>
                </a:lnTo>
                <a:lnTo>
                  <a:pt x="154270" y="31349"/>
                </a:lnTo>
                <a:lnTo>
                  <a:pt x="142090" y="16732"/>
                </a:lnTo>
                <a:lnTo>
                  <a:pt x="66054" y="16732"/>
                </a:lnTo>
                <a:lnTo>
                  <a:pt x="60173" y="12283"/>
                </a:lnTo>
                <a:close/>
              </a:path>
              <a:path w="181609" h="263525">
                <a:moveTo>
                  <a:pt x="106210" y="0"/>
                </a:moveTo>
                <a:lnTo>
                  <a:pt x="88360" y="1677"/>
                </a:lnTo>
                <a:lnTo>
                  <a:pt x="75842" y="7533"/>
                </a:lnTo>
                <a:lnTo>
                  <a:pt x="68470" y="13805"/>
                </a:lnTo>
                <a:lnTo>
                  <a:pt x="66054" y="16732"/>
                </a:lnTo>
                <a:lnTo>
                  <a:pt x="142090" y="16732"/>
                </a:lnTo>
                <a:lnTo>
                  <a:pt x="125657" y="5429"/>
                </a:lnTo>
                <a:lnTo>
                  <a:pt x="106210" y="0"/>
                </a:lnTo>
                <a:close/>
              </a:path>
            </a:pathLst>
          </a:custGeom>
          <a:solidFill>
            <a:srgbClr val="BA9C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142">
            <a:extLst>
              <a:ext uri="{FF2B5EF4-FFF2-40B4-BE49-F238E27FC236}">
                <a16:creationId xmlns:a16="http://schemas.microsoft.com/office/drawing/2014/main" xmlns="" id="{D3CFA0D2-C3B4-47F0-860C-3706B8EF77D4}"/>
              </a:ext>
            </a:extLst>
          </p:cNvPr>
          <p:cNvSpPr/>
          <p:nvPr/>
        </p:nvSpPr>
        <p:spPr>
          <a:xfrm>
            <a:off x="11107820" y="2242342"/>
            <a:ext cx="398772" cy="3622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143">
            <a:extLst>
              <a:ext uri="{FF2B5EF4-FFF2-40B4-BE49-F238E27FC236}">
                <a16:creationId xmlns:a16="http://schemas.microsoft.com/office/drawing/2014/main" xmlns="" id="{62AA5D3C-F922-493F-8AFD-310A34D4DDB1}"/>
              </a:ext>
            </a:extLst>
          </p:cNvPr>
          <p:cNvSpPr/>
          <p:nvPr/>
        </p:nvSpPr>
        <p:spPr>
          <a:xfrm>
            <a:off x="9270492" y="4716779"/>
            <a:ext cx="481965" cy="340360"/>
          </a:xfrm>
          <a:custGeom>
            <a:avLst/>
            <a:gdLst/>
            <a:ahLst/>
            <a:cxnLst/>
            <a:rect l="l" t="t" r="r" b="b"/>
            <a:pathLst>
              <a:path w="481965" h="340360">
                <a:moveTo>
                  <a:pt x="169925" y="0"/>
                </a:moveTo>
                <a:lnTo>
                  <a:pt x="0" y="169926"/>
                </a:lnTo>
                <a:lnTo>
                  <a:pt x="169925" y="339852"/>
                </a:lnTo>
                <a:lnTo>
                  <a:pt x="169925" y="254889"/>
                </a:lnTo>
                <a:lnTo>
                  <a:pt x="481583" y="254889"/>
                </a:lnTo>
                <a:lnTo>
                  <a:pt x="481583" y="84963"/>
                </a:lnTo>
                <a:lnTo>
                  <a:pt x="169925" y="84963"/>
                </a:lnTo>
                <a:lnTo>
                  <a:pt x="1699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144">
            <a:extLst>
              <a:ext uri="{FF2B5EF4-FFF2-40B4-BE49-F238E27FC236}">
                <a16:creationId xmlns:a16="http://schemas.microsoft.com/office/drawing/2014/main" xmlns="" id="{1AD521C6-AD5A-48E0-99AF-9E5D7F3858BC}"/>
              </a:ext>
            </a:extLst>
          </p:cNvPr>
          <p:cNvSpPr/>
          <p:nvPr/>
        </p:nvSpPr>
        <p:spPr>
          <a:xfrm>
            <a:off x="9270492" y="4716779"/>
            <a:ext cx="481965" cy="340360"/>
          </a:xfrm>
          <a:custGeom>
            <a:avLst/>
            <a:gdLst/>
            <a:ahLst/>
            <a:cxnLst/>
            <a:rect l="l" t="t" r="r" b="b"/>
            <a:pathLst>
              <a:path w="481965" h="340360">
                <a:moveTo>
                  <a:pt x="481583" y="254889"/>
                </a:moveTo>
                <a:lnTo>
                  <a:pt x="169925" y="254889"/>
                </a:lnTo>
                <a:lnTo>
                  <a:pt x="169925" y="339852"/>
                </a:lnTo>
                <a:lnTo>
                  <a:pt x="0" y="169926"/>
                </a:lnTo>
                <a:lnTo>
                  <a:pt x="169925" y="0"/>
                </a:lnTo>
                <a:lnTo>
                  <a:pt x="169925" y="84963"/>
                </a:lnTo>
                <a:lnTo>
                  <a:pt x="481583" y="84963"/>
                </a:lnTo>
                <a:lnTo>
                  <a:pt x="481583" y="254889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145">
            <a:extLst>
              <a:ext uri="{FF2B5EF4-FFF2-40B4-BE49-F238E27FC236}">
                <a16:creationId xmlns:a16="http://schemas.microsoft.com/office/drawing/2014/main" xmlns="" id="{6E8783D6-DEA1-4308-88AE-C9F99A7FF707}"/>
              </a:ext>
            </a:extLst>
          </p:cNvPr>
          <p:cNvSpPr/>
          <p:nvPr/>
        </p:nvSpPr>
        <p:spPr>
          <a:xfrm>
            <a:off x="10207783" y="4653840"/>
            <a:ext cx="241300" cy="47625"/>
          </a:xfrm>
          <a:custGeom>
            <a:avLst/>
            <a:gdLst/>
            <a:ahLst/>
            <a:cxnLst/>
            <a:rect l="l" t="t" r="r" b="b"/>
            <a:pathLst>
              <a:path w="241300" h="47625">
                <a:moveTo>
                  <a:pt x="241185" y="0"/>
                </a:moveTo>
                <a:lnTo>
                  <a:pt x="207551" y="873"/>
                </a:lnTo>
                <a:lnTo>
                  <a:pt x="131397" y="6288"/>
                </a:lnTo>
                <a:lnTo>
                  <a:pt x="49840" y="20434"/>
                </a:lnTo>
                <a:lnTo>
                  <a:pt x="0" y="47501"/>
                </a:lnTo>
                <a:lnTo>
                  <a:pt x="241185" y="35886"/>
                </a:lnTo>
                <a:lnTo>
                  <a:pt x="241185" y="0"/>
                </a:lnTo>
                <a:close/>
              </a:path>
            </a:pathLst>
          </a:custGeom>
          <a:solidFill>
            <a:srgbClr val="F89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146">
            <a:extLst>
              <a:ext uri="{FF2B5EF4-FFF2-40B4-BE49-F238E27FC236}">
                <a16:creationId xmlns:a16="http://schemas.microsoft.com/office/drawing/2014/main" xmlns="" id="{D483285A-C4C3-407A-9FAF-4A9643C791B2}"/>
              </a:ext>
            </a:extLst>
          </p:cNvPr>
          <p:cNvSpPr/>
          <p:nvPr/>
        </p:nvSpPr>
        <p:spPr>
          <a:xfrm>
            <a:off x="10099960" y="4944763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22"/>
                </a:lnTo>
              </a:path>
            </a:pathLst>
          </a:custGeom>
          <a:ln w="29770">
            <a:solidFill>
              <a:srgbClr val="F793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147">
            <a:extLst>
              <a:ext uri="{FF2B5EF4-FFF2-40B4-BE49-F238E27FC236}">
                <a16:creationId xmlns:a16="http://schemas.microsoft.com/office/drawing/2014/main" xmlns="" id="{5980D00C-98F5-4CA8-8584-E4648809B9A7}"/>
              </a:ext>
            </a:extLst>
          </p:cNvPr>
          <p:cNvSpPr/>
          <p:nvPr/>
        </p:nvSpPr>
        <p:spPr>
          <a:xfrm>
            <a:off x="10079735" y="4929857"/>
            <a:ext cx="39370" cy="106680"/>
          </a:xfrm>
          <a:custGeom>
            <a:avLst/>
            <a:gdLst/>
            <a:ahLst/>
            <a:cxnLst/>
            <a:rect l="l" t="t" r="r" b="b"/>
            <a:pathLst>
              <a:path w="39370" h="106679">
                <a:moveTo>
                  <a:pt x="32944" y="0"/>
                </a:moveTo>
                <a:lnTo>
                  <a:pt x="0" y="0"/>
                </a:lnTo>
                <a:lnTo>
                  <a:pt x="0" y="34266"/>
                </a:lnTo>
                <a:lnTo>
                  <a:pt x="26597" y="106340"/>
                </a:lnTo>
                <a:lnTo>
                  <a:pt x="39341" y="95807"/>
                </a:lnTo>
                <a:lnTo>
                  <a:pt x="32944" y="0"/>
                </a:lnTo>
                <a:close/>
              </a:path>
            </a:pathLst>
          </a:custGeom>
          <a:solidFill>
            <a:srgbClr val="9DA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148">
            <a:extLst>
              <a:ext uri="{FF2B5EF4-FFF2-40B4-BE49-F238E27FC236}">
                <a16:creationId xmlns:a16="http://schemas.microsoft.com/office/drawing/2014/main" xmlns="" id="{B31A2853-8CC6-4110-B7FB-C0655B03B6DE}"/>
              </a:ext>
            </a:extLst>
          </p:cNvPr>
          <p:cNvSpPr/>
          <p:nvPr/>
        </p:nvSpPr>
        <p:spPr>
          <a:xfrm>
            <a:off x="10096264" y="4669339"/>
            <a:ext cx="409575" cy="408940"/>
          </a:xfrm>
          <a:custGeom>
            <a:avLst/>
            <a:gdLst/>
            <a:ahLst/>
            <a:cxnLst/>
            <a:rect l="l" t="t" r="r" b="b"/>
            <a:pathLst>
              <a:path w="409575" h="408939">
                <a:moveTo>
                  <a:pt x="397286" y="0"/>
                </a:moveTo>
                <a:lnTo>
                  <a:pt x="352491" y="2459"/>
                </a:lnTo>
                <a:lnTo>
                  <a:pt x="250638" y="10601"/>
                </a:lnTo>
                <a:lnTo>
                  <a:pt x="140530" y="25568"/>
                </a:lnTo>
                <a:lnTo>
                  <a:pt x="70969" y="48506"/>
                </a:lnTo>
                <a:lnTo>
                  <a:pt x="41593" y="91747"/>
                </a:lnTo>
                <a:lnTo>
                  <a:pt x="19846" y="151413"/>
                </a:lnTo>
                <a:lnTo>
                  <a:pt x="6344" y="204260"/>
                </a:lnTo>
                <a:lnTo>
                  <a:pt x="1706" y="227042"/>
                </a:lnTo>
                <a:lnTo>
                  <a:pt x="1706" y="394881"/>
                </a:lnTo>
                <a:lnTo>
                  <a:pt x="0" y="397002"/>
                </a:lnTo>
                <a:lnTo>
                  <a:pt x="2147" y="401668"/>
                </a:lnTo>
                <a:lnTo>
                  <a:pt x="19046" y="406334"/>
                </a:lnTo>
                <a:lnTo>
                  <a:pt x="61598" y="408455"/>
                </a:lnTo>
                <a:lnTo>
                  <a:pt x="290497" y="408455"/>
                </a:lnTo>
                <a:lnTo>
                  <a:pt x="309017" y="407592"/>
                </a:lnTo>
                <a:lnTo>
                  <a:pt x="349762" y="399362"/>
                </a:lnTo>
                <a:lnTo>
                  <a:pt x="390507" y="375308"/>
                </a:lnTo>
                <a:lnTo>
                  <a:pt x="409028" y="326971"/>
                </a:lnTo>
                <a:lnTo>
                  <a:pt x="407193" y="240258"/>
                </a:lnTo>
                <a:lnTo>
                  <a:pt x="403157" y="131820"/>
                </a:lnTo>
                <a:lnTo>
                  <a:pt x="399121" y="39214"/>
                </a:lnTo>
                <a:lnTo>
                  <a:pt x="397286" y="0"/>
                </a:lnTo>
                <a:close/>
              </a:path>
            </a:pathLst>
          </a:custGeom>
          <a:solidFill>
            <a:srgbClr val="BD1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149">
            <a:extLst>
              <a:ext uri="{FF2B5EF4-FFF2-40B4-BE49-F238E27FC236}">
                <a16:creationId xmlns:a16="http://schemas.microsoft.com/office/drawing/2014/main" xmlns="" id="{870C569E-20DD-4C76-BD9E-4709FC12A6B1}"/>
              </a:ext>
            </a:extLst>
          </p:cNvPr>
          <p:cNvSpPr/>
          <p:nvPr/>
        </p:nvSpPr>
        <p:spPr>
          <a:xfrm>
            <a:off x="10134497" y="4696487"/>
            <a:ext cx="231105" cy="1791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150">
            <a:extLst>
              <a:ext uri="{FF2B5EF4-FFF2-40B4-BE49-F238E27FC236}">
                <a16:creationId xmlns:a16="http://schemas.microsoft.com/office/drawing/2014/main" xmlns="" id="{ED6665EA-57CE-4A33-A534-93902207B49A}"/>
              </a:ext>
            </a:extLst>
          </p:cNvPr>
          <p:cNvSpPr/>
          <p:nvPr/>
        </p:nvSpPr>
        <p:spPr>
          <a:xfrm>
            <a:off x="10390939" y="4696036"/>
            <a:ext cx="88861" cy="1255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151">
            <a:extLst>
              <a:ext uri="{FF2B5EF4-FFF2-40B4-BE49-F238E27FC236}">
                <a16:creationId xmlns:a16="http://schemas.microsoft.com/office/drawing/2014/main" xmlns="" id="{3052662C-B800-473D-86F0-263273329D70}"/>
              </a:ext>
            </a:extLst>
          </p:cNvPr>
          <p:cNvSpPr/>
          <p:nvPr/>
        </p:nvSpPr>
        <p:spPr>
          <a:xfrm>
            <a:off x="10127589" y="4697146"/>
            <a:ext cx="252729" cy="340360"/>
          </a:xfrm>
          <a:custGeom>
            <a:avLst/>
            <a:gdLst/>
            <a:ahLst/>
            <a:cxnLst/>
            <a:rect l="l" t="t" r="r" b="b"/>
            <a:pathLst>
              <a:path w="252729" h="340360">
                <a:moveTo>
                  <a:pt x="5390" y="140284"/>
                </a:moveTo>
                <a:lnTo>
                  <a:pt x="0" y="170033"/>
                </a:lnTo>
                <a:lnTo>
                  <a:pt x="402" y="172599"/>
                </a:lnTo>
                <a:lnTo>
                  <a:pt x="1308" y="174679"/>
                </a:lnTo>
                <a:lnTo>
                  <a:pt x="8531" y="179508"/>
                </a:lnTo>
                <a:lnTo>
                  <a:pt x="18538" y="180659"/>
                </a:lnTo>
                <a:lnTo>
                  <a:pt x="28468" y="181055"/>
                </a:lnTo>
                <a:lnTo>
                  <a:pt x="35462" y="183622"/>
                </a:lnTo>
                <a:lnTo>
                  <a:pt x="37847" y="192674"/>
                </a:lnTo>
                <a:lnTo>
                  <a:pt x="39581" y="213449"/>
                </a:lnTo>
                <a:lnTo>
                  <a:pt x="40569" y="240659"/>
                </a:lnTo>
                <a:lnTo>
                  <a:pt x="40681" y="287873"/>
                </a:lnTo>
                <a:lnTo>
                  <a:pt x="40456" y="308657"/>
                </a:lnTo>
                <a:lnTo>
                  <a:pt x="40299" y="320814"/>
                </a:lnTo>
                <a:lnTo>
                  <a:pt x="42364" y="328458"/>
                </a:lnTo>
                <a:lnTo>
                  <a:pt x="50248" y="334555"/>
                </a:lnTo>
                <a:lnTo>
                  <a:pt x="66594" y="338590"/>
                </a:lnTo>
                <a:lnTo>
                  <a:pt x="94046" y="340050"/>
                </a:lnTo>
                <a:lnTo>
                  <a:pt x="185625" y="340050"/>
                </a:lnTo>
                <a:lnTo>
                  <a:pt x="190816" y="339651"/>
                </a:lnTo>
                <a:lnTo>
                  <a:pt x="202180" y="337203"/>
                </a:lnTo>
                <a:lnTo>
                  <a:pt x="203475" y="336472"/>
                </a:lnTo>
                <a:lnTo>
                  <a:pt x="94046" y="336472"/>
                </a:lnTo>
                <a:lnTo>
                  <a:pt x="67150" y="335084"/>
                </a:lnTo>
                <a:lnTo>
                  <a:pt x="52314" y="331683"/>
                </a:lnTo>
                <a:lnTo>
                  <a:pt x="45978" y="326750"/>
                </a:lnTo>
                <a:lnTo>
                  <a:pt x="44591" y="320814"/>
                </a:lnTo>
                <a:lnTo>
                  <a:pt x="44839" y="300246"/>
                </a:lnTo>
                <a:lnTo>
                  <a:pt x="44964" y="287873"/>
                </a:lnTo>
                <a:lnTo>
                  <a:pt x="44761" y="240659"/>
                </a:lnTo>
                <a:lnTo>
                  <a:pt x="42081" y="192176"/>
                </a:lnTo>
                <a:lnTo>
                  <a:pt x="9802" y="176237"/>
                </a:lnTo>
                <a:lnTo>
                  <a:pt x="5289" y="173293"/>
                </a:lnTo>
                <a:lnTo>
                  <a:pt x="4635" y="171975"/>
                </a:lnTo>
                <a:lnTo>
                  <a:pt x="4321" y="170033"/>
                </a:lnTo>
                <a:lnTo>
                  <a:pt x="4282" y="167260"/>
                </a:lnTo>
                <a:lnTo>
                  <a:pt x="5073" y="158890"/>
                </a:lnTo>
                <a:lnTo>
                  <a:pt x="6864" y="150413"/>
                </a:lnTo>
                <a:lnTo>
                  <a:pt x="8675" y="143841"/>
                </a:lnTo>
                <a:lnTo>
                  <a:pt x="9510" y="141221"/>
                </a:lnTo>
                <a:lnTo>
                  <a:pt x="5390" y="140284"/>
                </a:lnTo>
                <a:close/>
              </a:path>
              <a:path w="252729" h="340360">
                <a:moveTo>
                  <a:pt x="241390" y="0"/>
                </a:moveTo>
                <a:lnTo>
                  <a:pt x="232573" y="34"/>
                </a:lnTo>
                <a:lnTo>
                  <a:pt x="232573" y="3536"/>
                </a:lnTo>
                <a:lnTo>
                  <a:pt x="241711" y="4645"/>
                </a:lnTo>
                <a:lnTo>
                  <a:pt x="246288" y="7909"/>
                </a:lnTo>
                <a:lnTo>
                  <a:pt x="247974" y="14092"/>
                </a:lnTo>
                <a:lnTo>
                  <a:pt x="248441" y="23958"/>
                </a:lnTo>
                <a:lnTo>
                  <a:pt x="248320" y="269852"/>
                </a:lnTo>
                <a:lnTo>
                  <a:pt x="247938" y="281301"/>
                </a:lnTo>
                <a:lnTo>
                  <a:pt x="242548" y="281717"/>
                </a:lnTo>
                <a:lnTo>
                  <a:pt x="231768" y="282133"/>
                </a:lnTo>
                <a:lnTo>
                  <a:pt x="223328" y="285349"/>
                </a:lnTo>
                <a:lnTo>
                  <a:pt x="218199" y="293183"/>
                </a:lnTo>
                <a:lnTo>
                  <a:pt x="215609" y="304507"/>
                </a:lnTo>
                <a:lnTo>
                  <a:pt x="214791" y="318192"/>
                </a:lnTo>
                <a:lnTo>
                  <a:pt x="210475" y="328355"/>
                </a:lnTo>
                <a:lnTo>
                  <a:pt x="200435" y="333827"/>
                </a:lnTo>
                <a:lnTo>
                  <a:pt x="190282" y="336051"/>
                </a:lnTo>
                <a:lnTo>
                  <a:pt x="185625" y="336472"/>
                </a:lnTo>
                <a:lnTo>
                  <a:pt x="203475" y="336472"/>
                </a:lnTo>
                <a:lnTo>
                  <a:pt x="213628" y="330735"/>
                </a:lnTo>
                <a:lnTo>
                  <a:pt x="219074" y="318276"/>
                </a:lnTo>
                <a:lnTo>
                  <a:pt x="219024" y="308657"/>
                </a:lnTo>
                <a:lnTo>
                  <a:pt x="220031" y="300246"/>
                </a:lnTo>
                <a:lnTo>
                  <a:pt x="222245" y="294376"/>
                </a:lnTo>
                <a:lnTo>
                  <a:pt x="224565" y="288464"/>
                </a:lnTo>
                <a:lnTo>
                  <a:pt x="227686" y="285715"/>
                </a:lnTo>
                <a:lnTo>
                  <a:pt x="237359" y="285715"/>
                </a:lnTo>
                <a:lnTo>
                  <a:pt x="242598" y="285299"/>
                </a:lnTo>
                <a:lnTo>
                  <a:pt x="246630" y="282591"/>
                </a:lnTo>
                <a:lnTo>
                  <a:pt x="250656" y="279845"/>
                </a:lnTo>
                <a:lnTo>
                  <a:pt x="252674" y="275140"/>
                </a:lnTo>
                <a:lnTo>
                  <a:pt x="252573" y="10505"/>
                </a:lnTo>
                <a:lnTo>
                  <a:pt x="249901" y="6206"/>
                </a:lnTo>
                <a:lnTo>
                  <a:pt x="247082" y="1837"/>
                </a:lnTo>
                <a:lnTo>
                  <a:pt x="241390" y="0"/>
                </a:lnTo>
                <a:close/>
              </a:path>
              <a:path w="252729" h="340360">
                <a:moveTo>
                  <a:pt x="237359" y="285715"/>
                </a:moveTo>
                <a:lnTo>
                  <a:pt x="227686" y="285715"/>
                </a:lnTo>
                <a:lnTo>
                  <a:pt x="231768" y="285756"/>
                </a:lnTo>
                <a:lnTo>
                  <a:pt x="237359" y="285715"/>
                </a:lnTo>
                <a:close/>
              </a:path>
              <a:path w="252729" h="340360">
                <a:moveTo>
                  <a:pt x="9522" y="141186"/>
                </a:moveTo>
                <a:close/>
              </a:path>
            </a:pathLst>
          </a:custGeom>
          <a:solidFill>
            <a:srgbClr val="231C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152">
            <a:extLst>
              <a:ext uri="{FF2B5EF4-FFF2-40B4-BE49-F238E27FC236}">
                <a16:creationId xmlns:a16="http://schemas.microsoft.com/office/drawing/2014/main" xmlns="" id="{47095188-A5DC-4645-84F4-6120B1C35864}"/>
              </a:ext>
            </a:extLst>
          </p:cNvPr>
          <p:cNvSpPr/>
          <p:nvPr/>
        </p:nvSpPr>
        <p:spPr>
          <a:xfrm>
            <a:off x="10080793" y="5049397"/>
            <a:ext cx="51435" cy="55880"/>
          </a:xfrm>
          <a:custGeom>
            <a:avLst/>
            <a:gdLst/>
            <a:ahLst/>
            <a:cxnLst/>
            <a:rect l="l" t="t" r="r" b="b"/>
            <a:pathLst>
              <a:path w="51434" h="55879">
                <a:moveTo>
                  <a:pt x="51028" y="0"/>
                </a:moveTo>
                <a:lnTo>
                  <a:pt x="0" y="0"/>
                </a:lnTo>
                <a:lnTo>
                  <a:pt x="0" y="55375"/>
                </a:lnTo>
                <a:lnTo>
                  <a:pt x="23423" y="55375"/>
                </a:lnTo>
                <a:lnTo>
                  <a:pt x="23423" y="34266"/>
                </a:lnTo>
                <a:lnTo>
                  <a:pt x="51028" y="34266"/>
                </a:lnTo>
                <a:lnTo>
                  <a:pt x="51028" y="0"/>
                </a:lnTo>
                <a:close/>
              </a:path>
            </a:pathLst>
          </a:custGeom>
          <a:solidFill>
            <a:srgbClr val="9DA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153">
            <a:extLst>
              <a:ext uri="{FF2B5EF4-FFF2-40B4-BE49-F238E27FC236}">
                <a16:creationId xmlns:a16="http://schemas.microsoft.com/office/drawing/2014/main" xmlns="" id="{0921A455-0FA7-4728-8C92-59C03F3D2B54}"/>
              </a:ext>
            </a:extLst>
          </p:cNvPr>
          <p:cNvSpPr/>
          <p:nvPr/>
        </p:nvSpPr>
        <p:spPr>
          <a:xfrm>
            <a:off x="10288936" y="5023750"/>
            <a:ext cx="243160" cy="2007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154">
            <a:extLst>
              <a:ext uri="{FF2B5EF4-FFF2-40B4-BE49-F238E27FC236}">
                <a16:creationId xmlns:a16="http://schemas.microsoft.com/office/drawing/2014/main" xmlns="" id="{2FBE490A-922A-4820-8244-79C5524BB49E}"/>
              </a:ext>
            </a:extLst>
          </p:cNvPr>
          <p:cNvSpPr/>
          <p:nvPr/>
        </p:nvSpPr>
        <p:spPr>
          <a:xfrm>
            <a:off x="11561151" y="5014673"/>
            <a:ext cx="90396" cy="751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155">
            <a:extLst>
              <a:ext uri="{FF2B5EF4-FFF2-40B4-BE49-F238E27FC236}">
                <a16:creationId xmlns:a16="http://schemas.microsoft.com/office/drawing/2014/main" xmlns="" id="{D9F5E3D5-5721-4DBD-8489-C5DCF8F887B9}"/>
              </a:ext>
            </a:extLst>
          </p:cNvPr>
          <p:cNvSpPr/>
          <p:nvPr/>
        </p:nvSpPr>
        <p:spPr>
          <a:xfrm>
            <a:off x="10988316" y="5041631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159" y="0"/>
                </a:lnTo>
              </a:path>
            </a:pathLst>
          </a:custGeom>
          <a:ln w="28438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156">
            <a:extLst>
              <a:ext uri="{FF2B5EF4-FFF2-40B4-BE49-F238E27FC236}">
                <a16:creationId xmlns:a16="http://schemas.microsoft.com/office/drawing/2014/main" xmlns="" id="{CC036FAA-69D9-4AD5-91C9-D5A88FFD2923}"/>
              </a:ext>
            </a:extLst>
          </p:cNvPr>
          <p:cNvSpPr/>
          <p:nvPr/>
        </p:nvSpPr>
        <p:spPr>
          <a:xfrm>
            <a:off x="11007194" y="5023750"/>
            <a:ext cx="243084" cy="200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157">
            <a:extLst>
              <a:ext uri="{FF2B5EF4-FFF2-40B4-BE49-F238E27FC236}">
                <a16:creationId xmlns:a16="http://schemas.microsoft.com/office/drawing/2014/main" xmlns="" id="{D71D2E68-6951-42E2-A0D8-EB731A1CB05E}"/>
              </a:ext>
            </a:extLst>
          </p:cNvPr>
          <p:cNvSpPr/>
          <p:nvPr/>
        </p:nvSpPr>
        <p:spPr>
          <a:xfrm>
            <a:off x="11293066" y="5023750"/>
            <a:ext cx="243042" cy="2007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158">
            <a:extLst>
              <a:ext uri="{FF2B5EF4-FFF2-40B4-BE49-F238E27FC236}">
                <a16:creationId xmlns:a16="http://schemas.microsoft.com/office/drawing/2014/main" xmlns="" id="{A8AE2AA8-E2C6-47FD-879A-158569DE70DB}"/>
              </a:ext>
            </a:extLst>
          </p:cNvPr>
          <p:cNvSpPr/>
          <p:nvPr/>
        </p:nvSpPr>
        <p:spPr>
          <a:xfrm>
            <a:off x="10549777" y="4678457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080"/>
                </a:lnTo>
              </a:path>
            </a:pathLst>
          </a:custGeom>
          <a:ln w="40395">
            <a:solidFill>
              <a:srgbClr val="23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159">
            <a:extLst>
              <a:ext uri="{FF2B5EF4-FFF2-40B4-BE49-F238E27FC236}">
                <a16:creationId xmlns:a16="http://schemas.microsoft.com/office/drawing/2014/main" xmlns="" id="{42459F98-6779-483C-B2A2-E40B0ADEE0D3}"/>
              </a:ext>
            </a:extLst>
          </p:cNvPr>
          <p:cNvSpPr/>
          <p:nvPr/>
        </p:nvSpPr>
        <p:spPr>
          <a:xfrm>
            <a:off x="10541241" y="5027412"/>
            <a:ext cx="421640" cy="28575"/>
          </a:xfrm>
          <a:custGeom>
            <a:avLst/>
            <a:gdLst/>
            <a:ahLst/>
            <a:cxnLst/>
            <a:rect l="l" t="t" r="r" b="b"/>
            <a:pathLst>
              <a:path w="421640" h="28575">
                <a:moveTo>
                  <a:pt x="0" y="28147"/>
                </a:moveTo>
                <a:lnTo>
                  <a:pt x="421152" y="28147"/>
                </a:lnTo>
                <a:lnTo>
                  <a:pt x="421152" y="0"/>
                </a:lnTo>
                <a:lnTo>
                  <a:pt x="0" y="0"/>
                </a:lnTo>
                <a:lnTo>
                  <a:pt x="0" y="28147"/>
                </a:lnTo>
                <a:close/>
              </a:path>
            </a:pathLst>
          </a:custGeom>
          <a:solidFill>
            <a:srgbClr val="231C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160">
            <a:extLst>
              <a:ext uri="{FF2B5EF4-FFF2-40B4-BE49-F238E27FC236}">
                <a16:creationId xmlns:a16="http://schemas.microsoft.com/office/drawing/2014/main" xmlns="" id="{C7FBEB58-64AE-490F-AD65-759538B2A014}"/>
              </a:ext>
            </a:extLst>
          </p:cNvPr>
          <p:cNvSpPr/>
          <p:nvPr/>
        </p:nvSpPr>
        <p:spPr>
          <a:xfrm>
            <a:off x="10541241" y="4994894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3509" y="0"/>
                </a:lnTo>
              </a:path>
            </a:pathLst>
          </a:custGeom>
          <a:ln w="65035">
            <a:solidFill>
              <a:srgbClr val="23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161">
            <a:extLst>
              <a:ext uri="{FF2B5EF4-FFF2-40B4-BE49-F238E27FC236}">
                <a16:creationId xmlns:a16="http://schemas.microsoft.com/office/drawing/2014/main" xmlns="" id="{5EE13E69-CDEF-4DFC-8169-856D01AF92F4}"/>
              </a:ext>
            </a:extLst>
          </p:cNvPr>
          <p:cNvSpPr/>
          <p:nvPr/>
        </p:nvSpPr>
        <p:spPr>
          <a:xfrm>
            <a:off x="11225068" y="5015089"/>
            <a:ext cx="87630" cy="61594"/>
          </a:xfrm>
          <a:custGeom>
            <a:avLst/>
            <a:gdLst/>
            <a:ahLst/>
            <a:cxnLst/>
            <a:rect l="l" t="t" r="r" b="b"/>
            <a:pathLst>
              <a:path w="87629" h="61595">
                <a:moveTo>
                  <a:pt x="87208" y="0"/>
                </a:moveTo>
                <a:lnTo>
                  <a:pt x="0" y="0"/>
                </a:lnTo>
                <a:lnTo>
                  <a:pt x="0" y="29894"/>
                </a:lnTo>
                <a:lnTo>
                  <a:pt x="45722" y="61540"/>
                </a:lnTo>
                <a:lnTo>
                  <a:pt x="87208" y="29894"/>
                </a:lnTo>
                <a:lnTo>
                  <a:pt x="87208" y="0"/>
                </a:lnTo>
                <a:close/>
              </a:path>
            </a:pathLst>
          </a:custGeom>
          <a:solidFill>
            <a:srgbClr val="150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162">
            <a:extLst>
              <a:ext uri="{FF2B5EF4-FFF2-40B4-BE49-F238E27FC236}">
                <a16:creationId xmlns:a16="http://schemas.microsoft.com/office/drawing/2014/main" xmlns="" id="{ADBF2D4B-1490-47B5-BCBE-A730C56A57B1}"/>
              </a:ext>
            </a:extLst>
          </p:cNvPr>
          <p:cNvSpPr/>
          <p:nvPr/>
        </p:nvSpPr>
        <p:spPr>
          <a:xfrm>
            <a:off x="10609196" y="4997808"/>
            <a:ext cx="268605" cy="125730"/>
          </a:xfrm>
          <a:custGeom>
            <a:avLst/>
            <a:gdLst/>
            <a:ahLst/>
            <a:cxnLst/>
            <a:rect l="l" t="t" r="r" b="b"/>
            <a:pathLst>
              <a:path w="268604" h="125729">
                <a:moveTo>
                  <a:pt x="192119" y="0"/>
                </a:moveTo>
                <a:lnTo>
                  <a:pt x="75882" y="0"/>
                </a:lnTo>
                <a:lnTo>
                  <a:pt x="22226" y="18362"/>
                </a:lnTo>
                <a:lnTo>
                  <a:pt x="0" y="62705"/>
                </a:lnTo>
                <a:lnTo>
                  <a:pt x="5963" y="87117"/>
                </a:lnTo>
                <a:lnTo>
                  <a:pt x="22226" y="107048"/>
                </a:lnTo>
                <a:lnTo>
                  <a:pt x="46347" y="120484"/>
                </a:lnTo>
                <a:lnTo>
                  <a:pt x="75882" y="125410"/>
                </a:lnTo>
                <a:lnTo>
                  <a:pt x="192119" y="125410"/>
                </a:lnTo>
                <a:lnTo>
                  <a:pt x="221672" y="120484"/>
                </a:lnTo>
                <a:lnTo>
                  <a:pt x="245791" y="107048"/>
                </a:lnTo>
                <a:lnTo>
                  <a:pt x="262044" y="87117"/>
                </a:lnTo>
                <a:lnTo>
                  <a:pt x="268002" y="62705"/>
                </a:lnTo>
                <a:lnTo>
                  <a:pt x="262032" y="38293"/>
                </a:lnTo>
                <a:lnTo>
                  <a:pt x="245759" y="18362"/>
                </a:lnTo>
                <a:lnTo>
                  <a:pt x="221637" y="4926"/>
                </a:lnTo>
                <a:lnTo>
                  <a:pt x="192119" y="0"/>
                </a:lnTo>
                <a:close/>
              </a:path>
            </a:pathLst>
          </a:custGeom>
          <a:solidFill>
            <a:srgbClr val="5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163">
            <a:extLst>
              <a:ext uri="{FF2B5EF4-FFF2-40B4-BE49-F238E27FC236}">
                <a16:creationId xmlns:a16="http://schemas.microsoft.com/office/drawing/2014/main" xmlns="" id="{CD0EEE93-8497-485C-BF7C-F94C996F5BCF}"/>
              </a:ext>
            </a:extLst>
          </p:cNvPr>
          <p:cNvSpPr/>
          <p:nvPr/>
        </p:nvSpPr>
        <p:spPr>
          <a:xfrm>
            <a:off x="10606385" y="504059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65" y="0"/>
                </a:lnTo>
              </a:path>
            </a:pathLst>
          </a:custGeom>
          <a:ln w="4705">
            <a:solidFill>
              <a:srgbClr val="3A2D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164">
            <a:extLst>
              <a:ext uri="{FF2B5EF4-FFF2-40B4-BE49-F238E27FC236}">
                <a16:creationId xmlns:a16="http://schemas.microsoft.com/office/drawing/2014/main" xmlns="" id="{0808E554-5BC3-490F-98B3-ADE86971FF58}"/>
              </a:ext>
            </a:extLst>
          </p:cNvPr>
          <p:cNvSpPr/>
          <p:nvPr/>
        </p:nvSpPr>
        <p:spPr>
          <a:xfrm>
            <a:off x="10606385" y="508041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65" y="0"/>
                </a:lnTo>
              </a:path>
            </a:pathLst>
          </a:custGeom>
          <a:ln w="4663">
            <a:solidFill>
              <a:srgbClr val="3A2D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165">
            <a:extLst>
              <a:ext uri="{FF2B5EF4-FFF2-40B4-BE49-F238E27FC236}">
                <a16:creationId xmlns:a16="http://schemas.microsoft.com/office/drawing/2014/main" xmlns="" id="{682D4793-45D8-4D3F-B9AB-0ED3E5A5B58A}"/>
              </a:ext>
            </a:extLst>
          </p:cNvPr>
          <p:cNvSpPr/>
          <p:nvPr/>
        </p:nvSpPr>
        <p:spPr>
          <a:xfrm>
            <a:off x="10686526" y="4983776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515"/>
                </a:lnTo>
              </a:path>
            </a:pathLst>
          </a:custGeom>
          <a:ln w="32593">
            <a:solidFill>
              <a:srgbClr val="3A2D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166">
            <a:extLst>
              <a:ext uri="{FF2B5EF4-FFF2-40B4-BE49-F238E27FC236}">
                <a16:creationId xmlns:a16="http://schemas.microsoft.com/office/drawing/2014/main" xmlns="" id="{592862B6-7CE1-4D4A-A80D-0D91DAA53B5F}"/>
              </a:ext>
            </a:extLst>
          </p:cNvPr>
          <p:cNvSpPr/>
          <p:nvPr/>
        </p:nvSpPr>
        <p:spPr>
          <a:xfrm>
            <a:off x="10783613" y="4983776"/>
            <a:ext cx="33020" cy="153670"/>
          </a:xfrm>
          <a:custGeom>
            <a:avLst/>
            <a:gdLst/>
            <a:ahLst/>
            <a:cxnLst/>
            <a:rect l="l" t="t" r="r" b="b"/>
            <a:pathLst>
              <a:path w="33020" h="153670">
                <a:moveTo>
                  <a:pt x="0" y="153515"/>
                </a:moveTo>
                <a:lnTo>
                  <a:pt x="32635" y="153515"/>
                </a:lnTo>
                <a:lnTo>
                  <a:pt x="32635" y="0"/>
                </a:lnTo>
                <a:lnTo>
                  <a:pt x="0" y="0"/>
                </a:lnTo>
                <a:lnTo>
                  <a:pt x="0" y="153515"/>
                </a:lnTo>
                <a:close/>
              </a:path>
            </a:pathLst>
          </a:custGeom>
          <a:solidFill>
            <a:srgbClr val="3A2D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167">
            <a:extLst>
              <a:ext uri="{FF2B5EF4-FFF2-40B4-BE49-F238E27FC236}">
                <a16:creationId xmlns:a16="http://schemas.microsoft.com/office/drawing/2014/main" xmlns="" id="{D44DD75E-342F-41C5-BE2E-F8D66BF6943F}"/>
              </a:ext>
            </a:extLst>
          </p:cNvPr>
          <p:cNvSpPr/>
          <p:nvPr/>
        </p:nvSpPr>
        <p:spPr>
          <a:xfrm>
            <a:off x="10803497" y="4983776"/>
            <a:ext cx="13335" cy="153670"/>
          </a:xfrm>
          <a:custGeom>
            <a:avLst/>
            <a:gdLst/>
            <a:ahLst/>
            <a:cxnLst/>
            <a:rect l="l" t="t" r="r" b="b"/>
            <a:pathLst>
              <a:path w="13334" h="153670">
                <a:moveTo>
                  <a:pt x="0" y="153515"/>
                </a:moveTo>
                <a:lnTo>
                  <a:pt x="12744" y="153515"/>
                </a:lnTo>
                <a:lnTo>
                  <a:pt x="12744" y="0"/>
                </a:lnTo>
                <a:lnTo>
                  <a:pt x="0" y="0"/>
                </a:lnTo>
                <a:lnTo>
                  <a:pt x="0" y="153515"/>
                </a:lnTo>
                <a:close/>
              </a:path>
            </a:pathLst>
          </a:custGeom>
          <a:solidFill>
            <a:srgbClr val="908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168">
            <a:extLst>
              <a:ext uri="{FF2B5EF4-FFF2-40B4-BE49-F238E27FC236}">
                <a16:creationId xmlns:a16="http://schemas.microsoft.com/office/drawing/2014/main" xmlns="" id="{EAB7744B-26CC-475C-A6FE-0CA839D68BC4}"/>
              </a:ext>
            </a:extLst>
          </p:cNvPr>
          <p:cNvSpPr/>
          <p:nvPr/>
        </p:nvSpPr>
        <p:spPr>
          <a:xfrm>
            <a:off x="10249341" y="4988273"/>
            <a:ext cx="305435" cy="122555"/>
          </a:xfrm>
          <a:custGeom>
            <a:avLst/>
            <a:gdLst/>
            <a:ahLst/>
            <a:cxnLst/>
            <a:rect l="l" t="t" r="r" b="b"/>
            <a:pathLst>
              <a:path w="305434" h="122554">
                <a:moveTo>
                  <a:pt x="305196" y="0"/>
                </a:moveTo>
                <a:lnTo>
                  <a:pt x="98832" y="0"/>
                </a:lnTo>
                <a:lnTo>
                  <a:pt x="49416" y="27022"/>
                </a:lnTo>
                <a:lnTo>
                  <a:pt x="15442" y="55613"/>
                </a:lnTo>
                <a:lnTo>
                  <a:pt x="0" y="89645"/>
                </a:lnTo>
                <a:lnTo>
                  <a:pt x="1057" y="122165"/>
                </a:lnTo>
                <a:lnTo>
                  <a:pt x="48155" y="122165"/>
                </a:lnTo>
                <a:lnTo>
                  <a:pt x="65645" y="87210"/>
                </a:lnTo>
                <a:lnTo>
                  <a:pt x="95539" y="59353"/>
                </a:lnTo>
                <a:lnTo>
                  <a:pt x="135038" y="40927"/>
                </a:lnTo>
                <a:lnTo>
                  <a:pt x="181342" y="34266"/>
                </a:lnTo>
                <a:lnTo>
                  <a:pt x="290305" y="34266"/>
                </a:lnTo>
                <a:lnTo>
                  <a:pt x="290305" y="32519"/>
                </a:lnTo>
                <a:lnTo>
                  <a:pt x="305196" y="32519"/>
                </a:lnTo>
                <a:lnTo>
                  <a:pt x="305196" y="0"/>
                </a:lnTo>
                <a:close/>
              </a:path>
              <a:path w="305434" h="122554">
                <a:moveTo>
                  <a:pt x="290305" y="34266"/>
                </a:moveTo>
                <a:lnTo>
                  <a:pt x="181342" y="34266"/>
                </a:lnTo>
                <a:lnTo>
                  <a:pt x="220743" y="41306"/>
                </a:lnTo>
                <a:lnTo>
                  <a:pt x="246275" y="56793"/>
                </a:lnTo>
                <a:lnTo>
                  <a:pt x="260049" y="72280"/>
                </a:lnTo>
                <a:lnTo>
                  <a:pt x="264172" y="79320"/>
                </a:lnTo>
                <a:lnTo>
                  <a:pt x="290305" y="79320"/>
                </a:lnTo>
                <a:lnTo>
                  <a:pt x="290305" y="34266"/>
                </a:lnTo>
                <a:close/>
              </a:path>
            </a:pathLst>
          </a:custGeom>
          <a:solidFill>
            <a:srgbClr val="231C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169">
            <a:extLst>
              <a:ext uri="{FF2B5EF4-FFF2-40B4-BE49-F238E27FC236}">
                <a16:creationId xmlns:a16="http://schemas.microsoft.com/office/drawing/2014/main" xmlns="" id="{CB740CFB-510B-4153-9DFF-C74D7A110824}"/>
              </a:ext>
            </a:extLst>
          </p:cNvPr>
          <p:cNvSpPr/>
          <p:nvPr/>
        </p:nvSpPr>
        <p:spPr>
          <a:xfrm>
            <a:off x="10249341" y="4988315"/>
            <a:ext cx="305435" cy="122555"/>
          </a:xfrm>
          <a:custGeom>
            <a:avLst/>
            <a:gdLst/>
            <a:ahLst/>
            <a:cxnLst/>
            <a:rect l="l" t="t" r="r" b="b"/>
            <a:pathLst>
              <a:path w="305434" h="122554">
                <a:moveTo>
                  <a:pt x="305196" y="0"/>
                </a:moveTo>
                <a:lnTo>
                  <a:pt x="98832" y="0"/>
                </a:lnTo>
                <a:lnTo>
                  <a:pt x="49416" y="27022"/>
                </a:lnTo>
                <a:lnTo>
                  <a:pt x="15442" y="55613"/>
                </a:lnTo>
                <a:lnTo>
                  <a:pt x="0" y="89645"/>
                </a:lnTo>
                <a:lnTo>
                  <a:pt x="1057" y="122165"/>
                </a:lnTo>
                <a:lnTo>
                  <a:pt x="7202" y="122165"/>
                </a:lnTo>
                <a:lnTo>
                  <a:pt x="6396" y="97554"/>
                </a:lnTo>
                <a:lnTo>
                  <a:pt x="21839" y="63524"/>
                </a:lnTo>
                <a:lnTo>
                  <a:pt x="55813" y="34934"/>
                </a:lnTo>
                <a:lnTo>
                  <a:pt x="89786" y="15244"/>
                </a:lnTo>
                <a:lnTo>
                  <a:pt x="105229" y="7912"/>
                </a:lnTo>
                <a:lnTo>
                  <a:pt x="305196" y="7912"/>
                </a:lnTo>
                <a:lnTo>
                  <a:pt x="305196" y="0"/>
                </a:lnTo>
                <a:close/>
              </a:path>
            </a:pathLst>
          </a:custGeom>
          <a:solidFill>
            <a:srgbClr val="5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170">
            <a:extLst>
              <a:ext uri="{FF2B5EF4-FFF2-40B4-BE49-F238E27FC236}">
                <a16:creationId xmlns:a16="http://schemas.microsoft.com/office/drawing/2014/main" xmlns="" id="{D965C316-CCC3-40CF-B881-B1961A8578BE}"/>
              </a:ext>
            </a:extLst>
          </p:cNvPr>
          <p:cNvSpPr/>
          <p:nvPr/>
        </p:nvSpPr>
        <p:spPr>
          <a:xfrm>
            <a:off x="10973971" y="4988731"/>
            <a:ext cx="309880" cy="99695"/>
          </a:xfrm>
          <a:custGeom>
            <a:avLst/>
            <a:gdLst/>
            <a:ahLst/>
            <a:cxnLst/>
            <a:rect l="l" t="t" r="r" b="b"/>
            <a:pathLst>
              <a:path w="309879" h="99695">
                <a:moveTo>
                  <a:pt x="241365" y="0"/>
                </a:moveTo>
                <a:lnTo>
                  <a:pt x="68038" y="0"/>
                </a:lnTo>
                <a:lnTo>
                  <a:pt x="0" y="99347"/>
                </a:lnTo>
                <a:lnTo>
                  <a:pt x="46897" y="99347"/>
                </a:lnTo>
                <a:lnTo>
                  <a:pt x="90270" y="36059"/>
                </a:lnTo>
                <a:lnTo>
                  <a:pt x="266076" y="36059"/>
                </a:lnTo>
                <a:lnTo>
                  <a:pt x="241365" y="0"/>
                </a:lnTo>
                <a:close/>
              </a:path>
              <a:path w="309879" h="99695">
                <a:moveTo>
                  <a:pt x="266076" y="36059"/>
                </a:moveTo>
                <a:lnTo>
                  <a:pt x="219133" y="36059"/>
                </a:lnTo>
                <a:lnTo>
                  <a:pt x="262465" y="99347"/>
                </a:lnTo>
                <a:lnTo>
                  <a:pt x="309446" y="99347"/>
                </a:lnTo>
                <a:lnTo>
                  <a:pt x="266076" y="36059"/>
                </a:lnTo>
                <a:close/>
              </a:path>
            </a:pathLst>
          </a:custGeom>
          <a:solidFill>
            <a:srgbClr val="150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171">
            <a:extLst>
              <a:ext uri="{FF2B5EF4-FFF2-40B4-BE49-F238E27FC236}">
                <a16:creationId xmlns:a16="http://schemas.microsoft.com/office/drawing/2014/main" xmlns="" id="{4599B6CC-3DF1-45B3-8541-22585845564A}"/>
              </a:ext>
            </a:extLst>
          </p:cNvPr>
          <p:cNvSpPr/>
          <p:nvPr/>
        </p:nvSpPr>
        <p:spPr>
          <a:xfrm>
            <a:off x="11259842" y="4988731"/>
            <a:ext cx="309880" cy="99695"/>
          </a:xfrm>
          <a:custGeom>
            <a:avLst/>
            <a:gdLst/>
            <a:ahLst/>
            <a:cxnLst/>
            <a:rect l="l" t="t" r="r" b="b"/>
            <a:pathLst>
              <a:path w="309879" h="99695">
                <a:moveTo>
                  <a:pt x="241365" y="0"/>
                </a:moveTo>
                <a:lnTo>
                  <a:pt x="68038" y="0"/>
                </a:lnTo>
                <a:lnTo>
                  <a:pt x="0" y="99347"/>
                </a:lnTo>
                <a:lnTo>
                  <a:pt x="46897" y="99347"/>
                </a:lnTo>
                <a:lnTo>
                  <a:pt x="90270" y="36059"/>
                </a:lnTo>
                <a:lnTo>
                  <a:pt x="266076" y="36059"/>
                </a:lnTo>
                <a:lnTo>
                  <a:pt x="241365" y="0"/>
                </a:lnTo>
                <a:close/>
              </a:path>
              <a:path w="309879" h="99695">
                <a:moveTo>
                  <a:pt x="266076" y="36059"/>
                </a:moveTo>
                <a:lnTo>
                  <a:pt x="219175" y="36059"/>
                </a:lnTo>
                <a:lnTo>
                  <a:pt x="262465" y="99347"/>
                </a:lnTo>
                <a:lnTo>
                  <a:pt x="309446" y="99347"/>
                </a:lnTo>
                <a:lnTo>
                  <a:pt x="266076" y="36059"/>
                </a:lnTo>
                <a:close/>
              </a:path>
            </a:pathLst>
          </a:custGeom>
          <a:solidFill>
            <a:srgbClr val="150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172">
            <a:extLst>
              <a:ext uri="{FF2B5EF4-FFF2-40B4-BE49-F238E27FC236}">
                <a16:creationId xmlns:a16="http://schemas.microsoft.com/office/drawing/2014/main" xmlns="" id="{7EFF1F48-E369-4662-B71C-20A1D86696B6}"/>
              </a:ext>
            </a:extLst>
          </p:cNvPr>
          <p:cNvSpPr/>
          <p:nvPr/>
        </p:nvSpPr>
        <p:spPr>
          <a:xfrm>
            <a:off x="10512129" y="4458599"/>
            <a:ext cx="83185" cy="54610"/>
          </a:xfrm>
          <a:custGeom>
            <a:avLst/>
            <a:gdLst/>
            <a:ahLst/>
            <a:cxnLst/>
            <a:rect l="l" t="t" r="r" b="b"/>
            <a:pathLst>
              <a:path w="83184" h="54610">
                <a:moveTo>
                  <a:pt x="82971" y="0"/>
                </a:moveTo>
                <a:lnTo>
                  <a:pt x="0" y="29922"/>
                </a:lnTo>
                <a:lnTo>
                  <a:pt x="0" y="54505"/>
                </a:lnTo>
                <a:lnTo>
                  <a:pt x="82972" y="54505"/>
                </a:lnTo>
                <a:lnTo>
                  <a:pt x="82971" y="0"/>
                </a:lnTo>
                <a:close/>
              </a:path>
            </a:pathLst>
          </a:custGeom>
          <a:solidFill>
            <a:srgbClr val="908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173">
            <a:extLst>
              <a:ext uri="{FF2B5EF4-FFF2-40B4-BE49-F238E27FC236}">
                <a16:creationId xmlns:a16="http://schemas.microsoft.com/office/drawing/2014/main" xmlns="" id="{EA24514D-A9AA-4BB6-BB72-4EE0997B8CD6}"/>
              </a:ext>
            </a:extLst>
          </p:cNvPr>
          <p:cNvSpPr/>
          <p:nvPr/>
        </p:nvSpPr>
        <p:spPr>
          <a:xfrm>
            <a:off x="10576602" y="4425799"/>
            <a:ext cx="1109345" cy="539750"/>
          </a:xfrm>
          <a:custGeom>
            <a:avLst/>
            <a:gdLst/>
            <a:ahLst/>
            <a:cxnLst/>
            <a:rect l="l" t="t" r="r" b="b"/>
            <a:pathLst>
              <a:path w="1109345" h="539750">
                <a:moveTo>
                  <a:pt x="0" y="0"/>
                </a:moveTo>
                <a:lnTo>
                  <a:pt x="1108880" y="0"/>
                </a:lnTo>
                <a:lnTo>
                  <a:pt x="1108880" y="539157"/>
                </a:lnTo>
                <a:lnTo>
                  <a:pt x="0" y="539157"/>
                </a:lnTo>
                <a:lnTo>
                  <a:pt x="0" y="0"/>
                </a:lnTo>
                <a:close/>
              </a:path>
            </a:pathLst>
          </a:custGeom>
          <a:solidFill>
            <a:srgbClr val="908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174">
            <a:extLst>
              <a:ext uri="{FF2B5EF4-FFF2-40B4-BE49-F238E27FC236}">
                <a16:creationId xmlns:a16="http://schemas.microsoft.com/office/drawing/2014/main" xmlns="" id="{671EDD53-CD53-4A6F-8095-1BFB31F0D35B}"/>
              </a:ext>
            </a:extLst>
          </p:cNvPr>
          <p:cNvSpPr/>
          <p:nvPr/>
        </p:nvSpPr>
        <p:spPr>
          <a:xfrm>
            <a:off x="10591535" y="4441609"/>
            <a:ext cx="1079500" cy="508000"/>
          </a:xfrm>
          <a:custGeom>
            <a:avLst/>
            <a:gdLst/>
            <a:ahLst/>
            <a:cxnLst/>
            <a:rect l="l" t="t" r="r" b="b"/>
            <a:pathLst>
              <a:path w="1079500" h="508000">
                <a:moveTo>
                  <a:pt x="0" y="0"/>
                </a:moveTo>
                <a:lnTo>
                  <a:pt x="1079055" y="0"/>
                </a:lnTo>
                <a:lnTo>
                  <a:pt x="1079056" y="507483"/>
                </a:lnTo>
                <a:lnTo>
                  <a:pt x="0" y="507483"/>
                </a:lnTo>
                <a:lnTo>
                  <a:pt x="0" y="0"/>
                </a:lnTo>
                <a:close/>
              </a:path>
            </a:pathLst>
          </a:custGeom>
          <a:solidFill>
            <a:srgbClr val="AC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175">
            <a:extLst>
              <a:ext uri="{FF2B5EF4-FFF2-40B4-BE49-F238E27FC236}">
                <a16:creationId xmlns:a16="http://schemas.microsoft.com/office/drawing/2014/main" xmlns="" id="{6017D5F0-38E5-4D7B-9E7C-C7DC8F4712C8}"/>
              </a:ext>
            </a:extLst>
          </p:cNvPr>
          <p:cNvSpPr/>
          <p:nvPr/>
        </p:nvSpPr>
        <p:spPr>
          <a:xfrm>
            <a:off x="11649869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176">
            <a:extLst>
              <a:ext uri="{FF2B5EF4-FFF2-40B4-BE49-F238E27FC236}">
                <a16:creationId xmlns:a16="http://schemas.microsoft.com/office/drawing/2014/main" xmlns="" id="{80D20420-2048-44BF-B3EF-A807B93DC520}"/>
              </a:ext>
            </a:extLst>
          </p:cNvPr>
          <p:cNvSpPr/>
          <p:nvPr/>
        </p:nvSpPr>
        <p:spPr>
          <a:xfrm>
            <a:off x="11629525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177">
            <a:extLst>
              <a:ext uri="{FF2B5EF4-FFF2-40B4-BE49-F238E27FC236}">
                <a16:creationId xmlns:a16="http://schemas.microsoft.com/office/drawing/2014/main" xmlns="" id="{6D39CCC6-BD32-4D69-BDCA-9BA7DE938897}"/>
              </a:ext>
            </a:extLst>
          </p:cNvPr>
          <p:cNvSpPr/>
          <p:nvPr/>
        </p:nvSpPr>
        <p:spPr>
          <a:xfrm>
            <a:off x="11609265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178">
            <a:extLst>
              <a:ext uri="{FF2B5EF4-FFF2-40B4-BE49-F238E27FC236}">
                <a16:creationId xmlns:a16="http://schemas.microsoft.com/office/drawing/2014/main" xmlns="" id="{A082347D-7C7A-4991-BB31-F04EC686DE7E}"/>
              </a:ext>
            </a:extLst>
          </p:cNvPr>
          <p:cNvSpPr/>
          <p:nvPr/>
        </p:nvSpPr>
        <p:spPr>
          <a:xfrm>
            <a:off x="11588962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179">
            <a:extLst>
              <a:ext uri="{FF2B5EF4-FFF2-40B4-BE49-F238E27FC236}">
                <a16:creationId xmlns:a16="http://schemas.microsoft.com/office/drawing/2014/main" xmlns="" id="{BADEA64E-92A8-4202-B360-8D49416FD27C}"/>
              </a:ext>
            </a:extLst>
          </p:cNvPr>
          <p:cNvSpPr/>
          <p:nvPr/>
        </p:nvSpPr>
        <p:spPr>
          <a:xfrm>
            <a:off x="11568617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180">
            <a:extLst>
              <a:ext uri="{FF2B5EF4-FFF2-40B4-BE49-F238E27FC236}">
                <a16:creationId xmlns:a16="http://schemas.microsoft.com/office/drawing/2014/main" xmlns="" id="{75B09C69-6971-413D-B29C-FCF812E6E7C9}"/>
              </a:ext>
            </a:extLst>
          </p:cNvPr>
          <p:cNvSpPr/>
          <p:nvPr/>
        </p:nvSpPr>
        <p:spPr>
          <a:xfrm>
            <a:off x="11548357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181">
            <a:extLst>
              <a:ext uri="{FF2B5EF4-FFF2-40B4-BE49-F238E27FC236}">
                <a16:creationId xmlns:a16="http://schemas.microsoft.com/office/drawing/2014/main" xmlns="" id="{D4AE6036-9D7F-4125-AEEE-38AFEE160F8F}"/>
              </a:ext>
            </a:extLst>
          </p:cNvPr>
          <p:cNvSpPr/>
          <p:nvPr/>
        </p:nvSpPr>
        <p:spPr>
          <a:xfrm>
            <a:off x="11528012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182">
            <a:extLst>
              <a:ext uri="{FF2B5EF4-FFF2-40B4-BE49-F238E27FC236}">
                <a16:creationId xmlns:a16="http://schemas.microsoft.com/office/drawing/2014/main" xmlns="" id="{13DC414B-9058-4147-9790-31DBCC02E26A}"/>
              </a:ext>
            </a:extLst>
          </p:cNvPr>
          <p:cNvSpPr/>
          <p:nvPr/>
        </p:nvSpPr>
        <p:spPr>
          <a:xfrm>
            <a:off x="11507709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183">
            <a:extLst>
              <a:ext uri="{FF2B5EF4-FFF2-40B4-BE49-F238E27FC236}">
                <a16:creationId xmlns:a16="http://schemas.microsoft.com/office/drawing/2014/main" xmlns="" id="{04477232-6E0A-4D2E-BF82-AE85102E3230}"/>
              </a:ext>
            </a:extLst>
          </p:cNvPr>
          <p:cNvSpPr/>
          <p:nvPr/>
        </p:nvSpPr>
        <p:spPr>
          <a:xfrm>
            <a:off x="11487407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184">
            <a:extLst>
              <a:ext uri="{FF2B5EF4-FFF2-40B4-BE49-F238E27FC236}">
                <a16:creationId xmlns:a16="http://schemas.microsoft.com/office/drawing/2014/main" xmlns="" id="{3E8DB6CD-DEB2-4947-B609-8759735095ED}"/>
              </a:ext>
            </a:extLst>
          </p:cNvPr>
          <p:cNvSpPr/>
          <p:nvPr/>
        </p:nvSpPr>
        <p:spPr>
          <a:xfrm>
            <a:off x="11467104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185">
            <a:extLst>
              <a:ext uri="{FF2B5EF4-FFF2-40B4-BE49-F238E27FC236}">
                <a16:creationId xmlns:a16="http://schemas.microsoft.com/office/drawing/2014/main" xmlns="" id="{08DAF34F-9ED3-4364-93FE-B2955DF11F28}"/>
              </a:ext>
            </a:extLst>
          </p:cNvPr>
          <p:cNvSpPr/>
          <p:nvPr/>
        </p:nvSpPr>
        <p:spPr>
          <a:xfrm>
            <a:off x="11446802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186">
            <a:extLst>
              <a:ext uri="{FF2B5EF4-FFF2-40B4-BE49-F238E27FC236}">
                <a16:creationId xmlns:a16="http://schemas.microsoft.com/office/drawing/2014/main" xmlns="" id="{506E5DDA-BEA9-427A-8743-1B22EFC43B03}"/>
              </a:ext>
            </a:extLst>
          </p:cNvPr>
          <p:cNvSpPr/>
          <p:nvPr/>
        </p:nvSpPr>
        <p:spPr>
          <a:xfrm>
            <a:off x="11426499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187">
            <a:extLst>
              <a:ext uri="{FF2B5EF4-FFF2-40B4-BE49-F238E27FC236}">
                <a16:creationId xmlns:a16="http://schemas.microsoft.com/office/drawing/2014/main" xmlns="" id="{B9117836-6502-45FB-85CB-4F94273087C6}"/>
              </a:ext>
            </a:extLst>
          </p:cNvPr>
          <p:cNvSpPr/>
          <p:nvPr/>
        </p:nvSpPr>
        <p:spPr>
          <a:xfrm>
            <a:off x="11406218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2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188">
            <a:extLst>
              <a:ext uri="{FF2B5EF4-FFF2-40B4-BE49-F238E27FC236}">
                <a16:creationId xmlns:a16="http://schemas.microsoft.com/office/drawing/2014/main" xmlns="" id="{B81214AF-1BE4-44C2-9CB9-C2F2D9436B81}"/>
              </a:ext>
            </a:extLst>
          </p:cNvPr>
          <p:cNvSpPr/>
          <p:nvPr/>
        </p:nvSpPr>
        <p:spPr>
          <a:xfrm>
            <a:off x="11385915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2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189">
            <a:extLst>
              <a:ext uri="{FF2B5EF4-FFF2-40B4-BE49-F238E27FC236}">
                <a16:creationId xmlns:a16="http://schemas.microsoft.com/office/drawing/2014/main" xmlns="" id="{0C62371D-8E5B-4590-9651-BB6C13712F48}"/>
              </a:ext>
            </a:extLst>
          </p:cNvPr>
          <p:cNvSpPr/>
          <p:nvPr/>
        </p:nvSpPr>
        <p:spPr>
          <a:xfrm>
            <a:off x="11365613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2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190">
            <a:extLst>
              <a:ext uri="{FF2B5EF4-FFF2-40B4-BE49-F238E27FC236}">
                <a16:creationId xmlns:a16="http://schemas.microsoft.com/office/drawing/2014/main" xmlns="" id="{5C8EDBE1-EB3D-46A4-A8D2-17F0DF325DB2}"/>
              </a:ext>
            </a:extLst>
          </p:cNvPr>
          <p:cNvSpPr/>
          <p:nvPr/>
        </p:nvSpPr>
        <p:spPr>
          <a:xfrm>
            <a:off x="11345310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2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191">
            <a:extLst>
              <a:ext uri="{FF2B5EF4-FFF2-40B4-BE49-F238E27FC236}">
                <a16:creationId xmlns:a16="http://schemas.microsoft.com/office/drawing/2014/main" xmlns="" id="{D1022E35-A3FB-4307-A10E-B22BF7BBB6A3}"/>
              </a:ext>
            </a:extLst>
          </p:cNvPr>
          <p:cNvSpPr/>
          <p:nvPr/>
        </p:nvSpPr>
        <p:spPr>
          <a:xfrm>
            <a:off x="11325007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2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192">
            <a:extLst>
              <a:ext uri="{FF2B5EF4-FFF2-40B4-BE49-F238E27FC236}">
                <a16:creationId xmlns:a16="http://schemas.microsoft.com/office/drawing/2014/main" xmlns="" id="{D6656882-CFB5-4607-B7B2-36378CCA0938}"/>
              </a:ext>
            </a:extLst>
          </p:cNvPr>
          <p:cNvSpPr/>
          <p:nvPr/>
        </p:nvSpPr>
        <p:spPr>
          <a:xfrm>
            <a:off x="11304726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193">
            <a:extLst>
              <a:ext uri="{FF2B5EF4-FFF2-40B4-BE49-F238E27FC236}">
                <a16:creationId xmlns:a16="http://schemas.microsoft.com/office/drawing/2014/main" xmlns="" id="{EFC866AB-B7F6-4297-B593-4118E6551112}"/>
              </a:ext>
            </a:extLst>
          </p:cNvPr>
          <p:cNvSpPr/>
          <p:nvPr/>
        </p:nvSpPr>
        <p:spPr>
          <a:xfrm>
            <a:off x="11284423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194">
            <a:extLst>
              <a:ext uri="{FF2B5EF4-FFF2-40B4-BE49-F238E27FC236}">
                <a16:creationId xmlns:a16="http://schemas.microsoft.com/office/drawing/2014/main" xmlns="" id="{38A03BC4-16A3-458C-80FA-821969679720}"/>
              </a:ext>
            </a:extLst>
          </p:cNvPr>
          <p:cNvSpPr/>
          <p:nvPr/>
        </p:nvSpPr>
        <p:spPr>
          <a:xfrm>
            <a:off x="11264120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195">
            <a:extLst>
              <a:ext uri="{FF2B5EF4-FFF2-40B4-BE49-F238E27FC236}">
                <a16:creationId xmlns:a16="http://schemas.microsoft.com/office/drawing/2014/main" xmlns="" id="{BBC30BD3-D41A-4DD8-BF9A-591FC7986B6D}"/>
              </a:ext>
            </a:extLst>
          </p:cNvPr>
          <p:cNvSpPr/>
          <p:nvPr/>
        </p:nvSpPr>
        <p:spPr>
          <a:xfrm>
            <a:off x="11243819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196">
            <a:extLst>
              <a:ext uri="{FF2B5EF4-FFF2-40B4-BE49-F238E27FC236}">
                <a16:creationId xmlns:a16="http://schemas.microsoft.com/office/drawing/2014/main" xmlns="" id="{BFB85AB4-406C-49CE-8995-CB522B93FAF5}"/>
              </a:ext>
            </a:extLst>
          </p:cNvPr>
          <p:cNvSpPr/>
          <p:nvPr/>
        </p:nvSpPr>
        <p:spPr>
          <a:xfrm>
            <a:off x="11223516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197">
            <a:extLst>
              <a:ext uri="{FF2B5EF4-FFF2-40B4-BE49-F238E27FC236}">
                <a16:creationId xmlns:a16="http://schemas.microsoft.com/office/drawing/2014/main" xmlns="" id="{61368008-DA66-4B11-B5D8-B688E601B5F0}"/>
              </a:ext>
            </a:extLst>
          </p:cNvPr>
          <p:cNvSpPr/>
          <p:nvPr/>
        </p:nvSpPr>
        <p:spPr>
          <a:xfrm>
            <a:off x="11203213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198">
            <a:extLst>
              <a:ext uri="{FF2B5EF4-FFF2-40B4-BE49-F238E27FC236}">
                <a16:creationId xmlns:a16="http://schemas.microsoft.com/office/drawing/2014/main" xmlns="" id="{B445B086-8C7E-4456-BC4A-96B6791D1356}"/>
              </a:ext>
            </a:extLst>
          </p:cNvPr>
          <p:cNvSpPr/>
          <p:nvPr/>
        </p:nvSpPr>
        <p:spPr>
          <a:xfrm>
            <a:off x="11182869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199">
            <a:extLst>
              <a:ext uri="{FF2B5EF4-FFF2-40B4-BE49-F238E27FC236}">
                <a16:creationId xmlns:a16="http://schemas.microsoft.com/office/drawing/2014/main" xmlns="" id="{C7067F9A-20FA-4000-8028-F296563C0B3E}"/>
              </a:ext>
            </a:extLst>
          </p:cNvPr>
          <p:cNvSpPr/>
          <p:nvPr/>
        </p:nvSpPr>
        <p:spPr>
          <a:xfrm>
            <a:off x="11162566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200">
            <a:extLst>
              <a:ext uri="{FF2B5EF4-FFF2-40B4-BE49-F238E27FC236}">
                <a16:creationId xmlns:a16="http://schemas.microsoft.com/office/drawing/2014/main" xmlns="" id="{CBE65C2C-ABFF-4512-AA1D-F2119B8FC082}"/>
              </a:ext>
            </a:extLst>
          </p:cNvPr>
          <p:cNvSpPr/>
          <p:nvPr/>
        </p:nvSpPr>
        <p:spPr>
          <a:xfrm>
            <a:off x="11142264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201">
            <a:extLst>
              <a:ext uri="{FF2B5EF4-FFF2-40B4-BE49-F238E27FC236}">
                <a16:creationId xmlns:a16="http://schemas.microsoft.com/office/drawing/2014/main" xmlns="" id="{921ED926-B0C8-4CD8-8858-15E30522A79A}"/>
              </a:ext>
            </a:extLst>
          </p:cNvPr>
          <p:cNvSpPr/>
          <p:nvPr/>
        </p:nvSpPr>
        <p:spPr>
          <a:xfrm>
            <a:off x="11121982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509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202">
            <a:extLst>
              <a:ext uri="{FF2B5EF4-FFF2-40B4-BE49-F238E27FC236}">
                <a16:creationId xmlns:a16="http://schemas.microsoft.com/office/drawing/2014/main" xmlns="" id="{6B2A95B5-718D-490A-A87C-2BCFF1AB29D3}"/>
              </a:ext>
            </a:extLst>
          </p:cNvPr>
          <p:cNvSpPr/>
          <p:nvPr/>
        </p:nvSpPr>
        <p:spPr>
          <a:xfrm>
            <a:off x="11101658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203">
            <a:extLst>
              <a:ext uri="{FF2B5EF4-FFF2-40B4-BE49-F238E27FC236}">
                <a16:creationId xmlns:a16="http://schemas.microsoft.com/office/drawing/2014/main" xmlns="" id="{07F33159-CEEB-442C-B8F5-82E7E3409A3C}"/>
              </a:ext>
            </a:extLst>
          </p:cNvPr>
          <p:cNvSpPr/>
          <p:nvPr/>
        </p:nvSpPr>
        <p:spPr>
          <a:xfrm>
            <a:off x="11081398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204">
            <a:extLst>
              <a:ext uri="{FF2B5EF4-FFF2-40B4-BE49-F238E27FC236}">
                <a16:creationId xmlns:a16="http://schemas.microsoft.com/office/drawing/2014/main" xmlns="" id="{76CF04E4-DE5A-46C5-963E-70FD7978A7A8}"/>
              </a:ext>
            </a:extLst>
          </p:cNvPr>
          <p:cNvSpPr/>
          <p:nvPr/>
        </p:nvSpPr>
        <p:spPr>
          <a:xfrm>
            <a:off x="11061095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205">
            <a:extLst>
              <a:ext uri="{FF2B5EF4-FFF2-40B4-BE49-F238E27FC236}">
                <a16:creationId xmlns:a16="http://schemas.microsoft.com/office/drawing/2014/main" xmlns="" id="{5D068AB6-2E61-462C-B938-0500A1540647}"/>
              </a:ext>
            </a:extLst>
          </p:cNvPr>
          <p:cNvSpPr/>
          <p:nvPr/>
        </p:nvSpPr>
        <p:spPr>
          <a:xfrm>
            <a:off x="11040750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206">
            <a:extLst>
              <a:ext uri="{FF2B5EF4-FFF2-40B4-BE49-F238E27FC236}">
                <a16:creationId xmlns:a16="http://schemas.microsoft.com/office/drawing/2014/main" xmlns="" id="{03BA9BD8-ED34-4AA3-93B4-EE15292AB42F}"/>
              </a:ext>
            </a:extLst>
          </p:cNvPr>
          <p:cNvSpPr/>
          <p:nvPr/>
        </p:nvSpPr>
        <p:spPr>
          <a:xfrm>
            <a:off x="11020449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207">
            <a:extLst>
              <a:ext uri="{FF2B5EF4-FFF2-40B4-BE49-F238E27FC236}">
                <a16:creationId xmlns:a16="http://schemas.microsoft.com/office/drawing/2014/main" xmlns="" id="{1A54F6AB-6250-4CD5-8F5D-589219B084F3}"/>
              </a:ext>
            </a:extLst>
          </p:cNvPr>
          <p:cNvSpPr/>
          <p:nvPr/>
        </p:nvSpPr>
        <p:spPr>
          <a:xfrm>
            <a:off x="11000146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208">
            <a:extLst>
              <a:ext uri="{FF2B5EF4-FFF2-40B4-BE49-F238E27FC236}">
                <a16:creationId xmlns:a16="http://schemas.microsoft.com/office/drawing/2014/main" xmlns="" id="{ABF0A74F-1F31-4D88-BB85-354D2A01045B}"/>
              </a:ext>
            </a:extLst>
          </p:cNvPr>
          <p:cNvSpPr/>
          <p:nvPr/>
        </p:nvSpPr>
        <p:spPr>
          <a:xfrm>
            <a:off x="10979843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209">
            <a:extLst>
              <a:ext uri="{FF2B5EF4-FFF2-40B4-BE49-F238E27FC236}">
                <a16:creationId xmlns:a16="http://schemas.microsoft.com/office/drawing/2014/main" xmlns="" id="{3AD462BF-1B0C-4F11-AF84-42789373725E}"/>
              </a:ext>
            </a:extLst>
          </p:cNvPr>
          <p:cNvSpPr/>
          <p:nvPr/>
        </p:nvSpPr>
        <p:spPr>
          <a:xfrm>
            <a:off x="10959541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210">
            <a:extLst>
              <a:ext uri="{FF2B5EF4-FFF2-40B4-BE49-F238E27FC236}">
                <a16:creationId xmlns:a16="http://schemas.microsoft.com/office/drawing/2014/main" xmlns="" id="{2F2C83E1-8879-4221-A937-B8A43F4ED1F2}"/>
              </a:ext>
            </a:extLst>
          </p:cNvPr>
          <p:cNvSpPr/>
          <p:nvPr/>
        </p:nvSpPr>
        <p:spPr>
          <a:xfrm>
            <a:off x="10939259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2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211">
            <a:extLst>
              <a:ext uri="{FF2B5EF4-FFF2-40B4-BE49-F238E27FC236}">
                <a16:creationId xmlns:a16="http://schemas.microsoft.com/office/drawing/2014/main" xmlns="" id="{6C7CBDE5-4FCE-4A15-8E0B-A39282D8E6D0}"/>
              </a:ext>
            </a:extLst>
          </p:cNvPr>
          <p:cNvSpPr/>
          <p:nvPr/>
        </p:nvSpPr>
        <p:spPr>
          <a:xfrm>
            <a:off x="10918977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212">
            <a:extLst>
              <a:ext uri="{FF2B5EF4-FFF2-40B4-BE49-F238E27FC236}">
                <a16:creationId xmlns:a16="http://schemas.microsoft.com/office/drawing/2014/main" xmlns="" id="{A0224A1F-4D64-4B53-83E5-7C67E4C2CD2A}"/>
              </a:ext>
            </a:extLst>
          </p:cNvPr>
          <p:cNvSpPr/>
          <p:nvPr/>
        </p:nvSpPr>
        <p:spPr>
          <a:xfrm>
            <a:off x="10898654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2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213">
            <a:extLst>
              <a:ext uri="{FF2B5EF4-FFF2-40B4-BE49-F238E27FC236}">
                <a16:creationId xmlns:a16="http://schemas.microsoft.com/office/drawing/2014/main" xmlns="" id="{26CD0CC1-4A6E-473B-9E59-E1BEC037FD04}"/>
              </a:ext>
            </a:extLst>
          </p:cNvPr>
          <p:cNvSpPr/>
          <p:nvPr/>
        </p:nvSpPr>
        <p:spPr>
          <a:xfrm>
            <a:off x="10878351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2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214">
            <a:extLst>
              <a:ext uri="{FF2B5EF4-FFF2-40B4-BE49-F238E27FC236}">
                <a16:creationId xmlns:a16="http://schemas.microsoft.com/office/drawing/2014/main" xmlns="" id="{4D9C5CB5-6D72-4063-A658-E0D073AA1FBE}"/>
              </a:ext>
            </a:extLst>
          </p:cNvPr>
          <p:cNvSpPr/>
          <p:nvPr/>
        </p:nvSpPr>
        <p:spPr>
          <a:xfrm>
            <a:off x="10858048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2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215">
            <a:extLst>
              <a:ext uri="{FF2B5EF4-FFF2-40B4-BE49-F238E27FC236}">
                <a16:creationId xmlns:a16="http://schemas.microsoft.com/office/drawing/2014/main" xmlns="" id="{0E42782D-1FD1-43B6-A506-0D4D91CEB54A}"/>
              </a:ext>
            </a:extLst>
          </p:cNvPr>
          <p:cNvSpPr/>
          <p:nvPr/>
        </p:nvSpPr>
        <p:spPr>
          <a:xfrm>
            <a:off x="10837746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25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216">
            <a:extLst>
              <a:ext uri="{FF2B5EF4-FFF2-40B4-BE49-F238E27FC236}">
                <a16:creationId xmlns:a16="http://schemas.microsoft.com/office/drawing/2014/main" xmlns="" id="{E4A42108-5103-4CD3-B727-40EEA74CB928}"/>
              </a:ext>
            </a:extLst>
          </p:cNvPr>
          <p:cNvSpPr/>
          <p:nvPr/>
        </p:nvSpPr>
        <p:spPr>
          <a:xfrm>
            <a:off x="10817465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217">
            <a:extLst>
              <a:ext uri="{FF2B5EF4-FFF2-40B4-BE49-F238E27FC236}">
                <a16:creationId xmlns:a16="http://schemas.microsoft.com/office/drawing/2014/main" xmlns="" id="{F0D7F0CB-35A9-462B-A7DB-FD91C24BBE38}"/>
              </a:ext>
            </a:extLst>
          </p:cNvPr>
          <p:cNvSpPr/>
          <p:nvPr/>
        </p:nvSpPr>
        <p:spPr>
          <a:xfrm>
            <a:off x="10797162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218">
            <a:extLst>
              <a:ext uri="{FF2B5EF4-FFF2-40B4-BE49-F238E27FC236}">
                <a16:creationId xmlns:a16="http://schemas.microsoft.com/office/drawing/2014/main" xmlns="" id="{A6E9F7F3-8166-467E-A929-59694CADFB91}"/>
              </a:ext>
            </a:extLst>
          </p:cNvPr>
          <p:cNvSpPr/>
          <p:nvPr/>
        </p:nvSpPr>
        <p:spPr>
          <a:xfrm>
            <a:off x="10776860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219">
            <a:extLst>
              <a:ext uri="{FF2B5EF4-FFF2-40B4-BE49-F238E27FC236}">
                <a16:creationId xmlns:a16="http://schemas.microsoft.com/office/drawing/2014/main" xmlns="" id="{7717F659-A2C3-4744-8855-19029CC8FF5D}"/>
              </a:ext>
            </a:extLst>
          </p:cNvPr>
          <p:cNvSpPr/>
          <p:nvPr/>
        </p:nvSpPr>
        <p:spPr>
          <a:xfrm>
            <a:off x="10756557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220">
            <a:extLst>
              <a:ext uri="{FF2B5EF4-FFF2-40B4-BE49-F238E27FC236}">
                <a16:creationId xmlns:a16="http://schemas.microsoft.com/office/drawing/2014/main" xmlns="" id="{86D1710D-3838-414A-B49E-04CD3ABC028D}"/>
              </a:ext>
            </a:extLst>
          </p:cNvPr>
          <p:cNvSpPr/>
          <p:nvPr/>
        </p:nvSpPr>
        <p:spPr>
          <a:xfrm>
            <a:off x="10736254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221">
            <a:extLst>
              <a:ext uri="{FF2B5EF4-FFF2-40B4-BE49-F238E27FC236}">
                <a16:creationId xmlns:a16="http://schemas.microsoft.com/office/drawing/2014/main" xmlns="" id="{4D96272B-F69E-42E2-BAEA-F2618C1A6AA6}"/>
              </a:ext>
            </a:extLst>
          </p:cNvPr>
          <p:cNvSpPr/>
          <p:nvPr/>
        </p:nvSpPr>
        <p:spPr>
          <a:xfrm>
            <a:off x="10715952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222">
            <a:extLst>
              <a:ext uri="{FF2B5EF4-FFF2-40B4-BE49-F238E27FC236}">
                <a16:creationId xmlns:a16="http://schemas.microsoft.com/office/drawing/2014/main" xmlns="" id="{0CD20F8A-BD08-48FB-B230-CAD8A7381165}"/>
              </a:ext>
            </a:extLst>
          </p:cNvPr>
          <p:cNvSpPr/>
          <p:nvPr/>
        </p:nvSpPr>
        <p:spPr>
          <a:xfrm>
            <a:off x="10695607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223">
            <a:extLst>
              <a:ext uri="{FF2B5EF4-FFF2-40B4-BE49-F238E27FC236}">
                <a16:creationId xmlns:a16="http://schemas.microsoft.com/office/drawing/2014/main" xmlns="" id="{148B66E6-C545-4A7E-AC13-752C2F9AA143}"/>
              </a:ext>
            </a:extLst>
          </p:cNvPr>
          <p:cNvSpPr/>
          <p:nvPr/>
        </p:nvSpPr>
        <p:spPr>
          <a:xfrm>
            <a:off x="10675304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224">
            <a:extLst>
              <a:ext uri="{FF2B5EF4-FFF2-40B4-BE49-F238E27FC236}">
                <a16:creationId xmlns:a16="http://schemas.microsoft.com/office/drawing/2014/main" xmlns="" id="{343510B0-4002-4977-B2E7-975749BEA61C}"/>
              </a:ext>
            </a:extLst>
          </p:cNvPr>
          <p:cNvSpPr/>
          <p:nvPr/>
        </p:nvSpPr>
        <p:spPr>
          <a:xfrm>
            <a:off x="10655002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225">
            <a:extLst>
              <a:ext uri="{FF2B5EF4-FFF2-40B4-BE49-F238E27FC236}">
                <a16:creationId xmlns:a16="http://schemas.microsoft.com/office/drawing/2014/main" xmlns="" id="{FE2B62FD-7B40-4C39-A800-67F4F4841A0E}"/>
              </a:ext>
            </a:extLst>
          </p:cNvPr>
          <p:cNvSpPr/>
          <p:nvPr/>
        </p:nvSpPr>
        <p:spPr>
          <a:xfrm>
            <a:off x="10634699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467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226">
            <a:extLst>
              <a:ext uri="{FF2B5EF4-FFF2-40B4-BE49-F238E27FC236}">
                <a16:creationId xmlns:a16="http://schemas.microsoft.com/office/drawing/2014/main" xmlns="" id="{7CE0B128-C3E2-404D-AE9C-A5F5724560C5}"/>
              </a:ext>
            </a:extLst>
          </p:cNvPr>
          <p:cNvSpPr/>
          <p:nvPr/>
        </p:nvSpPr>
        <p:spPr>
          <a:xfrm>
            <a:off x="10614418" y="4434571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522"/>
                </a:lnTo>
              </a:path>
            </a:pathLst>
          </a:custGeom>
          <a:ln w="7509">
            <a:solidFill>
              <a:srgbClr val="90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227">
            <a:extLst>
              <a:ext uri="{FF2B5EF4-FFF2-40B4-BE49-F238E27FC236}">
                <a16:creationId xmlns:a16="http://schemas.microsoft.com/office/drawing/2014/main" xmlns="" id="{3E3262A6-7822-4C6B-BC58-DEEE2BEF8147}"/>
              </a:ext>
            </a:extLst>
          </p:cNvPr>
          <p:cNvSpPr/>
          <p:nvPr/>
        </p:nvSpPr>
        <p:spPr>
          <a:xfrm>
            <a:off x="11710158" y="4942757"/>
            <a:ext cx="50800" cy="38735"/>
          </a:xfrm>
          <a:custGeom>
            <a:avLst/>
            <a:gdLst/>
            <a:ahLst/>
            <a:cxnLst/>
            <a:rect l="l" t="t" r="r" b="b"/>
            <a:pathLst>
              <a:path w="50800" h="38735">
                <a:moveTo>
                  <a:pt x="50641" y="0"/>
                </a:moveTo>
                <a:lnTo>
                  <a:pt x="0" y="25526"/>
                </a:lnTo>
                <a:lnTo>
                  <a:pt x="57" y="38732"/>
                </a:lnTo>
                <a:lnTo>
                  <a:pt x="50680" y="13222"/>
                </a:lnTo>
                <a:lnTo>
                  <a:pt x="50641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228">
            <a:extLst>
              <a:ext uri="{FF2B5EF4-FFF2-40B4-BE49-F238E27FC236}">
                <a16:creationId xmlns:a16="http://schemas.microsoft.com/office/drawing/2014/main" xmlns="" id="{D9A8D794-726F-42BD-A034-7A4DE8517A1E}"/>
              </a:ext>
            </a:extLst>
          </p:cNvPr>
          <p:cNvSpPr/>
          <p:nvPr/>
        </p:nvSpPr>
        <p:spPr>
          <a:xfrm>
            <a:off x="11197994" y="4708409"/>
            <a:ext cx="512445" cy="273685"/>
          </a:xfrm>
          <a:custGeom>
            <a:avLst/>
            <a:gdLst/>
            <a:ahLst/>
            <a:cxnLst/>
            <a:rect l="l" t="t" r="r" b="b"/>
            <a:pathLst>
              <a:path w="512445" h="273685">
                <a:moveTo>
                  <a:pt x="0" y="0"/>
                </a:moveTo>
                <a:lnTo>
                  <a:pt x="57" y="13206"/>
                </a:lnTo>
                <a:lnTo>
                  <a:pt x="512220" y="273080"/>
                </a:lnTo>
                <a:lnTo>
                  <a:pt x="512163" y="259874"/>
                </a:lnTo>
                <a:lnTo>
                  <a:pt x="0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229">
            <a:extLst>
              <a:ext uri="{FF2B5EF4-FFF2-40B4-BE49-F238E27FC236}">
                <a16:creationId xmlns:a16="http://schemas.microsoft.com/office/drawing/2014/main" xmlns="" id="{8F315556-D942-450E-BEFE-9874B564163D}"/>
              </a:ext>
            </a:extLst>
          </p:cNvPr>
          <p:cNvSpPr/>
          <p:nvPr/>
        </p:nvSpPr>
        <p:spPr>
          <a:xfrm>
            <a:off x="11197994" y="4682883"/>
            <a:ext cx="563245" cy="285750"/>
          </a:xfrm>
          <a:custGeom>
            <a:avLst/>
            <a:gdLst/>
            <a:ahLst/>
            <a:cxnLst/>
            <a:rect l="l" t="t" r="r" b="b"/>
            <a:pathLst>
              <a:path w="563245" h="285750">
                <a:moveTo>
                  <a:pt x="50641" y="0"/>
                </a:moveTo>
                <a:lnTo>
                  <a:pt x="0" y="25526"/>
                </a:lnTo>
                <a:lnTo>
                  <a:pt x="512163" y="285400"/>
                </a:lnTo>
                <a:lnTo>
                  <a:pt x="562805" y="259874"/>
                </a:lnTo>
                <a:lnTo>
                  <a:pt x="50641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230">
            <a:extLst>
              <a:ext uri="{FF2B5EF4-FFF2-40B4-BE49-F238E27FC236}">
                <a16:creationId xmlns:a16="http://schemas.microsoft.com/office/drawing/2014/main" xmlns="" id="{AAEE0CDB-8305-41D5-B0E7-27B15E78CA3A}"/>
              </a:ext>
            </a:extLst>
          </p:cNvPr>
          <p:cNvSpPr/>
          <p:nvPr/>
        </p:nvSpPr>
        <p:spPr>
          <a:xfrm>
            <a:off x="11589880" y="5003832"/>
            <a:ext cx="50800" cy="38735"/>
          </a:xfrm>
          <a:custGeom>
            <a:avLst/>
            <a:gdLst/>
            <a:ahLst/>
            <a:cxnLst/>
            <a:rect l="l" t="t" r="r" b="b"/>
            <a:pathLst>
              <a:path w="50800" h="38735">
                <a:moveTo>
                  <a:pt x="50641" y="0"/>
                </a:moveTo>
                <a:lnTo>
                  <a:pt x="0" y="25521"/>
                </a:lnTo>
                <a:lnTo>
                  <a:pt x="57" y="38733"/>
                </a:lnTo>
                <a:lnTo>
                  <a:pt x="50680" y="13211"/>
                </a:lnTo>
                <a:lnTo>
                  <a:pt x="50641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231">
            <a:extLst>
              <a:ext uri="{FF2B5EF4-FFF2-40B4-BE49-F238E27FC236}">
                <a16:creationId xmlns:a16="http://schemas.microsoft.com/office/drawing/2014/main" xmlns="" id="{543E38B2-424F-4DD2-87D7-FBC92A09BC6A}"/>
              </a:ext>
            </a:extLst>
          </p:cNvPr>
          <p:cNvSpPr/>
          <p:nvPr/>
        </p:nvSpPr>
        <p:spPr>
          <a:xfrm>
            <a:off x="11077718" y="4769474"/>
            <a:ext cx="512445" cy="273685"/>
          </a:xfrm>
          <a:custGeom>
            <a:avLst/>
            <a:gdLst/>
            <a:ahLst/>
            <a:cxnLst/>
            <a:rect l="l" t="t" r="r" b="b"/>
            <a:pathLst>
              <a:path w="512445" h="273685">
                <a:moveTo>
                  <a:pt x="0" y="0"/>
                </a:moveTo>
                <a:lnTo>
                  <a:pt x="19" y="13222"/>
                </a:lnTo>
                <a:lnTo>
                  <a:pt x="512220" y="273092"/>
                </a:lnTo>
                <a:lnTo>
                  <a:pt x="512163" y="259879"/>
                </a:lnTo>
                <a:lnTo>
                  <a:pt x="0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232">
            <a:extLst>
              <a:ext uri="{FF2B5EF4-FFF2-40B4-BE49-F238E27FC236}">
                <a16:creationId xmlns:a16="http://schemas.microsoft.com/office/drawing/2014/main" xmlns="" id="{67E0037F-5488-459C-91E1-69141F556231}"/>
              </a:ext>
            </a:extLst>
          </p:cNvPr>
          <p:cNvSpPr/>
          <p:nvPr/>
        </p:nvSpPr>
        <p:spPr>
          <a:xfrm>
            <a:off x="11077718" y="4743965"/>
            <a:ext cx="563245" cy="285750"/>
          </a:xfrm>
          <a:custGeom>
            <a:avLst/>
            <a:gdLst/>
            <a:ahLst/>
            <a:cxnLst/>
            <a:rect l="l" t="t" r="r" b="b"/>
            <a:pathLst>
              <a:path w="563245" h="285750">
                <a:moveTo>
                  <a:pt x="50622" y="0"/>
                </a:moveTo>
                <a:lnTo>
                  <a:pt x="0" y="25509"/>
                </a:lnTo>
                <a:lnTo>
                  <a:pt x="512163" y="285388"/>
                </a:lnTo>
                <a:lnTo>
                  <a:pt x="562805" y="259867"/>
                </a:lnTo>
                <a:lnTo>
                  <a:pt x="50622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233">
            <a:extLst>
              <a:ext uri="{FF2B5EF4-FFF2-40B4-BE49-F238E27FC236}">
                <a16:creationId xmlns:a16="http://schemas.microsoft.com/office/drawing/2014/main" xmlns="" id="{E7F049F5-315C-4ADC-8886-469B44AB9A24}"/>
              </a:ext>
            </a:extLst>
          </p:cNvPr>
          <p:cNvSpPr/>
          <p:nvPr/>
        </p:nvSpPr>
        <p:spPr>
          <a:xfrm>
            <a:off x="11469604" y="5064921"/>
            <a:ext cx="50800" cy="38735"/>
          </a:xfrm>
          <a:custGeom>
            <a:avLst/>
            <a:gdLst/>
            <a:ahLst/>
            <a:cxnLst/>
            <a:rect l="l" t="t" r="r" b="b"/>
            <a:pathLst>
              <a:path w="50800" h="38735">
                <a:moveTo>
                  <a:pt x="50641" y="0"/>
                </a:moveTo>
                <a:lnTo>
                  <a:pt x="0" y="25522"/>
                </a:lnTo>
                <a:lnTo>
                  <a:pt x="38" y="38733"/>
                </a:lnTo>
                <a:lnTo>
                  <a:pt x="50680" y="13212"/>
                </a:lnTo>
                <a:lnTo>
                  <a:pt x="50641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234">
            <a:extLst>
              <a:ext uri="{FF2B5EF4-FFF2-40B4-BE49-F238E27FC236}">
                <a16:creationId xmlns:a16="http://schemas.microsoft.com/office/drawing/2014/main" xmlns="" id="{4D7B21B2-72CF-49EF-A568-7C4C13E0DE8C}"/>
              </a:ext>
            </a:extLst>
          </p:cNvPr>
          <p:cNvSpPr/>
          <p:nvPr/>
        </p:nvSpPr>
        <p:spPr>
          <a:xfrm>
            <a:off x="10957412" y="4830573"/>
            <a:ext cx="512445" cy="273685"/>
          </a:xfrm>
          <a:custGeom>
            <a:avLst/>
            <a:gdLst/>
            <a:ahLst/>
            <a:cxnLst/>
            <a:rect l="l" t="t" r="r" b="b"/>
            <a:pathLst>
              <a:path w="512445" h="273685">
                <a:moveTo>
                  <a:pt x="0" y="0"/>
                </a:moveTo>
                <a:lnTo>
                  <a:pt x="45" y="13206"/>
                </a:lnTo>
                <a:lnTo>
                  <a:pt x="512230" y="273082"/>
                </a:lnTo>
                <a:lnTo>
                  <a:pt x="512191" y="259871"/>
                </a:lnTo>
                <a:lnTo>
                  <a:pt x="0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235">
            <a:extLst>
              <a:ext uri="{FF2B5EF4-FFF2-40B4-BE49-F238E27FC236}">
                <a16:creationId xmlns:a16="http://schemas.microsoft.com/office/drawing/2014/main" xmlns="" id="{302F638D-99F6-4391-BBCC-1F3EBD4FE258}"/>
              </a:ext>
            </a:extLst>
          </p:cNvPr>
          <p:cNvSpPr/>
          <p:nvPr/>
        </p:nvSpPr>
        <p:spPr>
          <a:xfrm>
            <a:off x="10957412" y="4805047"/>
            <a:ext cx="563245" cy="285750"/>
          </a:xfrm>
          <a:custGeom>
            <a:avLst/>
            <a:gdLst/>
            <a:ahLst/>
            <a:cxnLst/>
            <a:rect l="l" t="t" r="r" b="b"/>
            <a:pathLst>
              <a:path w="563245" h="285750">
                <a:moveTo>
                  <a:pt x="50632" y="0"/>
                </a:moveTo>
                <a:lnTo>
                  <a:pt x="0" y="25526"/>
                </a:lnTo>
                <a:lnTo>
                  <a:pt x="512191" y="285397"/>
                </a:lnTo>
                <a:lnTo>
                  <a:pt x="562833" y="259874"/>
                </a:lnTo>
                <a:lnTo>
                  <a:pt x="50632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236">
            <a:extLst>
              <a:ext uri="{FF2B5EF4-FFF2-40B4-BE49-F238E27FC236}">
                <a16:creationId xmlns:a16="http://schemas.microsoft.com/office/drawing/2014/main" xmlns="" id="{19F37394-0726-4EE8-975E-1AF43DC4D4FB}"/>
              </a:ext>
            </a:extLst>
          </p:cNvPr>
          <p:cNvSpPr/>
          <p:nvPr/>
        </p:nvSpPr>
        <p:spPr>
          <a:xfrm>
            <a:off x="11349327" y="5125990"/>
            <a:ext cx="50800" cy="38735"/>
          </a:xfrm>
          <a:custGeom>
            <a:avLst/>
            <a:gdLst/>
            <a:ahLst/>
            <a:cxnLst/>
            <a:rect l="l" t="t" r="r" b="b"/>
            <a:pathLst>
              <a:path w="50800" h="38735">
                <a:moveTo>
                  <a:pt x="50622" y="0"/>
                </a:moveTo>
                <a:lnTo>
                  <a:pt x="0" y="25522"/>
                </a:lnTo>
                <a:lnTo>
                  <a:pt x="19" y="38734"/>
                </a:lnTo>
                <a:lnTo>
                  <a:pt x="50661" y="13212"/>
                </a:lnTo>
                <a:lnTo>
                  <a:pt x="50622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237">
            <a:extLst>
              <a:ext uri="{FF2B5EF4-FFF2-40B4-BE49-F238E27FC236}">
                <a16:creationId xmlns:a16="http://schemas.microsoft.com/office/drawing/2014/main" xmlns="" id="{6BFFF7A3-73A2-4724-BDEA-1DB9BF3BDB56}"/>
              </a:ext>
            </a:extLst>
          </p:cNvPr>
          <p:cNvSpPr/>
          <p:nvPr/>
        </p:nvSpPr>
        <p:spPr>
          <a:xfrm>
            <a:off x="10837131" y="4891638"/>
            <a:ext cx="512445" cy="273685"/>
          </a:xfrm>
          <a:custGeom>
            <a:avLst/>
            <a:gdLst/>
            <a:ahLst/>
            <a:cxnLst/>
            <a:rect l="l" t="t" r="r" b="b"/>
            <a:pathLst>
              <a:path w="512445" h="273685">
                <a:moveTo>
                  <a:pt x="0" y="0"/>
                </a:moveTo>
                <a:lnTo>
                  <a:pt x="45" y="13206"/>
                </a:lnTo>
                <a:lnTo>
                  <a:pt x="512214" y="273086"/>
                </a:lnTo>
                <a:lnTo>
                  <a:pt x="512195" y="259874"/>
                </a:lnTo>
                <a:lnTo>
                  <a:pt x="0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238">
            <a:extLst>
              <a:ext uri="{FF2B5EF4-FFF2-40B4-BE49-F238E27FC236}">
                <a16:creationId xmlns:a16="http://schemas.microsoft.com/office/drawing/2014/main" xmlns="" id="{C9B3046F-E144-47AD-8BC1-F39F220076A1}"/>
              </a:ext>
            </a:extLst>
          </p:cNvPr>
          <p:cNvSpPr/>
          <p:nvPr/>
        </p:nvSpPr>
        <p:spPr>
          <a:xfrm>
            <a:off x="10837131" y="4866112"/>
            <a:ext cx="563245" cy="285750"/>
          </a:xfrm>
          <a:custGeom>
            <a:avLst/>
            <a:gdLst/>
            <a:ahLst/>
            <a:cxnLst/>
            <a:rect l="l" t="t" r="r" b="b"/>
            <a:pathLst>
              <a:path w="563245" h="285750">
                <a:moveTo>
                  <a:pt x="50634" y="0"/>
                </a:moveTo>
                <a:lnTo>
                  <a:pt x="0" y="25526"/>
                </a:lnTo>
                <a:lnTo>
                  <a:pt x="512195" y="285400"/>
                </a:lnTo>
                <a:lnTo>
                  <a:pt x="562818" y="259877"/>
                </a:lnTo>
                <a:lnTo>
                  <a:pt x="50634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239">
            <a:extLst>
              <a:ext uri="{FF2B5EF4-FFF2-40B4-BE49-F238E27FC236}">
                <a16:creationId xmlns:a16="http://schemas.microsoft.com/office/drawing/2014/main" xmlns="" id="{BF8F1C5E-C851-4E30-90C1-FAC34AA88A07}"/>
              </a:ext>
            </a:extLst>
          </p:cNvPr>
          <p:cNvSpPr/>
          <p:nvPr/>
        </p:nvSpPr>
        <p:spPr>
          <a:xfrm>
            <a:off x="10814398" y="4895533"/>
            <a:ext cx="44450" cy="33655"/>
          </a:xfrm>
          <a:custGeom>
            <a:avLst/>
            <a:gdLst/>
            <a:ahLst/>
            <a:cxnLst/>
            <a:rect l="l" t="t" r="r" b="b"/>
            <a:pathLst>
              <a:path w="44450" h="33654">
                <a:moveTo>
                  <a:pt x="45" y="0"/>
                </a:moveTo>
                <a:lnTo>
                  <a:pt x="0" y="11467"/>
                </a:lnTo>
                <a:lnTo>
                  <a:pt x="43997" y="33650"/>
                </a:lnTo>
                <a:lnTo>
                  <a:pt x="44043" y="22166"/>
                </a:lnTo>
                <a:lnTo>
                  <a:pt x="45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240">
            <a:extLst>
              <a:ext uri="{FF2B5EF4-FFF2-40B4-BE49-F238E27FC236}">
                <a16:creationId xmlns:a16="http://schemas.microsoft.com/office/drawing/2014/main" xmlns="" id="{945EDEAD-BBBF-40DB-9AAC-8CBEE0A63BCA}"/>
              </a:ext>
            </a:extLst>
          </p:cNvPr>
          <p:cNvSpPr/>
          <p:nvPr/>
        </p:nvSpPr>
        <p:spPr>
          <a:xfrm>
            <a:off x="10858395" y="4693013"/>
            <a:ext cx="445134" cy="236220"/>
          </a:xfrm>
          <a:custGeom>
            <a:avLst/>
            <a:gdLst/>
            <a:ahLst/>
            <a:cxnLst/>
            <a:rect l="l" t="t" r="r" b="b"/>
            <a:pathLst>
              <a:path w="445134" h="236220">
                <a:moveTo>
                  <a:pt x="445018" y="0"/>
                </a:moveTo>
                <a:lnTo>
                  <a:pt x="45" y="224686"/>
                </a:lnTo>
                <a:lnTo>
                  <a:pt x="0" y="236170"/>
                </a:lnTo>
                <a:lnTo>
                  <a:pt x="444980" y="11484"/>
                </a:lnTo>
                <a:lnTo>
                  <a:pt x="445018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241">
            <a:extLst>
              <a:ext uri="{FF2B5EF4-FFF2-40B4-BE49-F238E27FC236}">
                <a16:creationId xmlns:a16="http://schemas.microsoft.com/office/drawing/2014/main" xmlns="" id="{7FFE8E3D-E447-4302-AE97-37490EEA7C86}"/>
              </a:ext>
            </a:extLst>
          </p:cNvPr>
          <p:cNvSpPr/>
          <p:nvPr/>
        </p:nvSpPr>
        <p:spPr>
          <a:xfrm>
            <a:off x="10814443" y="4670847"/>
            <a:ext cx="489584" cy="247015"/>
          </a:xfrm>
          <a:custGeom>
            <a:avLst/>
            <a:gdLst/>
            <a:ahLst/>
            <a:cxnLst/>
            <a:rect l="l" t="t" r="r" b="b"/>
            <a:pathLst>
              <a:path w="489584" h="247014">
                <a:moveTo>
                  <a:pt x="444971" y="0"/>
                </a:moveTo>
                <a:lnTo>
                  <a:pt x="0" y="224686"/>
                </a:lnTo>
                <a:lnTo>
                  <a:pt x="43997" y="246852"/>
                </a:lnTo>
                <a:lnTo>
                  <a:pt x="488970" y="22166"/>
                </a:lnTo>
                <a:lnTo>
                  <a:pt x="444971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242">
            <a:extLst>
              <a:ext uri="{FF2B5EF4-FFF2-40B4-BE49-F238E27FC236}">
                <a16:creationId xmlns:a16="http://schemas.microsoft.com/office/drawing/2014/main" xmlns="" id="{584338F0-A7A5-429F-AC0F-97F3D29E7C99}"/>
              </a:ext>
            </a:extLst>
          </p:cNvPr>
          <p:cNvSpPr/>
          <p:nvPr/>
        </p:nvSpPr>
        <p:spPr>
          <a:xfrm>
            <a:off x="10858303" y="4836624"/>
            <a:ext cx="83820" cy="81915"/>
          </a:xfrm>
          <a:custGeom>
            <a:avLst/>
            <a:gdLst/>
            <a:ahLst/>
            <a:cxnLst/>
            <a:rect l="l" t="t" r="r" b="b"/>
            <a:pathLst>
              <a:path w="83820" h="81914">
                <a:moveTo>
                  <a:pt x="83265" y="0"/>
                </a:moveTo>
                <a:lnTo>
                  <a:pt x="0" y="41958"/>
                </a:lnTo>
                <a:lnTo>
                  <a:pt x="137" y="81292"/>
                </a:lnTo>
                <a:lnTo>
                  <a:pt x="83378" y="39333"/>
                </a:lnTo>
                <a:lnTo>
                  <a:pt x="83265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243">
            <a:extLst>
              <a:ext uri="{FF2B5EF4-FFF2-40B4-BE49-F238E27FC236}">
                <a16:creationId xmlns:a16="http://schemas.microsoft.com/office/drawing/2014/main" xmlns="" id="{87E884F6-3F43-462D-8D6A-4666B7214ADD}"/>
              </a:ext>
            </a:extLst>
          </p:cNvPr>
          <p:cNvSpPr/>
          <p:nvPr/>
        </p:nvSpPr>
        <p:spPr>
          <a:xfrm>
            <a:off x="10814352" y="4856266"/>
            <a:ext cx="44450" cy="62230"/>
          </a:xfrm>
          <a:custGeom>
            <a:avLst/>
            <a:gdLst/>
            <a:ahLst/>
            <a:cxnLst/>
            <a:rect l="l" t="t" r="r" b="b"/>
            <a:pathLst>
              <a:path w="44450" h="62229">
                <a:moveTo>
                  <a:pt x="0" y="0"/>
                </a:moveTo>
                <a:lnTo>
                  <a:pt x="137" y="39333"/>
                </a:lnTo>
                <a:lnTo>
                  <a:pt x="44089" y="61650"/>
                </a:lnTo>
                <a:lnTo>
                  <a:pt x="43951" y="22316"/>
                </a:lnTo>
                <a:lnTo>
                  <a:pt x="0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244">
            <a:extLst>
              <a:ext uri="{FF2B5EF4-FFF2-40B4-BE49-F238E27FC236}">
                <a16:creationId xmlns:a16="http://schemas.microsoft.com/office/drawing/2014/main" xmlns="" id="{13DDBEB1-0F75-4E56-9E46-C140B8CC7647}"/>
              </a:ext>
            </a:extLst>
          </p:cNvPr>
          <p:cNvSpPr/>
          <p:nvPr/>
        </p:nvSpPr>
        <p:spPr>
          <a:xfrm>
            <a:off x="10814352" y="4814325"/>
            <a:ext cx="127635" cy="64769"/>
          </a:xfrm>
          <a:custGeom>
            <a:avLst/>
            <a:gdLst/>
            <a:ahLst/>
            <a:cxnLst/>
            <a:rect l="l" t="t" r="r" b="b"/>
            <a:pathLst>
              <a:path w="127634" h="64770">
                <a:moveTo>
                  <a:pt x="83241" y="0"/>
                </a:moveTo>
                <a:lnTo>
                  <a:pt x="0" y="41941"/>
                </a:lnTo>
                <a:lnTo>
                  <a:pt x="43951" y="64258"/>
                </a:lnTo>
                <a:lnTo>
                  <a:pt x="127216" y="22299"/>
                </a:lnTo>
                <a:lnTo>
                  <a:pt x="83241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245">
            <a:extLst>
              <a:ext uri="{FF2B5EF4-FFF2-40B4-BE49-F238E27FC236}">
                <a16:creationId xmlns:a16="http://schemas.microsoft.com/office/drawing/2014/main" xmlns="" id="{0A94231E-810E-45E2-91C5-68569E081608}"/>
              </a:ext>
            </a:extLst>
          </p:cNvPr>
          <p:cNvSpPr/>
          <p:nvPr/>
        </p:nvSpPr>
        <p:spPr>
          <a:xfrm>
            <a:off x="11018096" y="4711384"/>
            <a:ext cx="127341" cy="1035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246">
            <a:extLst>
              <a:ext uri="{FF2B5EF4-FFF2-40B4-BE49-F238E27FC236}">
                <a16:creationId xmlns:a16="http://schemas.microsoft.com/office/drawing/2014/main" xmlns="" id="{B4F0E31F-1CCB-4DE1-A2D6-6D42C750F541}"/>
              </a:ext>
            </a:extLst>
          </p:cNvPr>
          <p:cNvSpPr/>
          <p:nvPr/>
        </p:nvSpPr>
        <p:spPr>
          <a:xfrm>
            <a:off x="11176206" y="4631730"/>
            <a:ext cx="127322" cy="1035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247">
            <a:extLst>
              <a:ext uri="{FF2B5EF4-FFF2-40B4-BE49-F238E27FC236}">
                <a16:creationId xmlns:a16="http://schemas.microsoft.com/office/drawing/2014/main" xmlns="" id="{32B2C545-AA0F-43E3-B860-8AC48213F349}"/>
              </a:ext>
            </a:extLst>
          </p:cNvPr>
          <p:cNvSpPr/>
          <p:nvPr/>
        </p:nvSpPr>
        <p:spPr>
          <a:xfrm>
            <a:off x="10814374" y="4846270"/>
            <a:ext cx="44450" cy="34290"/>
          </a:xfrm>
          <a:custGeom>
            <a:avLst/>
            <a:gdLst/>
            <a:ahLst/>
            <a:cxnLst/>
            <a:rect l="l" t="t" r="r" b="b"/>
            <a:pathLst>
              <a:path w="44450" h="34289">
                <a:moveTo>
                  <a:pt x="22" y="0"/>
                </a:moveTo>
                <a:lnTo>
                  <a:pt x="0" y="11484"/>
                </a:lnTo>
                <a:lnTo>
                  <a:pt x="43997" y="33666"/>
                </a:lnTo>
                <a:lnTo>
                  <a:pt x="44020" y="22199"/>
                </a:lnTo>
                <a:lnTo>
                  <a:pt x="22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248">
            <a:extLst>
              <a:ext uri="{FF2B5EF4-FFF2-40B4-BE49-F238E27FC236}">
                <a16:creationId xmlns:a16="http://schemas.microsoft.com/office/drawing/2014/main" xmlns="" id="{33EA98CA-330E-44A6-BF18-CBE0CAAD6F2E}"/>
              </a:ext>
            </a:extLst>
          </p:cNvPr>
          <p:cNvSpPr/>
          <p:nvPr/>
        </p:nvSpPr>
        <p:spPr>
          <a:xfrm>
            <a:off x="10858372" y="4642630"/>
            <a:ext cx="445134" cy="237490"/>
          </a:xfrm>
          <a:custGeom>
            <a:avLst/>
            <a:gdLst/>
            <a:ahLst/>
            <a:cxnLst/>
            <a:rect l="l" t="t" r="r" b="b"/>
            <a:pathLst>
              <a:path w="445134" h="237489">
                <a:moveTo>
                  <a:pt x="445098" y="0"/>
                </a:moveTo>
                <a:lnTo>
                  <a:pt x="22" y="225839"/>
                </a:lnTo>
                <a:lnTo>
                  <a:pt x="0" y="237307"/>
                </a:lnTo>
                <a:lnTo>
                  <a:pt x="445041" y="11484"/>
                </a:lnTo>
                <a:lnTo>
                  <a:pt x="445098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249">
            <a:extLst>
              <a:ext uri="{FF2B5EF4-FFF2-40B4-BE49-F238E27FC236}">
                <a16:creationId xmlns:a16="http://schemas.microsoft.com/office/drawing/2014/main" xmlns="" id="{B64E2FD7-6652-4162-A277-5911EFB2B3E5}"/>
              </a:ext>
            </a:extLst>
          </p:cNvPr>
          <p:cNvSpPr/>
          <p:nvPr/>
        </p:nvSpPr>
        <p:spPr>
          <a:xfrm>
            <a:off x="10814398" y="4620464"/>
            <a:ext cx="489584" cy="248285"/>
          </a:xfrm>
          <a:custGeom>
            <a:avLst/>
            <a:gdLst/>
            <a:ahLst/>
            <a:cxnLst/>
            <a:rect l="l" t="t" r="r" b="b"/>
            <a:pathLst>
              <a:path w="489584" h="248285">
                <a:moveTo>
                  <a:pt x="445075" y="0"/>
                </a:moveTo>
                <a:lnTo>
                  <a:pt x="0" y="225806"/>
                </a:lnTo>
                <a:lnTo>
                  <a:pt x="43997" y="248005"/>
                </a:lnTo>
                <a:lnTo>
                  <a:pt x="489073" y="22166"/>
                </a:lnTo>
                <a:lnTo>
                  <a:pt x="445075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250">
            <a:extLst>
              <a:ext uri="{FF2B5EF4-FFF2-40B4-BE49-F238E27FC236}">
                <a16:creationId xmlns:a16="http://schemas.microsoft.com/office/drawing/2014/main" xmlns="" id="{319F93F3-0F95-4830-AA85-ADC1E3218D89}"/>
              </a:ext>
            </a:extLst>
          </p:cNvPr>
          <p:cNvSpPr/>
          <p:nvPr/>
        </p:nvSpPr>
        <p:spPr>
          <a:xfrm>
            <a:off x="11267802" y="5126311"/>
            <a:ext cx="44450" cy="34290"/>
          </a:xfrm>
          <a:custGeom>
            <a:avLst/>
            <a:gdLst/>
            <a:ahLst/>
            <a:cxnLst/>
            <a:rect l="l" t="t" r="r" b="b"/>
            <a:pathLst>
              <a:path w="44450" h="34289">
                <a:moveTo>
                  <a:pt x="19" y="0"/>
                </a:moveTo>
                <a:lnTo>
                  <a:pt x="0" y="11487"/>
                </a:lnTo>
                <a:lnTo>
                  <a:pt x="43998" y="33662"/>
                </a:lnTo>
                <a:lnTo>
                  <a:pt x="44017" y="22174"/>
                </a:lnTo>
                <a:lnTo>
                  <a:pt x="19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251">
            <a:extLst>
              <a:ext uri="{FF2B5EF4-FFF2-40B4-BE49-F238E27FC236}">
                <a16:creationId xmlns:a16="http://schemas.microsoft.com/office/drawing/2014/main" xmlns="" id="{4D863AE7-4E7C-41E3-B8A5-DE7BD103ABCB}"/>
              </a:ext>
            </a:extLst>
          </p:cNvPr>
          <p:cNvSpPr/>
          <p:nvPr/>
        </p:nvSpPr>
        <p:spPr>
          <a:xfrm>
            <a:off x="11311801" y="4923801"/>
            <a:ext cx="445134" cy="236220"/>
          </a:xfrm>
          <a:custGeom>
            <a:avLst/>
            <a:gdLst/>
            <a:ahLst/>
            <a:cxnLst/>
            <a:rect l="l" t="t" r="r" b="b"/>
            <a:pathLst>
              <a:path w="445134" h="236220">
                <a:moveTo>
                  <a:pt x="444997" y="0"/>
                </a:moveTo>
                <a:lnTo>
                  <a:pt x="19" y="224684"/>
                </a:lnTo>
                <a:lnTo>
                  <a:pt x="0" y="236172"/>
                </a:lnTo>
                <a:lnTo>
                  <a:pt x="444978" y="11484"/>
                </a:lnTo>
                <a:lnTo>
                  <a:pt x="444997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252">
            <a:extLst>
              <a:ext uri="{FF2B5EF4-FFF2-40B4-BE49-F238E27FC236}">
                <a16:creationId xmlns:a16="http://schemas.microsoft.com/office/drawing/2014/main" xmlns="" id="{7B57A78B-FB32-4028-8844-41AB64C225E0}"/>
              </a:ext>
            </a:extLst>
          </p:cNvPr>
          <p:cNvSpPr/>
          <p:nvPr/>
        </p:nvSpPr>
        <p:spPr>
          <a:xfrm>
            <a:off x="11267821" y="4901618"/>
            <a:ext cx="489584" cy="247015"/>
          </a:xfrm>
          <a:custGeom>
            <a:avLst/>
            <a:gdLst/>
            <a:ahLst/>
            <a:cxnLst/>
            <a:rect l="l" t="t" r="r" b="b"/>
            <a:pathLst>
              <a:path w="489584" h="247014">
                <a:moveTo>
                  <a:pt x="444978" y="0"/>
                </a:moveTo>
                <a:lnTo>
                  <a:pt x="0" y="224692"/>
                </a:lnTo>
                <a:lnTo>
                  <a:pt x="43998" y="246866"/>
                </a:lnTo>
                <a:lnTo>
                  <a:pt x="488976" y="22182"/>
                </a:lnTo>
                <a:lnTo>
                  <a:pt x="444978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253">
            <a:extLst>
              <a:ext uri="{FF2B5EF4-FFF2-40B4-BE49-F238E27FC236}">
                <a16:creationId xmlns:a16="http://schemas.microsoft.com/office/drawing/2014/main" xmlns="" id="{F4E2445C-CD87-4FC6-8C84-DA4B4CA6CCE7}"/>
              </a:ext>
            </a:extLst>
          </p:cNvPr>
          <p:cNvSpPr/>
          <p:nvPr/>
        </p:nvSpPr>
        <p:spPr>
          <a:xfrm>
            <a:off x="11311704" y="5067407"/>
            <a:ext cx="83820" cy="81915"/>
          </a:xfrm>
          <a:custGeom>
            <a:avLst/>
            <a:gdLst/>
            <a:ahLst/>
            <a:cxnLst/>
            <a:rect l="l" t="t" r="r" b="b"/>
            <a:pathLst>
              <a:path w="83820" h="81914">
                <a:moveTo>
                  <a:pt x="83247" y="0"/>
                </a:moveTo>
                <a:lnTo>
                  <a:pt x="0" y="41961"/>
                </a:lnTo>
                <a:lnTo>
                  <a:pt x="114" y="81298"/>
                </a:lnTo>
                <a:lnTo>
                  <a:pt x="83382" y="39335"/>
                </a:lnTo>
                <a:lnTo>
                  <a:pt x="83247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254">
            <a:extLst>
              <a:ext uri="{FF2B5EF4-FFF2-40B4-BE49-F238E27FC236}">
                <a16:creationId xmlns:a16="http://schemas.microsoft.com/office/drawing/2014/main" xmlns="" id="{E74ACEE3-64D1-4DB0-8443-2A2CF6AB2370}"/>
              </a:ext>
            </a:extLst>
          </p:cNvPr>
          <p:cNvSpPr/>
          <p:nvPr/>
        </p:nvSpPr>
        <p:spPr>
          <a:xfrm>
            <a:off x="11267745" y="5087056"/>
            <a:ext cx="44450" cy="62230"/>
          </a:xfrm>
          <a:custGeom>
            <a:avLst/>
            <a:gdLst/>
            <a:ahLst/>
            <a:cxnLst/>
            <a:rect l="l" t="t" r="r" b="b"/>
            <a:pathLst>
              <a:path w="44450" h="62229">
                <a:moveTo>
                  <a:pt x="0" y="0"/>
                </a:moveTo>
                <a:lnTo>
                  <a:pt x="134" y="39335"/>
                </a:lnTo>
                <a:lnTo>
                  <a:pt x="44074" y="61650"/>
                </a:lnTo>
                <a:lnTo>
                  <a:pt x="43959" y="22313"/>
                </a:lnTo>
                <a:lnTo>
                  <a:pt x="0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255">
            <a:extLst>
              <a:ext uri="{FF2B5EF4-FFF2-40B4-BE49-F238E27FC236}">
                <a16:creationId xmlns:a16="http://schemas.microsoft.com/office/drawing/2014/main" xmlns="" id="{B034997D-8989-4B46-90F2-2852DD99E09A}"/>
              </a:ext>
            </a:extLst>
          </p:cNvPr>
          <p:cNvSpPr/>
          <p:nvPr/>
        </p:nvSpPr>
        <p:spPr>
          <a:xfrm>
            <a:off x="11267745" y="5045092"/>
            <a:ext cx="127635" cy="64769"/>
          </a:xfrm>
          <a:custGeom>
            <a:avLst/>
            <a:gdLst/>
            <a:ahLst/>
            <a:cxnLst/>
            <a:rect l="l" t="t" r="r" b="b"/>
            <a:pathLst>
              <a:path w="127634" h="64770">
                <a:moveTo>
                  <a:pt x="83247" y="0"/>
                </a:moveTo>
                <a:lnTo>
                  <a:pt x="0" y="41963"/>
                </a:lnTo>
                <a:lnTo>
                  <a:pt x="43959" y="64276"/>
                </a:lnTo>
                <a:lnTo>
                  <a:pt x="127207" y="22314"/>
                </a:lnTo>
                <a:lnTo>
                  <a:pt x="83247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256">
            <a:extLst>
              <a:ext uri="{FF2B5EF4-FFF2-40B4-BE49-F238E27FC236}">
                <a16:creationId xmlns:a16="http://schemas.microsoft.com/office/drawing/2014/main" xmlns="" id="{34AFA1A1-D13B-44B1-965D-4EBFBD2550DE}"/>
              </a:ext>
            </a:extLst>
          </p:cNvPr>
          <p:cNvSpPr/>
          <p:nvPr/>
        </p:nvSpPr>
        <p:spPr>
          <a:xfrm>
            <a:off x="11471480" y="4942156"/>
            <a:ext cx="127341" cy="1035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257">
            <a:extLst>
              <a:ext uri="{FF2B5EF4-FFF2-40B4-BE49-F238E27FC236}">
                <a16:creationId xmlns:a16="http://schemas.microsoft.com/office/drawing/2014/main" xmlns="" id="{A4D60E35-1A7B-4BB1-A23E-41E96724D066}"/>
              </a:ext>
            </a:extLst>
          </p:cNvPr>
          <p:cNvSpPr/>
          <p:nvPr/>
        </p:nvSpPr>
        <p:spPr>
          <a:xfrm>
            <a:off x="11629609" y="4862502"/>
            <a:ext cx="127341" cy="1035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258">
            <a:extLst>
              <a:ext uri="{FF2B5EF4-FFF2-40B4-BE49-F238E27FC236}">
                <a16:creationId xmlns:a16="http://schemas.microsoft.com/office/drawing/2014/main" xmlns="" id="{6A64EE3D-9880-44A7-863B-4ECA588BF2F7}"/>
              </a:ext>
            </a:extLst>
          </p:cNvPr>
          <p:cNvSpPr/>
          <p:nvPr/>
        </p:nvSpPr>
        <p:spPr>
          <a:xfrm>
            <a:off x="11267764" y="5077051"/>
            <a:ext cx="44450" cy="34290"/>
          </a:xfrm>
          <a:custGeom>
            <a:avLst/>
            <a:gdLst/>
            <a:ahLst/>
            <a:cxnLst/>
            <a:rect l="l" t="t" r="r" b="b"/>
            <a:pathLst>
              <a:path w="44450" h="34289">
                <a:moveTo>
                  <a:pt x="38" y="0"/>
                </a:moveTo>
                <a:lnTo>
                  <a:pt x="0" y="11487"/>
                </a:lnTo>
                <a:lnTo>
                  <a:pt x="43998" y="33661"/>
                </a:lnTo>
                <a:lnTo>
                  <a:pt x="44036" y="22194"/>
                </a:lnTo>
                <a:lnTo>
                  <a:pt x="38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259">
            <a:extLst>
              <a:ext uri="{FF2B5EF4-FFF2-40B4-BE49-F238E27FC236}">
                <a16:creationId xmlns:a16="http://schemas.microsoft.com/office/drawing/2014/main" xmlns="" id="{6EC21496-889C-4FDB-BA70-6D7D66B0895F}"/>
              </a:ext>
            </a:extLst>
          </p:cNvPr>
          <p:cNvSpPr/>
          <p:nvPr/>
        </p:nvSpPr>
        <p:spPr>
          <a:xfrm>
            <a:off x="11311762" y="4873418"/>
            <a:ext cx="445134" cy="237490"/>
          </a:xfrm>
          <a:custGeom>
            <a:avLst/>
            <a:gdLst/>
            <a:ahLst/>
            <a:cxnLst/>
            <a:rect l="l" t="t" r="r" b="b"/>
            <a:pathLst>
              <a:path w="445134" h="237489">
                <a:moveTo>
                  <a:pt x="445093" y="0"/>
                </a:moveTo>
                <a:lnTo>
                  <a:pt x="38" y="225827"/>
                </a:lnTo>
                <a:lnTo>
                  <a:pt x="0" y="237295"/>
                </a:lnTo>
                <a:lnTo>
                  <a:pt x="445074" y="11484"/>
                </a:lnTo>
                <a:lnTo>
                  <a:pt x="445093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260">
            <a:extLst>
              <a:ext uri="{FF2B5EF4-FFF2-40B4-BE49-F238E27FC236}">
                <a16:creationId xmlns:a16="http://schemas.microsoft.com/office/drawing/2014/main" xmlns="" id="{7DCAF93B-7340-4BCA-99D9-6792BCC620A6}"/>
              </a:ext>
            </a:extLst>
          </p:cNvPr>
          <p:cNvSpPr/>
          <p:nvPr/>
        </p:nvSpPr>
        <p:spPr>
          <a:xfrm>
            <a:off x="11267802" y="4851234"/>
            <a:ext cx="489584" cy="248285"/>
          </a:xfrm>
          <a:custGeom>
            <a:avLst/>
            <a:gdLst/>
            <a:ahLst/>
            <a:cxnLst/>
            <a:rect l="l" t="t" r="r" b="b"/>
            <a:pathLst>
              <a:path w="489584" h="248285">
                <a:moveTo>
                  <a:pt x="445054" y="0"/>
                </a:moveTo>
                <a:lnTo>
                  <a:pt x="0" y="225816"/>
                </a:lnTo>
                <a:lnTo>
                  <a:pt x="43998" y="248010"/>
                </a:lnTo>
                <a:lnTo>
                  <a:pt x="489053" y="22182"/>
                </a:lnTo>
                <a:lnTo>
                  <a:pt x="445054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261">
            <a:extLst>
              <a:ext uri="{FF2B5EF4-FFF2-40B4-BE49-F238E27FC236}">
                <a16:creationId xmlns:a16="http://schemas.microsoft.com/office/drawing/2014/main" xmlns="" id="{8C2220D4-EE64-46A0-932A-A84DC7560D87}"/>
              </a:ext>
            </a:extLst>
          </p:cNvPr>
          <p:cNvSpPr/>
          <p:nvPr/>
        </p:nvSpPr>
        <p:spPr>
          <a:xfrm>
            <a:off x="11041627" y="5011189"/>
            <a:ext cx="44450" cy="34290"/>
          </a:xfrm>
          <a:custGeom>
            <a:avLst/>
            <a:gdLst/>
            <a:ahLst/>
            <a:cxnLst/>
            <a:rect l="l" t="t" r="r" b="b"/>
            <a:pathLst>
              <a:path w="44450" h="34289">
                <a:moveTo>
                  <a:pt x="19" y="0"/>
                </a:moveTo>
                <a:lnTo>
                  <a:pt x="0" y="11467"/>
                </a:lnTo>
                <a:lnTo>
                  <a:pt x="43979" y="33661"/>
                </a:lnTo>
                <a:lnTo>
                  <a:pt x="44017" y="22174"/>
                </a:lnTo>
                <a:lnTo>
                  <a:pt x="19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262">
            <a:extLst>
              <a:ext uri="{FF2B5EF4-FFF2-40B4-BE49-F238E27FC236}">
                <a16:creationId xmlns:a16="http://schemas.microsoft.com/office/drawing/2014/main" xmlns="" id="{B3404B71-8768-4358-BF01-049736A16076}"/>
              </a:ext>
            </a:extLst>
          </p:cNvPr>
          <p:cNvSpPr/>
          <p:nvPr/>
        </p:nvSpPr>
        <p:spPr>
          <a:xfrm>
            <a:off x="11085606" y="4808674"/>
            <a:ext cx="445134" cy="236220"/>
          </a:xfrm>
          <a:custGeom>
            <a:avLst/>
            <a:gdLst/>
            <a:ahLst/>
            <a:cxnLst/>
            <a:rect l="l" t="t" r="r" b="b"/>
            <a:pathLst>
              <a:path w="445134" h="236220">
                <a:moveTo>
                  <a:pt x="445016" y="0"/>
                </a:moveTo>
                <a:lnTo>
                  <a:pt x="38" y="224689"/>
                </a:lnTo>
                <a:lnTo>
                  <a:pt x="0" y="236176"/>
                </a:lnTo>
                <a:lnTo>
                  <a:pt x="444959" y="11484"/>
                </a:lnTo>
                <a:lnTo>
                  <a:pt x="445016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263">
            <a:extLst>
              <a:ext uri="{FF2B5EF4-FFF2-40B4-BE49-F238E27FC236}">
                <a16:creationId xmlns:a16="http://schemas.microsoft.com/office/drawing/2014/main" xmlns="" id="{70833ADC-B427-4F80-A0B8-7E2DD04A49D7}"/>
              </a:ext>
            </a:extLst>
          </p:cNvPr>
          <p:cNvSpPr/>
          <p:nvPr/>
        </p:nvSpPr>
        <p:spPr>
          <a:xfrm>
            <a:off x="11041646" y="4786508"/>
            <a:ext cx="489584" cy="247015"/>
          </a:xfrm>
          <a:custGeom>
            <a:avLst/>
            <a:gdLst/>
            <a:ahLst/>
            <a:cxnLst/>
            <a:rect l="l" t="t" r="r" b="b"/>
            <a:pathLst>
              <a:path w="489584" h="247014">
                <a:moveTo>
                  <a:pt x="444978" y="0"/>
                </a:moveTo>
                <a:lnTo>
                  <a:pt x="0" y="224681"/>
                </a:lnTo>
                <a:lnTo>
                  <a:pt x="43998" y="246855"/>
                </a:lnTo>
                <a:lnTo>
                  <a:pt x="488976" y="22166"/>
                </a:lnTo>
                <a:lnTo>
                  <a:pt x="444978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264">
            <a:extLst>
              <a:ext uri="{FF2B5EF4-FFF2-40B4-BE49-F238E27FC236}">
                <a16:creationId xmlns:a16="http://schemas.microsoft.com/office/drawing/2014/main" xmlns="" id="{88ACB4C8-2380-4629-926A-B2E380E88ED6}"/>
              </a:ext>
            </a:extLst>
          </p:cNvPr>
          <p:cNvSpPr/>
          <p:nvPr/>
        </p:nvSpPr>
        <p:spPr>
          <a:xfrm>
            <a:off x="11085530" y="4952286"/>
            <a:ext cx="83820" cy="81280"/>
          </a:xfrm>
          <a:custGeom>
            <a:avLst/>
            <a:gdLst/>
            <a:ahLst/>
            <a:cxnLst/>
            <a:rect l="l" t="t" r="r" b="b"/>
            <a:pathLst>
              <a:path w="83820" h="81279">
                <a:moveTo>
                  <a:pt x="83228" y="0"/>
                </a:moveTo>
                <a:lnTo>
                  <a:pt x="0" y="41958"/>
                </a:lnTo>
                <a:lnTo>
                  <a:pt x="114" y="81278"/>
                </a:lnTo>
                <a:lnTo>
                  <a:pt x="83343" y="39317"/>
                </a:lnTo>
                <a:lnTo>
                  <a:pt x="83228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265">
            <a:extLst>
              <a:ext uri="{FF2B5EF4-FFF2-40B4-BE49-F238E27FC236}">
                <a16:creationId xmlns:a16="http://schemas.microsoft.com/office/drawing/2014/main" xmlns="" id="{41E93EF5-815C-45F3-A53D-BCB3958E42F3}"/>
              </a:ext>
            </a:extLst>
          </p:cNvPr>
          <p:cNvSpPr/>
          <p:nvPr/>
        </p:nvSpPr>
        <p:spPr>
          <a:xfrm>
            <a:off x="11041550" y="4971927"/>
            <a:ext cx="44450" cy="62230"/>
          </a:xfrm>
          <a:custGeom>
            <a:avLst/>
            <a:gdLst/>
            <a:ahLst/>
            <a:cxnLst/>
            <a:rect l="l" t="t" r="r" b="b"/>
            <a:pathLst>
              <a:path w="44450" h="62229">
                <a:moveTo>
                  <a:pt x="0" y="0"/>
                </a:moveTo>
                <a:lnTo>
                  <a:pt x="134" y="39342"/>
                </a:lnTo>
                <a:lnTo>
                  <a:pt x="44093" y="61636"/>
                </a:lnTo>
                <a:lnTo>
                  <a:pt x="43979" y="22316"/>
                </a:lnTo>
                <a:lnTo>
                  <a:pt x="0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266">
            <a:extLst>
              <a:ext uri="{FF2B5EF4-FFF2-40B4-BE49-F238E27FC236}">
                <a16:creationId xmlns:a16="http://schemas.microsoft.com/office/drawing/2014/main" xmlns="" id="{229D9D65-590E-416E-BFD5-1EF9EF76F015}"/>
              </a:ext>
            </a:extLst>
          </p:cNvPr>
          <p:cNvSpPr/>
          <p:nvPr/>
        </p:nvSpPr>
        <p:spPr>
          <a:xfrm>
            <a:off x="11041550" y="4929969"/>
            <a:ext cx="127635" cy="64769"/>
          </a:xfrm>
          <a:custGeom>
            <a:avLst/>
            <a:gdLst/>
            <a:ahLst/>
            <a:cxnLst/>
            <a:rect l="l" t="t" r="r" b="b"/>
            <a:pathLst>
              <a:path w="127634" h="64770">
                <a:moveTo>
                  <a:pt x="83247" y="0"/>
                </a:moveTo>
                <a:lnTo>
                  <a:pt x="0" y="41958"/>
                </a:lnTo>
                <a:lnTo>
                  <a:pt x="43979" y="64274"/>
                </a:lnTo>
                <a:lnTo>
                  <a:pt x="127207" y="22316"/>
                </a:lnTo>
                <a:lnTo>
                  <a:pt x="83247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267">
            <a:extLst>
              <a:ext uri="{FF2B5EF4-FFF2-40B4-BE49-F238E27FC236}">
                <a16:creationId xmlns:a16="http://schemas.microsoft.com/office/drawing/2014/main" xmlns="" id="{4060544E-68A2-4CB0-8820-5E9B53FC0B61}"/>
              </a:ext>
            </a:extLst>
          </p:cNvPr>
          <p:cNvSpPr/>
          <p:nvPr/>
        </p:nvSpPr>
        <p:spPr>
          <a:xfrm>
            <a:off x="11245305" y="4827046"/>
            <a:ext cx="127322" cy="1035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268">
            <a:extLst>
              <a:ext uri="{FF2B5EF4-FFF2-40B4-BE49-F238E27FC236}">
                <a16:creationId xmlns:a16="http://schemas.microsoft.com/office/drawing/2014/main" xmlns="" id="{A46AC220-D766-47D9-99FA-F052A12F2CF9}"/>
              </a:ext>
            </a:extLst>
          </p:cNvPr>
          <p:cNvSpPr/>
          <p:nvPr/>
        </p:nvSpPr>
        <p:spPr>
          <a:xfrm>
            <a:off x="11403434" y="4747392"/>
            <a:ext cx="127322" cy="1035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269">
            <a:extLst>
              <a:ext uri="{FF2B5EF4-FFF2-40B4-BE49-F238E27FC236}">
                <a16:creationId xmlns:a16="http://schemas.microsoft.com/office/drawing/2014/main" xmlns="" id="{3056D5CF-AB7E-4537-BB91-CF94E296B9A8}"/>
              </a:ext>
            </a:extLst>
          </p:cNvPr>
          <p:cNvSpPr/>
          <p:nvPr/>
        </p:nvSpPr>
        <p:spPr>
          <a:xfrm>
            <a:off x="11041570" y="4961931"/>
            <a:ext cx="44450" cy="34290"/>
          </a:xfrm>
          <a:custGeom>
            <a:avLst/>
            <a:gdLst/>
            <a:ahLst/>
            <a:cxnLst/>
            <a:rect l="l" t="t" r="r" b="b"/>
            <a:pathLst>
              <a:path w="44450" h="34289">
                <a:moveTo>
                  <a:pt x="57" y="0"/>
                </a:moveTo>
                <a:lnTo>
                  <a:pt x="0" y="11484"/>
                </a:lnTo>
                <a:lnTo>
                  <a:pt x="43998" y="33666"/>
                </a:lnTo>
                <a:lnTo>
                  <a:pt x="44036" y="22166"/>
                </a:lnTo>
                <a:lnTo>
                  <a:pt x="57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270">
            <a:extLst>
              <a:ext uri="{FF2B5EF4-FFF2-40B4-BE49-F238E27FC236}">
                <a16:creationId xmlns:a16="http://schemas.microsoft.com/office/drawing/2014/main" xmlns="" id="{783E5BF5-2371-4C0B-BC3C-35461B8D86C8}"/>
              </a:ext>
            </a:extLst>
          </p:cNvPr>
          <p:cNvSpPr/>
          <p:nvPr/>
        </p:nvSpPr>
        <p:spPr>
          <a:xfrm>
            <a:off x="11085568" y="4758291"/>
            <a:ext cx="445134" cy="237490"/>
          </a:xfrm>
          <a:custGeom>
            <a:avLst/>
            <a:gdLst/>
            <a:ahLst/>
            <a:cxnLst/>
            <a:rect l="l" t="t" r="r" b="b"/>
            <a:pathLst>
              <a:path w="445134" h="237489">
                <a:moveTo>
                  <a:pt x="445093" y="0"/>
                </a:moveTo>
                <a:lnTo>
                  <a:pt x="38" y="225806"/>
                </a:lnTo>
                <a:lnTo>
                  <a:pt x="0" y="237307"/>
                </a:lnTo>
                <a:lnTo>
                  <a:pt x="445054" y="11484"/>
                </a:lnTo>
                <a:lnTo>
                  <a:pt x="445093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271">
            <a:extLst>
              <a:ext uri="{FF2B5EF4-FFF2-40B4-BE49-F238E27FC236}">
                <a16:creationId xmlns:a16="http://schemas.microsoft.com/office/drawing/2014/main" xmlns="" id="{8EB2926E-09AC-4521-9777-B1FBDA9E2306}"/>
              </a:ext>
            </a:extLst>
          </p:cNvPr>
          <p:cNvSpPr/>
          <p:nvPr/>
        </p:nvSpPr>
        <p:spPr>
          <a:xfrm>
            <a:off x="11041627" y="4736125"/>
            <a:ext cx="489584" cy="248285"/>
          </a:xfrm>
          <a:custGeom>
            <a:avLst/>
            <a:gdLst/>
            <a:ahLst/>
            <a:cxnLst/>
            <a:rect l="l" t="t" r="r" b="b"/>
            <a:pathLst>
              <a:path w="489584" h="248285">
                <a:moveTo>
                  <a:pt x="445035" y="0"/>
                </a:moveTo>
                <a:lnTo>
                  <a:pt x="0" y="225806"/>
                </a:lnTo>
                <a:lnTo>
                  <a:pt x="43979" y="247972"/>
                </a:lnTo>
                <a:lnTo>
                  <a:pt x="489034" y="22166"/>
                </a:lnTo>
                <a:lnTo>
                  <a:pt x="445035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272">
            <a:extLst>
              <a:ext uri="{FF2B5EF4-FFF2-40B4-BE49-F238E27FC236}">
                <a16:creationId xmlns:a16="http://schemas.microsoft.com/office/drawing/2014/main" xmlns="" id="{2F7A07FB-544C-47DB-805C-8F2F70CC1BB1}"/>
              </a:ext>
            </a:extLst>
          </p:cNvPr>
          <p:cNvSpPr/>
          <p:nvPr/>
        </p:nvSpPr>
        <p:spPr>
          <a:xfrm>
            <a:off x="11710158" y="4866931"/>
            <a:ext cx="50800" cy="39370"/>
          </a:xfrm>
          <a:custGeom>
            <a:avLst/>
            <a:gdLst/>
            <a:ahLst/>
            <a:cxnLst/>
            <a:rect l="l" t="t" r="r" b="b"/>
            <a:pathLst>
              <a:path w="50800" h="39370">
                <a:moveTo>
                  <a:pt x="50641" y="0"/>
                </a:moveTo>
                <a:lnTo>
                  <a:pt x="0" y="25526"/>
                </a:lnTo>
                <a:lnTo>
                  <a:pt x="57" y="38748"/>
                </a:lnTo>
                <a:lnTo>
                  <a:pt x="50680" y="13222"/>
                </a:lnTo>
                <a:lnTo>
                  <a:pt x="50641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273">
            <a:extLst>
              <a:ext uri="{FF2B5EF4-FFF2-40B4-BE49-F238E27FC236}">
                <a16:creationId xmlns:a16="http://schemas.microsoft.com/office/drawing/2014/main" xmlns="" id="{47A42098-6269-474F-99BC-CFD337270D15}"/>
              </a:ext>
            </a:extLst>
          </p:cNvPr>
          <p:cNvSpPr/>
          <p:nvPr/>
        </p:nvSpPr>
        <p:spPr>
          <a:xfrm>
            <a:off x="11197994" y="4632583"/>
            <a:ext cx="512445" cy="273685"/>
          </a:xfrm>
          <a:custGeom>
            <a:avLst/>
            <a:gdLst/>
            <a:ahLst/>
            <a:cxnLst/>
            <a:rect l="l" t="t" r="r" b="b"/>
            <a:pathLst>
              <a:path w="512445" h="273685">
                <a:moveTo>
                  <a:pt x="0" y="0"/>
                </a:moveTo>
                <a:lnTo>
                  <a:pt x="57" y="13222"/>
                </a:lnTo>
                <a:lnTo>
                  <a:pt x="512220" y="273097"/>
                </a:lnTo>
                <a:lnTo>
                  <a:pt x="512163" y="259874"/>
                </a:lnTo>
                <a:lnTo>
                  <a:pt x="0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274">
            <a:extLst>
              <a:ext uri="{FF2B5EF4-FFF2-40B4-BE49-F238E27FC236}">
                <a16:creationId xmlns:a16="http://schemas.microsoft.com/office/drawing/2014/main" xmlns="" id="{9039E3B2-D9CF-4816-9D67-345128192CAC}"/>
              </a:ext>
            </a:extLst>
          </p:cNvPr>
          <p:cNvSpPr/>
          <p:nvPr/>
        </p:nvSpPr>
        <p:spPr>
          <a:xfrm>
            <a:off x="11197994" y="4607057"/>
            <a:ext cx="563245" cy="285750"/>
          </a:xfrm>
          <a:custGeom>
            <a:avLst/>
            <a:gdLst/>
            <a:ahLst/>
            <a:cxnLst/>
            <a:rect l="l" t="t" r="r" b="b"/>
            <a:pathLst>
              <a:path w="563245" h="285750">
                <a:moveTo>
                  <a:pt x="50641" y="0"/>
                </a:moveTo>
                <a:lnTo>
                  <a:pt x="0" y="25526"/>
                </a:lnTo>
                <a:lnTo>
                  <a:pt x="512163" y="285400"/>
                </a:lnTo>
                <a:lnTo>
                  <a:pt x="562805" y="259874"/>
                </a:lnTo>
                <a:lnTo>
                  <a:pt x="50641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275">
            <a:extLst>
              <a:ext uri="{FF2B5EF4-FFF2-40B4-BE49-F238E27FC236}">
                <a16:creationId xmlns:a16="http://schemas.microsoft.com/office/drawing/2014/main" xmlns="" id="{F1C82FF2-6B6C-4598-9FE8-7280B85EE6CA}"/>
              </a:ext>
            </a:extLst>
          </p:cNvPr>
          <p:cNvSpPr/>
          <p:nvPr/>
        </p:nvSpPr>
        <p:spPr>
          <a:xfrm>
            <a:off x="11589880" y="4928013"/>
            <a:ext cx="50800" cy="39370"/>
          </a:xfrm>
          <a:custGeom>
            <a:avLst/>
            <a:gdLst/>
            <a:ahLst/>
            <a:cxnLst/>
            <a:rect l="l" t="t" r="r" b="b"/>
            <a:pathLst>
              <a:path w="50800" h="39370">
                <a:moveTo>
                  <a:pt x="50641" y="0"/>
                </a:moveTo>
                <a:lnTo>
                  <a:pt x="0" y="25542"/>
                </a:lnTo>
                <a:lnTo>
                  <a:pt x="57" y="38748"/>
                </a:lnTo>
                <a:lnTo>
                  <a:pt x="50680" y="13222"/>
                </a:lnTo>
                <a:lnTo>
                  <a:pt x="50641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276">
            <a:extLst>
              <a:ext uri="{FF2B5EF4-FFF2-40B4-BE49-F238E27FC236}">
                <a16:creationId xmlns:a16="http://schemas.microsoft.com/office/drawing/2014/main" xmlns="" id="{75616D92-A471-42AD-B04B-9DC8E7518B18}"/>
              </a:ext>
            </a:extLst>
          </p:cNvPr>
          <p:cNvSpPr/>
          <p:nvPr/>
        </p:nvSpPr>
        <p:spPr>
          <a:xfrm>
            <a:off x="11077717" y="4693682"/>
            <a:ext cx="512445" cy="273685"/>
          </a:xfrm>
          <a:custGeom>
            <a:avLst/>
            <a:gdLst/>
            <a:ahLst/>
            <a:cxnLst/>
            <a:rect l="l" t="t" r="r" b="b"/>
            <a:pathLst>
              <a:path w="512445" h="273685">
                <a:moveTo>
                  <a:pt x="0" y="0"/>
                </a:moveTo>
                <a:lnTo>
                  <a:pt x="19" y="13206"/>
                </a:lnTo>
                <a:lnTo>
                  <a:pt x="512220" y="273080"/>
                </a:lnTo>
                <a:lnTo>
                  <a:pt x="512163" y="259874"/>
                </a:lnTo>
                <a:lnTo>
                  <a:pt x="0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277">
            <a:extLst>
              <a:ext uri="{FF2B5EF4-FFF2-40B4-BE49-F238E27FC236}">
                <a16:creationId xmlns:a16="http://schemas.microsoft.com/office/drawing/2014/main" xmlns="" id="{673FC2EE-FEAE-4FA5-950F-7482CD6B538D}"/>
              </a:ext>
            </a:extLst>
          </p:cNvPr>
          <p:cNvSpPr/>
          <p:nvPr/>
        </p:nvSpPr>
        <p:spPr>
          <a:xfrm>
            <a:off x="11077717" y="4668156"/>
            <a:ext cx="563245" cy="285750"/>
          </a:xfrm>
          <a:custGeom>
            <a:avLst/>
            <a:gdLst/>
            <a:ahLst/>
            <a:cxnLst/>
            <a:rect l="l" t="t" r="r" b="b"/>
            <a:pathLst>
              <a:path w="563245" h="285750">
                <a:moveTo>
                  <a:pt x="50622" y="0"/>
                </a:moveTo>
                <a:lnTo>
                  <a:pt x="0" y="25526"/>
                </a:lnTo>
                <a:lnTo>
                  <a:pt x="512163" y="285400"/>
                </a:lnTo>
                <a:lnTo>
                  <a:pt x="562805" y="259857"/>
                </a:lnTo>
                <a:lnTo>
                  <a:pt x="50622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278">
            <a:extLst>
              <a:ext uri="{FF2B5EF4-FFF2-40B4-BE49-F238E27FC236}">
                <a16:creationId xmlns:a16="http://schemas.microsoft.com/office/drawing/2014/main" xmlns="" id="{71952134-9635-44F6-895A-6BADECE127AD}"/>
              </a:ext>
            </a:extLst>
          </p:cNvPr>
          <p:cNvSpPr/>
          <p:nvPr/>
        </p:nvSpPr>
        <p:spPr>
          <a:xfrm>
            <a:off x="11469604" y="4989095"/>
            <a:ext cx="50800" cy="38735"/>
          </a:xfrm>
          <a:custGeom>
            <a:avLst/>
            <a:gdLst/>
            <a:ahLst/>
            <a:cxnLst/>
            <a:rect l="l" t="t" r="r" b="b"/>
            <a:pathLst>
              <a:path w="50800" h="38735">
                <a:moveTo>
                  <a:pt x="50641" y="0"/>
                </a:moveTo>
                <a:lnTo>
                  <a:pt x="0" y="25522"/>
                </a:lnTo>
                <a:lnTo>
                  <a:pt x="38" y="38735"/>
                </a:lnTo>
                <a:lnTo>
                  <a:pt x="50680" y="13212"/>
                </a:lnTo>
                <a:lnTo>
                  <a:pt x="50641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279">
            <a:extLst>
              <a:ext uri="{FF2B5EF4-FFF2-40B4-BE49-F238E27FC236}">
                <a16:creationId xmlns:a16="http://schemas.microsoft.com/office/drawing/2014/main" xmlns="" id="{1B56B3FF-B15C-4500-9164-D6AAF0F8EAD1}"/>
              </a:ext>
            </a:extLst>
          </p:cNvPr>
          <p:cNvSpPr/>
          <p:nvPr/>
        </p:nvSpPr>
        <p:spPr>
          <a:xfrm>
            <a:off x="10957412" y="4754747"/>
            <a:ext cx="512445" cy="273685"/>
          </a:xfrm>
          <a:custGeom>
            <a:avLst/>
            <a:gdLst/>
            <a:ahLst/>
            <a:cxnLst/>
            <a:rect l="l" t="t" r="r" b="b"/>
            <a:pathLst>
              <a:path w="512445" h="273685">
                <a:moveTo>
                  <a:pt x="0" y="0"/>
                </a:moveTo>
                <a:lnTo>
                  <a:pt x="45" y="13206"/>
                </a:lnTo>
                <a:lnTo>
                  <a:pt x="512230" y="273083"/>
                </a:lnTo>
                <a:lnTo>
                  <a:pt x="512191" y="259871"/>
                </a:lnTo>
                <a:lnTo>
                  <a:pt x="0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280">
            <a:extLst>
              <a:ext uri="{FF2B5EF4-FFF2-40B4-BE49-F238E27FC236}">
                <a16:creationId xmlns:a16="http://schemas.microsoft.com/office/drawing/2014/main" xmlns="" id="{17143020-76A5-405F-91D8-89A364D32976}"/>
              </a:ext>
            </a:extLst>
          </p:cNvPr>
          <p:cNvSpPr/>
          <p:nvPr/>
        </p:nvSpPr>
        <p:spPr>
          <a:xfrm>
            <a:off x="10957412" y="4729221"/>
            <a:ext cx="563245" cy="285750"/>
          </a:xfrm>
          <a:custGeom>
            <a:avLst/>
            <a:gdLst/>
            <a:ahLst/>
            <a:cxnLst/>
            <a:rect l="l" t="t" r="r" b="b"/>
            <a:pathLst>
              <a:path w="563245" h="285750">
                <a:moveTo>
                  <a:pt x="50632" y="0"/>
                </a:moveTo>
                <a:lnTo>
                  <a:pt x="0" y="25526"/>
                </a:lnTo>
                <a:lnTo>
                  <a:pt x="512191" y="285397"/>
                </a:lnTo>
                <a:lnTo>
                  <a:pt x="562833" y="259874"/>
                </a:lnTo>
                <a:lnTo>
                  <a:pt x="50632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281">
            <a:extLst>
              <a:ext uri="{FF2B5EF4-FFF2-40B4-BE49-F238E27FC236}">
                <a16:creationId xmlns:a16="http://schemas.microsoft.com/office/drawing/2014/main" xmlns="" id="{C936D858-359A-4079-91DD-97350CFA8E64}"/>
              </a:ext>
            </a:extLst>
          </p:cNvPr>
          <p:cNvSpPr/>
          <p:nvPr/>
        </p:nvSpPr>
        <p:spPr>
          <a:xfrm>
            <a:off x="11349327" y="5050186"/>
            <a:ext cx="50800" cy="38735"/>
          </a:xfrm>
          <a:custGeom>
            <a:avLst/>
            <a:gdLst/>
            <a:ahLst/>
            <a:cxnLst/>
            <a:rect l="l" t="t" r="r" b="b"/>
            <a:pathLst>
              <a:path w="50800" h="38735">
                <a:moveTo>
                  <a:pt x="50622" y="0"/>
                </a:moveTo>
                <a:lnTo>
                  <a:pt x="0" y="25521"/>
                </a:lnTo>
                <a:lnTo>
                  <a:pt x="19" y="38733"/>
                </a:lnTo>
                <a:lnTo>
                  <a:pt x="50661" y="13211"/>
                </a:lnTo>
                <a:lnTo>
                  <a:pt x="50622" y="0"/>
                </a:lnTo>
                <a:close/>
              </a:path>
            </a:pathLst>
          </a:custGeom>
          <a:solidFill>
            <a:srgbClr val="49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282">
            <a:extLst>
              <a:ext uri="{FF2B5EF4-FFF2-40B4-BE49-F238E27FC236}">
                <a16:creationId xmlns:a16="http://schemas.microsoft.com/office/drawing/2014/main" xmlns="" id="{AF442E2D-B7C8-47E6-B22D-326B46E397A4}"/>
              </a:ext>
            </a:extLst>
          </p:cNvPr>
          <p:cNvSpPr/>
          <p:nvPr/>
        </p:nvSpPr>
        <p:spPr>
          <a:xfrm>
            <a:off x="10837131" y="4815829"/>
            <a:ext cx="512445" cy="273685"/>
          </a:xfrm>
          <a:custGeom>
            <a:avLst/>
            <a:gdLst/>
            <a:ahLst/>
            <a:cxnLst/>
            <a:rect l="l" t="t" r="r" b="b"/>
            <a:pathLst>
              <a:path w="512445" h="273685">
                <a:moveTo>
                  <a:pt x="0" y="0"/>
                </a:moveTo>
                <a:lnTo>
                  <a:pt x="45" y="13222"/>
                </a:lnTo>
                <a:lnTo>
                  <a:pt x="512214" y="273090"/>
                </a:lnTo>
                <a:lnTo>
                  <a:pt x="512195" y="259877"/>
                </a:lnTo>
                <a:lnTo>
                  <a:pt x="0" y="0"/>
                </a:lnTo>
                <a:close/>
              </a:path>
            </a:pathLst>
          </a:custGeom>
          <a:solidFill>
            <a:srgbClr val="40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283">
            <a:extLst>
              <a:ext uri="{FF2B5EF4-FFF2-40B4-BE49-F238E27FC236}">
                <a16:creationId xmlns:a16="http://schemas.microsoft.com/office/drawing/2014/main" xmlns="" id="{C62F0816-0BB5-4A06-B954-7443BD040ABB}"/>
              </a:ext>
            </a:extLst>
          </p:cNvPr>
          <p:cNvSpPr/>
          <p:nvPr/>
        </p:nvSpPr>
        <p:spPr>
          <a:xfrm>
            <a:off x="10837131" y="4790303"/>
            <a:ext cx="563245" cy="285750"/>
          </a:xfrm>
          <a:custGeom>
            <a:avLst/>
            <a:gdLst/>
            <a:ahLst/>
            <a:cxnLst/>
            <a:rect l="l" t="t" r="r" b="b"/>
            <a:pathLst>
              <a:path w="563245" h="285750">
                <a:moveTo>
                  <a:pt x="50634" y="0"/>
                </a:moveTo>
                <a:lnTo>
                  <a:pt x="0" y="25526"/>
                </a:lnTo>
                <a:lnTo>
                  <a:pt x="512195" y="285403"/>
                </a:lnTo>
                <a:lnTo>
                  <a:pt x="562818" y="259882"/>
                </a:lnTo>
                <a:lnTo>
                  <a:pt x="50634" y="0"/>
                </a:lnTo>
                <a:close/>
              </a:path>
            </a:pathLst>
          </a:custGeom>
          <a:solidFill>
            <a:srgbClr val="5C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284">
            <a:extLst>
              <a:ext uri="{FF2B5EF4-FFF2-40B4-BE49-F238E27FC236}">
                <a16:creationId xmlns:a16="http://schemas.microsoft.com/office/drawing/2014/main" xmlns="" id="{7FBC61F5-2B0D-447F-9BC5-541FA64B423C}"/>
              </a:ext>
            </a:extLst>
          </p:cNvPr>
          <p:cNvSpPr txBox="1"/>
          <p:nvPr/>
        </p:nvSpPr>
        <p:spPr>
          <a:xfrm>
            <a:off x="10069066" y="3534815"/>
            <a:ext cx="170688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</a:t>
            </a:r>
            <a:endParaRPr sz="18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back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storage boxes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94" name="object 285">
            <a:extLst>
              <a:ext uri="{FF2B5EF4-FFF2-40B4-BE49-F238E27FC236}">
                <a16:creationId xmlns:a16="http://schemas.microsoft.com/office/drawing/2014/main" xmlns="" id="{A8CB6B4C-33E6-455F-B7DB-A3CE60974CB2}"/>
              </a:ext>
            </a:extLst>
          </p:cNvPr>
          <p:cNvSpPr/>
          <p:nvPr/>
        </p:nvSpPr>
        <p:spPr>
          <a:xfrm>
            <a:off x="4727447" y="4474467"/>
            <a:ext cx="1388364" cy="78339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286">
            <a:extLst>
              <a:ext uri="{FF2B5EF4-FFF2-40B4-BE49-F238E27FC236}">
                <a16:creationId xmlns:a16="http://schemas.microsoft.com/office/drawing/2014/main" xmlns="" id="{DE22903A-170C-4AF2-9FE5-0219F26CC4A9}"/>
              </a:ext>
            </a:extLst>
          </p:cNvPr>
          <p:cNvSpPr txBox="1"/>
          <p:nvPr/>
        </p:nvSpPr>
        <p:spPr>
          <a:xfrm>
            <a:off x="3956493" y="3676274"/>
            <a:ext cx="1930762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Confirm </a:t>
            </a:r>
            <a:r>
              <a:rPr lang="en-US" spc="-10" dirty="0">
                <a:latin typeface="Calibri"/>
                <a:cs typeface="Calibri"/>
              </a:rPr>
              <a:t>storage</a:t>
            </a:r>
          </a:p>
          <a:p>
            <a:pPr marL="254635" marR="5080" indent="-24257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Calibri"/>
                <a:cs typeface="Calibri"/>
              </a:rPr>
              <a:t>boxes</a:t>
            </a:r>
            <a:r>
              <a:rPr sz="1800" spc="-10" dirty="0">
                <a:latin typeface="Calibri"/>
                <a:cs typeface="Calibri"/>
              </a:rPr>
              <a:t> receiving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96" name="object 287">
            <a:extLst>
              <a:ext uri="{FF2B5EF4-FFF2-40B4-BE49-F238E27FC236}">
                <a16:creationId xmlns:a16="http://schemas.microsoft.com/office/drawing/2014/main" xmlns="" id="{8E59226D-2DBE-4AB7-9046-82D68586B03D}"/>
              </a:ext>
            </a:extLst>
          </p:cNvPr>
          <p:cNvSpPr/>
          <p:nvPr/>
        </p:nvSpPr>
        <p:spPr>
          <a:xfrm>
            <a:off x="3715511" y="4530852"/>
            <a:ext cx="481965" cy="338455"/>
          </a:xfrm>
          <a:custGeom>
            <a:avLst/>
            <a:gdLst/>
            <a:ahLst/>
            <a:cxnLst/>
            <a:rect l="l" t="t" r="r" b="b"/>
            <a:pathLst>
              <a:path w="481964" h="338454">
                <a:moveTo>
                  <a:pt x="169163" y="0"/>
                </a:moveTo>
                <a:lnTo>
                  <a:pt x="0" y="169164"/>
                </a:lnTo>
                <a:lnTo>
                  <a:pt x="169163" y="338328"/>
                </a:lnTo>
                <a:lnTo>
                  <a:pt x="169163" y="253746"/>
                </a:lnTo>
                <a:lnTo>
                  <a:pt x="481584" y="253746"/>
                </a:lnTo>
                <a:lnTo>
                  <a:pt x="481584" y="84581"/>
                </a:lnTo>
                <a:lnTo>
                  <a:pt x="169163" y="84581"/>
                </a:lnTo>
                <a:lnTo>
                  <a:pt x="169163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288">
            <a:extLst>
              <a:ext uri="{FF2B5EF4-FFF2-40B4-BE49-F238E27FC236}">
                <a16:creationId xmlns:a16="http://schemas.microsoft.com/office/drawing/2014/main" xmlns="" id="{B7026645-25B0-4378-AAA3-B0B0A421040A}"/>
              </a:ext>
            </a:extLst>
          </p:cNvPr>
          <p:cNvSpPr/>
          <p:nvPr/>
        </p:nvSpPr>
        <p:spPr>
          <a:xfrm>
            <a:off x="3715511" y="4530852"/>
            <a:ext cx="481965" cy="338455"/>
          </a:xfrm>
          <a:custGeom>
            <a:avLst/>
            <a:gdLst/>
            <a:ahLst/>
            <a:cxnLst/>
            <a:rect l="l" t="t" r="r" b="b"/>
            <a:pathLst>
              <a:path w="481964" h="338454">
                <a:moveTo>
                  <a:pt x="481584" y="253746"/>
                </a:moveTo>
                <a:lnTo>
                  <a:pt x="169163" y="253746"/>
                </a:lnTo>
                <a:lnTo>
                  <a:pt x="169163" y="338328"/>
                </a:lnTo>
                <a:lnTo>
                  <a:pt x="0" y="169164"/>
                </a:lnTo>
                <a:lnTo>
                  <a:pt x="169163" y="0"/>
                </a:lnTo>
                <a:lnTo>
                  <a:pt x="169163" y="84581"/>
                </a:lnTo>
                <a:lnTo>
                  <a:pt x="481584" y="84581"/>
                </a:lnTo>
                <a:lnTo>
                  <a:pt x="481584" y="253746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289">
            <a:extLst>
              <a:ext uri="{FF2B5EF4-FFF2-40B4-BE49-F238E27FC236}">
                <a16:creationId xmlns:a16="http://schemas.microsoft.com/office/drawing/2014/main" xmlns="" id="{EC0DDDF6-4A8E-4DBE-A845-2C7646EE2FAA}"/>
              </a:ext>
            </a:extLst>
          </p:cNvPr>
          <p:cNvSpPr/>
          <p:nvPr/>
        </p:nvSpPr>
        <p:spPr>
          <a:xfrm>
            <a:off x="9589007" y="2202179"/>
            <a:ext cx="480059" cy="340360"/>
          </a:xfrm>
          <a:custGeom>
            <a:avLst/>
            <a:gdLst/>
            <a:ahLst/>
            <a:cxnLst/>
            <a:rect l="l" t="t" r="r" b="b"/>
            <a:pathLst>
              <a:path w="480059" h="340360">
                <a:moveTo>
                  <a:pt x="310134" y="0"/>
                </a:moveTo>
                <a:lnTo>
                  <a:pt x="310134" y="84962"/>
                </a:lnTo>
                <a:lnTo>
                  <a:pt x="0" y="84962"/>
                </a:lnTo>
                <a:lnTo>
                  <a:pt x="0" y="254889"/>
                </a:lnTo>
                <a:lnTo>
                  <a:pt x="310134" y="254889"/>
                </a:lnTo>
                <a:lnTo>
                  <a:pt x="310134" y="339852"/>
                </a:lnTo>
                <a:lnTo>
                  <a:pt x="480060" y="169925"/>
                </a:lnTo>
                <a:lnTo>
                  <a:pt x="310134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290">
            <a:extLst>
              <a:ext uri="{FF2B5EF4-FFF2-40B4-BE49-F238E27FC236}">
                <a16:creationId xmlns:a16="http://schemas.microsoft.com/office/drawing/2014/main" xmlns="" id="{F5A95506-77F2-49CD-87A4-DB35043D768D}"/>
              </a:ext>
            </a:extLst>
          </p:cNvPr>
          <p:cNvSpPr/>
          <p:nvPr/>
        </p:nvSpPr>
        <p:spPr>
          <a:xfrm>
            <a:off x="9589007" y="2202179"/>
            <a:ext cx="480059" cy="340360"/>
          </a:xfrm>
          <a:custGeom>
            <a:avLst/>
            <a:gdLst/>
            <a:ahLst/>
            <a:cxnLst/>
            <a:rect l="l" t="t" r="r" b="b"/>
            <a:pathLst>
              <a:path w="480059" h="340360">
                <a:moveTo>
                  <a:pt x="0" y="84962"/>
                </a:moveTo>
                <a:lnTo>
                  <a:pt x="310134" y="84962"/>
                </a:lnTo>
                <a:lnTo>
                  <a:pt x="310134" y="0"/>
                </a:lnTo>
                <a:lnTo>
                  <a:pt x="480060" y="169925"/>
                </a:lnTo>
                <a:lnTo>
                  <a:pt x="310134" y="339852"/>
                </a:lnTo>
                <a:lnTo>
                  <a:pt x="310134" y="254889"/>
                </a:lnTo>
                <a:lnTo>
                  <a:pt x="0" y="254889"/>
                </a:lnTo>
                <a:lnTo>
                  <a:pt x="0" y="84962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291">
            <a:extLst>
              <a:ext uri="{FF2B5EF4-FFF2-40B4-BE49-F238E27FC236}">
                <a16:creationId xmlns:a16="http://schemas.microsoft.com/office/drawing/2014/main" xmlns="" id="{78D2F16F-B346-4FB8-AF1B-495634CF7B3C}"/>
              </a:ext>
            </a:extLst>
          </p:cNvPr>
          <p:cNvSpPr/>
          <p:nvPr/>
        </p:nvSpPr>
        <p:spPr>
          <a:xfrm>
            <a:off x="2891453" y="1812596"/>
            <a:ext cx="1391412" cy="8275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292">
            <a:extLst>
              <a:ext uri="{FF2B5EF4-FFF2-40B4-BE49-F238E27FC236}">
                <a16:creationId xmlns:a16="http://schemas.microsoft.com/office/drawing/2014/main" xmlns="" id="{A55429CB-04D5-4701-A540-9A2A769C8CB9}"/>
              </a:ext>
            </a:extLst>
          </p:cNvPr>
          <p:cNvSpPr/>
          <p:nvPr/>
        </p:nvSpPr>
        <p:spPr>
          <a:xfrm>
            <a:off x="3397421" y="2196644"/>
            <a:ext cx="906779" cy="6416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294">
            <a:extLst>
              <a:ext uri="{FF2B5EF4-FFF2-40B4-BE49-F238E27FC236}">
                <a16:creationId xmlns:a16="http://schemas.microsoft.com/office/drawing/2014/main" xmlns="" id="{5984EE1F-0716-4877-BCB2-7B9AAF9AFA45}"/>
              </a:ext>
            </a:extLst>
          </p:cNvPr>
          <p:cNvSpPr/>
          <p:nvPr/>
        </p:nvSpPr>
        <p:spPr>
          <a:xfrm>
            <a:off x="11737170" y="4936535"/>
            <a:ext cx="97018" cy="815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295">
            <a:extLst>
              <a:ext uri="{FF2B5EF4-FFF2-40B4-BE49-F238E27FC236}">
                <a16:creationId xmlns:a16="http://schemas.microsoft.com/office/drawing/2014/main" xmlns="" id="{6BEA7730-1537-41AF-8233-DD1B7D570BC8}"/>
              </a:ext>
            </a:extLst>
          </p:cNvPr>
          <p:cNvSpPr/>
          <p:nvPr/>
        </p:nvSpPr>
        <p:spPr>
          <a:xfrm>
            <a:off x="11690170" y="4716982"/>
            <a:ext cx="181610" cy="263525"/>
          </a:xfrm>
          <a:custGeom>
            <a:avLst/>
            <a:gdLst/>
            <a:ahLst/>
            <a:cxnLst/>
            <a:rect l="l" t="t" r="r" b="b"/>
            <a:pathLst>
              <a:path w="181609" h="263525">
                <a:moveTo>
                  <a:pt x="173115" y="225664"/>
                </a:moveTo>
                <a:lnTo>
                  <a:pt x="136567" y="225664"/>
                </a:lnTo>
                <a:lnTo>
                  <a:pt x="132871" y="235259"/>
                </a:lnTo>
                <a:lnTo>
                  <a:pt x="129849" y="243297"/>
                </a:lnTo>
                <a:lnTo>
                  <a:pt x="127468" y="249982"/>
                </a:lnTo>
                <a:lnTo>
                  <a:pt x="126713" y="252271"/>
                </a:lnTo>
                <a:lnTo>
                  <a:pt x="133259" y="257288"/>
                </a:lnTo>
                <a:lnTo>
                  <a:pt x="143124" y="262962"/>
                </a:lnTo>
                <a:lnTo>
                  <a:pt x="151259" y="255313"/>
                </a:lnTo>
                <a:lnTo>
                  <a:pt x="158499" y="248184"/>
                </a:lnTo>
                <a:lnTo>
                  <a:pt x="164243" y="242053"/>
                </a:lnTo>
                <a:lnTo>
                  <a:pt x="167891" y="237400"/>
                </a:lnTo>
                <a:lnTo>
                  <a:pt x="173115" y="225664"/>
                </a:lnTo>
                <a:close/>
              </a:path>
              <a:path w="181609" h="263525">
                <a:moveTo>
                  <a:pt x="60172" y="12283"/>
                </a:moveTo>
                <a:lnTo>
                  <a:pt x="24977" y="43609"/>
                </a:lnTo>
                <a:lnTo>
                  <a:pt x="3508" y="97382"/>
                </a:lnTo>
                <a:lnTo>
                  <a:pt x="0" y="117555"/>
                </a:lnTo>
                <a:lnTo>
                  <a:pt x="75" y="137780"/>
                </a:lnTo>
                <a:lnTo>
                  <a:pt x="5901" y="175835"/>
                </a:lnTo>
                <a:lnTo>
                  <a:pt x="11027" y="201735"/>
                </a:lnTo>
                <a:lnTo>
                  <a:pt x="15848" y="219416"/>
                </a:lnTo>
                <a:lnTo>
                  <a:pt x="22501" y="234918"/>
                </a:lnTo>
                <a:lnTo>
                  <a:pt x="30496" y="248346"/>
                </a:lnTo>
                <a:lnTo>
                  <a:pt x="39340" y="259806"/>
                </a:lnTo>
                <a:lnTo>
                  <a:pt x="45897" y="257159"/>
                </a:lnTo>
                <a:lnTo>
                  <a:pt x="50129" y="255313"/>
                </a:lnTo>
                <a:lnTo>
                  <a:pt x="52374" y="240864"/>
                </a:lnTo>
                <a:lnTo>
                  <a:pt x="52374" y="225664"/>
                </a:lnTo>
                <a:lnTo>
                  <a:pt x="173115" y="225664"/>
                </a:lnTo>
                <a:lnTo>
                  <a:pt x="173474" y="224857"/>
                </a:lnTo>
                <a:lnTo>
                  <a:pt x="177989" y="208136"/>
                </a:lnTo>
                <a:lnTo>
                  <a:pt x="180737" y="190981"/>
                </a:lnTo>
                <a:lnTo>
                  <a:pt x="181024" y="177139"/>
                </a:lnTo>
                <a:lnTo>
                  <a:pt x="180566" y="150672"/>
                </a:lnTo>
                <a:lnTo>
                  <a:pt x="180712" y="143603"/>
                </a:lnTo>
                <a:lnTo>
                  <a:pt x="180954" y="126883"/>
                </a:lnTo>
                <a:lnTo>
                  <a:pt x="181002" y="107238"/>
                </a:lnTo>
                <a:lnTo>
                  <a:pt x="180566" y="91396"/>
                </a:lnTo>
                <a:lnTo>
                  <a:pt x="177833" y="80985"/>
                </a:lnTo>
                <a:lnTo>
                  <a:pt x="172856" y="73289"/>
                </a:lnTo>
                <a:lnTo>
                  <a:pt x="168078" y="68517"/>
                </a:lnTo>
                <a:lnTo>
                  <a:pt x="165943" y="66880"/>
                </a:lnTo>
                <a:lnTo>
                  <a:pt x="161045" y="46823"/>
                </a:lnTo>
                <a:lnTo>
                  <a:pt x="154266" y="31349"/>
                </a:lnTo>
                <a:lnTo>
                  <a:pt x="142086" y="16732"/>
                </a:lnTo>
                <a:lnTo>
                  <a:pt x="66053" y="16732"/>
                </a:lnTo>
                <a:lnTo>
                  <a:pt x="60172" y="12283"/>
                </a:lnTo>
                <a:close/>
              </a:path>
              <a:path w="181609" h="263525">
                <a:moveTo>
                  <a:pt x="106207" y="0"/>
                </a:moveTo>
                <a:lnTo>
                  <a:pt x="88357" y="1678"/>
                </a:lnTo>
                <a:lnTo>
                  <a:pt x="75840" y="7533"/>
                </a:lnTo>
                <a:lnTo>
                  <a:pt x="68468" y="13805"/>
                </a:lnTo>
                <a:lnTo>
                  <a:pt x="66053" y="16732"/>
                </a:lnTo>
                <a:lnTo>
                  <a:pt x="142086" y="16732"/>
                </a:lnTo>
                <a:lnTo>
                  <a:pt x="125654" y="5429"/>
                </a:lnTo>
                <a:lnTo>
                  <a:pt x="106207" y="0"/>
                </a:lnTo>
                <a:close/>
              </a:path>
            </a:pathLst>
          </a:custGeom>
          <a:solidFill>
            <a:srgbClr val="BA9C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296">
            <a:extLst>
              <a:ext uri="{FF2B5EF4-FFF2-40B4-BE49-F238E27FC236}">
                <a16:creationId xmlns:a16="http://schemas.microsoft.com/office/drawing/2014/main" xmlns="" id="{604001B6-741B-44B9-BEFD-40154BF2D168}"/>
              </a:ext>
            </a:extLst>
          </p:cNvPr>
          <p:cNvSpPr/>
          <p:nvPr/>
        </p:nvSpPr>
        <p:spPr>
          <a:xfrm>
            <a:off x="11584223" y="4763049"/>
            <a:ext cx="398763" cy="36223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297">
            <a:extLst>
              <a:ext uri="{FF2B5EF4-FFF2-40B4-BE49-F238E27FC236}">
                <a16:creationId xmlns:a16="http://schemas.microsoft.com/office/drawing/2014/main" xmlns="" id="{37A8787D-CDED-4D8B-B9A0-837CFBA56298}"/>
              </a:ext>
            </a:extLst>
          </p:cNvPr>
          <p:cNvSpPr/>
          <p:nvPr/>
        </p:nvSpPr>
        <p:spPr>
          <a:xfrm>
            <a:off x="7357210" y="4334787"/>
            <a:ext cx="1600200" cy="8260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299">
            <a:extLst>
              <a:ext uri="{FF2B5EF4-FFF2-40B4-BE49-F238E27FC236}">
                <a16:creationId xmlns:a16="http://schemas.microsoft.com/office/drawing/2014/main" xmlns="" id="{582D4921-30F0-4F4B-99F5-6EAEE3981A02}"/>
              </a:ext>
            </a:extLst>
          </p:cNvPr>
          <p:cNvSpPr txBox="1"/>
          <p:nvPr/>
        </p:nvSpPr>
        <p:spPr>
          <a:xfrm>
            <a:off x="6527672" y="3690366"/>
            <a:ext cx="22453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Scan </a:t>
            </a:r>
            <a:r>
              <a:rPr lang="en-US" sz="1800" spc="-10" dirty="0">
                <a:latin typeface="Calibri"/>
                <a:cs typeface="Calibri"/>
              </a:rPr>
              <a:t>QR code sticker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09" name="object 300">
            <a:extLst>
              <a:ext uri="{FF2B5EF4-FFF2-40B4-BE49-F238E27FC236}">
                <a16:creationId xmlns:a16="http://schemas.microsoft.com/office/drawing/2014/main" xmlns="" id="{E9F3EA2B-584D-4CE9-A223-8FE522C1B5EB}"/>
              </a:ext>
            </a:extLst>
          </p:cNvPr>
          <p:cNvSpPr/>
          <p:nvPr/>
        </p:nvSpPr>
        <p:spPr>
          <a:xfrm>
            <a:off x="7124037" y="4702072"/>
            <a:ext cx="906779" cy="64008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301">
            <a:extLst>
              <a:ext uri="{FF2B5EF4-FFF2-40B4-BE49-F238E27FC236}">
                <a16:creationId xmlns:a16="http://schemas.microsoft.com/office/drawing/2014/main" xmlns="" id="{27F21193-2C46-432C-B200-067F9BCBAD5A}"/>
              </a:ext>
            </a:extLst>
          </p:cNvPr>
          <p:cNvSpPr/>
          <p:nvPr/>
        </p:nvSpPr>
        <p:spPr>
          <a:xfrm>
            <a:off x="1098842" y="4392164"/>
            <a:ext cx="2130123" cy="94935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302">
            <a:extLst>
              <a:ext uri="{FF2B5EF4-FFF2-40B4-BE49-F238E27FC236}">
                <a16:creationId xmlns:a16="http://schemas.microsoft.com/office/drawing/2014/main" xmlns="" id="{AF609328-221C-4CE8-9444-73D62C8D89CC}"/>
              </a:ext>
            </a:extLst>
          </p:cNvPr>
          <p:cNvSpPr txBox="1"/>
          <p:nvPr/>
        </p:nvSpPr>
        <p:spPr>
          <a:xfrm>
            <a:off x="1315338" y="3716273"/>
            <a:ext cx="221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Inventory </a:t>
            </a:r>
            <a:r>
              <a:rPr sz="1800" spc="-5" dirty="0">
                <a:latin typeface="Calibri"/>
                <a:cs typeface="Calibri"/>
              </a:rPr>
              <a:t>auto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023699ED-9A68-4AEE-BFDA-DE6A374F35A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4219072" y="1898521"/>
            <a:ext cx="582478" cy="888729"/>
          </a:xfrm>
          <a:prstGeom prst="rect">
            <a:avLst/>
          </a:prstGeom>
        </p:spPr>
      </p:pic>
      <p:pic>
        <p:nvPicPr>
          <p:cNvPr id="612" name="Picture 611">
            <a:extLst>
              <a:ext uri="{FF2B5EF4-FFF2-40B4-BE49-F238E27FC236}">
                <a16:creationId xmlns:a16="http://schemas.microsoft.com/office/drawing/2014/main" xmlns="" id="{A17FAD37-8FAB-4BE7-9BE1-BDA8C4385634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4"/>
              </a:ext>
            </a:extLst>
          </a:blip>
          <a:stretch>
            <a:fillRect/>
          </a:stretch>
        </p:blipFill>
        <p:spPr>
          <a:xfrm>
            <a:off x="4347149" y="2144132"/>
            <a:ext cx="338875" cy="338875"/>
          </a:xfrm>
          <a:prstGeom prst="rect">
            <a:avLst/>
          </a:prstGeom>
        </p:spPr>
      </p:pic>
      <p:pic>
        <p:nvPicPr>
          <p:cNvPr id="615" name="Picture 614">
            <a:extLst>
              <a:ext uri="{FF2B5EF4-FFF2-40B4-BE49-F238E27FC236}">
                <a16:creationId xmlns:a16="http://schemas.microsoft.com/office/drawing/2014/main" xmlns="" id="{50CE2589-401B-4E8D-A8EF-3BFE642C0D2D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6"/>
              </a:ext>
            </a:extLst>
          </a:blip>
          <a:stretch>
            <a:fillRect/>
          </a:stretch>
        </p:blipFill>
        <p:spPr>
          <a:xfrm>
            <a:off x="5798706" y="2362811"/>
            <a:ext cx="640749" cy="640749"/>
          </a:xfrm>
          <a:prstGeom prst="rect">
            <a:avLst/>
          </a:prstGeom>
        </p:spPr>
      </p:pic>
      <p:sp>
        <p:nvSpPr>
          <p:cNvPr id="617" name="object 299">
            <a:extLst>
              <a:ext uri="{FF2B5EF4-FFF2-40B4-BE49-F238E27FC236}">
                <a16:creationId xmlns:a16="http://schemas.microsoft.com/office/drawing/2014/main" xmlns="" id="{4309DE8E-815E-497C-B7FC-A058CE5C5EDC}"/>
              </a:ext>
            </a:extLst>
          </p:cNvPr>
          <p:cNvSpPr txBox="1"/>
          <p:nvPr/>
        </p:nvSpPr>
        <p:spPr>
          <a:xfrm>
            <a:off x="5077458" y="1257015"/>
            <a:ext cx="24522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algn="ctr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Confirm storage picking</a:t>
            </a:r>
            <a:r>
              <a:rPr lang="en-US" spc="-10" dirty="0">
                <a:latin typeface="Calibri"/>
                <a:cs typeface="Calibri"/>
              </a:rPr>
              <a:t> &amp; Print acknowledge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18" name="Graphic 617">
            <a:extLst>
              <a:ext uri="{FF2B5EF4-FFF2-40B4-BE49-F238E27FC236}">
                <a16:creationId xmlns:a16="http://schemas.microsoft.com/office/drawing/2014/main" xmlns="" id="{5F7FF615-D44D-4663-8ECC-E7DDA35DAA2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6622215" y="4398047"/>
            <a:ext cx="582478" cy="888729"/>
          </a:xfrm>
          <a:prstGeom prst="rect">
            <a:avLst/>
          </a:prstGeom>
        </p:spPr>
      </p:pic>
      <p:pic>
        <p:nvPicPr>
          <p:cNvPr id="619" name="Picture 618">
            <a:extLst>
              <a:ext uri="{FF2B5EF4-FFF2-40B4-BE49-F238E27FC236}">
                <a16:creationId xmlns:a16="http://schemas.microsoft.com/office/drawing/2014/main" xmlns="" id="{EDBC3815-CE1C-4141-9E26-73AC1D1FBB1F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4"/>
              </a:ext>
            </a:extLst>
          </a:blip>
          <a:stretch>
            <a:fillRect/>
          </a:stretch>
        </p:blipFill>
        <p:spPr>
          <a:xfrm>
            <a:off x="6750292" y="4643658"/>
            <a:ext cx="338875" cy="338875"/>
          </a:xfrm>
          <a:prstGeom prst="rect">
            <a:avLst/>
          </a:prstGeom>
        </p:spPr>
      </p:pic>
      <p:grpSp>
        <p:nvGrpSpPr>
          <p:cNvPr id="278" name="Group 277">
            <a:extLst>
              <a:ext uri="{FF2B5EF4-FFF2-40B4-BE49-F238E27FC236}">
                <a16:creationId xmlns:a16="http://schemas.microsoft.com/office/drawing/2014/main" xmlns="" id="{D164283F-0150-4239-AB4E-0E254ED34E8B}"/>
              </a:ext>
            </a:extLst>
          </p:cNvPr>
          <p:cNvGrpSpPr/>
          <p:nvPr/>
        </p:nvGrpSpPr>
        <p:grpSpPr>
          <a:xfrm>
            <a:off x="15176" y="6048626"/>
            <a:ext cx="12176824" cy="833375"/>
            <a:chOff x="15176" y="6048626"/>
            <a:chExt cx="12176824" cy="833375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xmlns="" id="{8484A663-BDFA-41FC-BF01-7B67EB87FA75}"/>
                </a:ext>
              </a:extLst>
            </p:cNvPr>
            <p:cNvSpPr/>
            <p:nvPr/>
          </p:nvSpPr>
          <p:spPr>
            <a:xfrm>
              <a:off x="15176" y="6472545"/>
              <a:ext cx="12176824" cy="409456"/>
            </a:xfrm>
            <a:prstGeom prst="rect">
              <a:avLst/>
            </a:prstGeom>
            <a:solidFill>
              <a:srgbClr val="14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xmlns="" id="{CCE46E90-B4BA-43AF-A896-3882C9E75605}"/>
                </a:ext>
              </a:extLst>
            </p:cNvPr>
            <p:cNvSpPr txBox="1"/>
            <p:nvPr/>
          </p:nvSpPr>
          <p:spPr>
            <a:xfrm>
              <a:off x="1039061" y="6477468"/>
              <a:ext cx="2892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Moving Forward To Industry 4.0</a:t>
              </a:r>
              <a:endParaRPr lang="en-MY" sz="1600" dirty="0">
                <a:solidFill>
                  <a:schemeClr val="bg1"/>
                </a:solidFill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8BD84F32-7C4A-4368-AF3A-FAD8F2BE659B}"/>
                </a:ext>
              </a:extLst>
            </p:cNvPr>
            <p:cNvSpPr/>
            <p:nvPr/>
          </p:nvSpPr>
          <p:spPr>
            <a:xfrm>
              <a:off x="113333" y="6048626"/>
              <a:ext cx="827571" cy="774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xmlns="" id="{670FC156-3BD2-4E52-AB77-B074F4A98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33" y="6068506"/>
              <a:ext cx="827571" cy="774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875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73C3758-FDE8-4897-B0E5-780188A8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3792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Hardware Requirement</a:t>
            </a:r>
            <a:endParaRPr lang="en-MY" cap="none" dirty="0"/>
          </a:p>
        </p:txBody>
      </p:sp>
      <p:sp>
        <p:nvSpPr>
          <p:cNvPr id="273" name="object 3">
            <a:extLst>
              <a:ext uri="{FF2B5EF4-FFF2-40B4-BE49-F238E27FC236}">
                <a16:creationId xmlns:a16="http://schemas.microsoft.com/office/drawing/2014/main" xmlns="" id="{20A88FC5-1685-4EC9-A385-035B2E541BB9}"/>
              </a:ext>
            </a:extLst>
          </p:cNvPr>
          <p:cNvSpPr/>
          <p:nvPr/>
        </p:nvSpPr>
        <p:spPr>
          <a:xfrm>
            <a:off x="3830767" y="2489453"/>
            <a:ext cx="1718877" cy="1720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4">
            <a:extLst>
              <a:ext uri="{FF2B5EF4-FFF2-40B4-BE49-F238E27FC236}">
                <a16:creationId xmlns:a16="http://schemas.microsoft.com/office/drawing/2014/main" xmlns="" id="{EF53BDAB-2912-47D5-A402-42D77443714D}"/>
              </a:ext>
            </a:extLst>
          </p:cNvPr>
          <p:cNvSpPr/>
          <p:nvPr/>
        </p:nvSpPr>
        <p:spPr>
          <a:xfrm>
            <a:off x="6300111" y="2347561"/>
            <a:ext cx="2136309" cy="1607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5">
            <a:extLst>
              <a:ext uri="{FF2B5EF4-FFF2-40B4-BE49-F238E27FC236}">
                <a16:creationId xmlns:a16="http://schemas.microsoft.com/office/drawing/2014/main" xmlns="" id="{43741837-F3D4-479F-8A4A-CE1528F8663A}"/>
              </a:ext>
            </a:extLst>
          </p:cNvPr>
          <p:cNvSpPr txBox="1"/>
          <p:nvPr/>
        </p:nvSpPr>
        <p:spPr>
          <a:xfrm>
            <a:off x="940904" y="4198874"/>
            <a:ext cx="10575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Tablet PDA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6" name="object 6">
            <a:extLst>
              <a:ext uri="{FF2B5EF4-FFF2-40B4-BE49-F238E27FC236}">
                <a16:creationId xmlns:a16="http://schemas.microsoft.com/office/drawing/2014/main" xmlns="" id="{2E8C230A-CC69-4FF1-978F-F3ECE1FAD3B2}"/>
              </a:ext>
            </a:extLst>
          </p:cNvPr>
          <p:cNvSpPr txBox="1"/>
          <p:nvPr/>
        </p:nvSpPr>
        <p:spPr>
          <a:xfrm>
            <a:off x="3469706" y="4150740"/>
            <a:ext cx="1718877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Label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Printer</a:t>
            </a:r>
            <a:endParaRPr lang="en-US" sz="1800" spc="-1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MY" spc="-10" dirty="0">
                <a:latin typeface="Calibri"/>
                <a:cs typeface="Calibri"/>
              </a:rPr>
              <a:t>(Can use Warehouse or Wawa printer)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7" name="object 7">
            <a:extLst>
              <a:ext uri="{FF2B5EF4-FFF2-40B4-BE49-F238E27FC236}">
                <a16:creationId xmlns:a16="http://schemas.microsoft.com/office/drawing/2014/main" xmlns="" id="{F5AAA816-98ED-4424-B281-014FE5E631EE}"/>
              </a:ext>
            </a:extLst>
          </p:cNvPr>
          <p:cNvSpPr txBox="1"/>
          <p:nvPr/>
        </p:nvSpPr>
        <p:spPr>
          <a:xfrm>
            <a:off x="6773587" y="4229165"/>
            <a:ext cx="11893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Label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Sticker</a:t>
            </a:r>
            <a:r>
              <a:rPr lang="en-US" sz="1800" spc="-15" dirty="0">
                <a:latin typeface="Calibri"/>
                <a:cs typeface="Calibri"/>
              </a:rPr>
              <a:t> + Ribbon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71EF02-A92B-4F67-89B2-D744F2B1F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800110" y="2549053"/>
            <a:ext cx="1437861" cy="1437861"/>
          </a:xfrm>
          <a:prstGeom prst="rect">
            <a:avLst/>
          </a:prstGeom>
        </p:spPr>
      </p:pic>
      <p:sp>
        <p:nvSpPr>
          <p:cNvPr id="285" name="object 7">
            <a:extLst>
              <a:ext uri="{FF2B5EF4-FFF2-40B4-BE49-F238E27FC236}">
                <a16:creationId xmlns:a16="http://schemas.microsoft.com/office/drawing/2014/main" xmlns="" id="{AACB8F95-F964-448C-B22E-DD264DA89072}"/>
              </a:ext>
            </a:extLst>
          </p:cNvPr>
          <p:cNvSpPr txBox="1"/>
          <p:nvPr/>
        </p:nvSpPr>
        <p:spPr>
          <a:xfrm>
            <a:off x="10061741" y="4150528"/>
            <a:ext cx="118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Calibri"/>
                <a:cs typeface="Calibri"/>
              </a:rPr>
              <a:t>Access Point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73B2BDF-8AD8-4490-8792-86245AC27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1741" y="1786270"/>
            <a:ext cx="1335598" cy="23642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95F5D976-4033-4824-A694-8F8DA5F3F6CF}"/>
              </a:ext>
            </a:extLst>
          </p:cNvPr>
          <p:cNvGrpSpPr/>
          <p:nvPr/>
        </p:nvGrpSpPr>
        <p:grpSpPr>
          <a:xfrm>
            <a:off x="15176" y="6048626"/>
            <a:ext cx="12176824" cy="833375"/>
            <a:chOff x="15176" y="6048626"/>
            <a:chExt cx="12176824" cy="83337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A36AD666-BF8A-466B-A535-BE921D2B6084}"/>
                </a:ext>
              </a:extLst>
            </p:cNvPr>
            <p:cNvSpPr/>
            <p:nvPr/>
          </p:nvSpPr>
          <p:spPr>
            <a:xfrm>
              <a:off x="15176" y="6472545"/>
              <a:ext cx="12176824" cy="409456"/>
            </a:xfrm>
            <a:prstGeom prst="rect">
              <a:avLst/>
            </a:prstGeom>
            <a:solidFill>
              <a:srgbClr val="14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CD69507-57BE-4B19-AC3A-B8F523A937AE}"/>
                </a:ext>
              </a:extLst>
            </p:cNvPr>
            <p:cNvSpPr txBox="1"/>
            <p:nvPr/>
          </p:nvSpPr>
          <p:spPr>
            <a:xfrm>
              <a:off x="1039061" y="6477468"/>
              <a:ext cx="2892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Moving Forward To Industry 4.0</a:t>
              </a:r>
              <a:endParaRPr lang="en-MY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C95A828B-CC41-4E11-BDCD-B242B82BEF4F}"/>
                </a:ext>
              </a:extLst>
            </p:cNvPr>
            <p:cNvSpPr/>
            <p:nvPr/>
          </p:nvSpPr>
          <p:spPr>
            <a:xfrm>
              <a:off x="113333" y="6048626"/>
              <a:ext cx="827571" cy="774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5010D347-0136-4D6C-969B-E96A11AC3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33" y="6068506"/>
              <a:ext cx="827571" cy="774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37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73C3758-FDE8-4897-B0E5-780188A8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3792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 Cost Estimate</a:t>
            </a:r>
            <a:endParaRPr lang="en-MY" cap="none" dirty="0"/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xmlns="" id="{7494F9A8-B05E-4026-93AF-056536C5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61873"/>
              </p:ext>
            </p:extLst>
          </p:nvPr>
        </p:nvGraphicFramePr>
        <p:xfrm>
          <a:off x="581192" y="1222745"/>
          <a:ext cx="10933867" cy="310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3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91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30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30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861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Cost</a:t>
                      </a:r>
                      <a:r>
                        <a:rPr sz="13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Estimate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382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0160">
                        <a:lnSpc>
                          <a:spcPts val="1535"/>
                        </a:lnSpc>
                        <a:spcBef>
                          <a:spcPts val="4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No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535"/>
                        </a:lnSpc>
                        <a:spcBef>
                          <a:spcPts val="4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Item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535"/>
                        </a:lnSpc>
                        <a:spcBef>
                          <a:spcPts val="4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Quantity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535"/>
                        </a:lnSpc>
                        <a:spcBef>
                          <a:spcPts val="4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Unit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Price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535"/>
                        </a:lnSpc>
                        <a:spcBef>
                          <a:spcPts val="45"/>
                        </a:spcBef>
                      </a:pPr>
                      <a:r>
                        <a:rPr sz="1300" spc="-30" dirty="0">
                          <a:latin typeface="Calibri"/>
                          <a:cs typeface="Calibri"/>
                        </a:rPr>
                        <a:t>Total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737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300" spc="-5" dirty="0">
                          <a:latin typeface="Calibri"/>
                          <a:cs typeface="Calibri"/>
                        </a:rPr>
                        <a:t>Hardware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3DE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74">
                <a:tc>
                  <a:txBody>
                    <a:bodyPr/>
                    <a:lstStyle/>
                    <a:p>
                      <a:pPr marR="1270" algn="r">
                        <a:lnSpc>
                          <a:spcPts val="1535"/>
                        </a:lnSpc>
                        <a:spcBef>
                          <a:spcPts val="4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535"/>
                        </a:lnSpc>
                        <a:spcBef>
                          <a:spcPts val="45"/>
                        </a:spcBef>
                      </a:pPr>
                      <a:r>
                        <a:rPr lang="en-US" sz="1300" spc="-10" dirty="0">
                          <a:latin typeface="Calibri"/>
                          <a:cs typeface="Calibri"/>
                        </a:rPr>
                        <a:t>Tablet / PDA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535"/>
                        </a:lnSpc>
                        <a:spcBef>
                          <a:spcPts val="45"/>
                        </a:spcBef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2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535"/>
                        </a:lnSpc>
                        <a:spcBef>
                          <a:spcPts val="45"/>
                        </a:spcBef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400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277495" algn="r">
                        <a:lnSpc>
                          <a:spcPts val="1535"/>
                        </a:lnSpc>
                        <a:spcBef>
                          <a:spcPts val="45"/>
                        </a:spcBef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800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marR="1905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US" sz="1300" spc="-10" dirty="0">
                          <a:latin typeface="Calibri"/>
                          <a:cs typeface="Calibri"/>
                        </a:rPr>
                        <a:t>Access Point (Tenda 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280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278130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280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875">
                <a:tc>
                  <a:txBody>
                    <a:bodyPr/>
                    <a:lstStyle/>
                    <a:p>
                      <a:pPr marR="1905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US" sz="1300" spc="-20" dirty="0">
                          <a:latin typeface="Calibri"/>
                          <a:cs typeface="Calibri"/>
                        </a:rPr>
                        <a:t>Label Sticker - </a:t>
                      </a:r>
                      <a:r>
                        <a:rPr lang="en-US" sz="1300" spc="-20" dirty="0" err="1">
                          <a:latin typeface="Calibri"/>
                          <a:cs typeface="Calibri"/>
                        </a:rPr>
                        <a:t>Cenic</a:t>
                      </a:r>
                      <a:r>
                        <a:rPr lang="en-US"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300" spc="-20" dirty="0" err="1">
                          <a:latin typeface="Calibri"/>
                          <a:cs typeface="Calibri"/>
                        </a:rPr>
                        <a:t>yupo</a:t>
                      </a:r>
                      <a:r>
                        <a:rPr lang="en-US" sz="1300" spc="-20" dirty="0">
                          <a:latin typeface="Calibri"/>
                          <a:cs typeface="Calibri"/>
                        </a:rPr>
                        <a:t> 100x50mm x1000 pcs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50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34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288925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1700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6748">
                <a:tc>
                  <a:txBody>
                    <a:bodyPr/>
                    <a:lstStyle/>
                    <a:p>
                      <a:pPr marR="1905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4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0" lvl="0" indent="0" algn="l" defTabSz="457200" rtl="0" eaLnBrk="1" fontAlgn="auto" latinLnBrk="0" hangingPunct="1">
                        <a:lnSpc>
                          <a:spcPts val="153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spc="-20" dirty="0">
                          <a:latin typeface="Calibri"/>
                          <a:cs typeface="Calibri"/>
                        </a:rPr>
                        <a:t>Label Sticker ribbon - resin 110x300mm </a:t>
                      </a:r>
                      <a:endParaRPr lang="en-US"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10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66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278130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660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6748">
                <a:tc>
                  <a:txBody>
                    <a:bodyPr/>
                    <a:lstStyle/>
                    <a:p>
                      <a:pPr marR="1905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MY" sz="1300" dirty="0">
                          <a:latin typeface="Calibri"/>
                          <a:cs typeface="Calibri"/>
                        </a:rPr>
                        <a:t>5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0" lvl="0" indent="0" algn="l" defTabSz="457200" rtl="0" eaLnBrk="1" fontAlgn="auto" latinLnBrk="0" hangingPunct="1">
                        <a:lnSpc>
                          <a:spcPts val="153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alibri"/>
                          <a:cs typeface="Calibri"/>
                        </a:rPr>
                        <a:t>Software Module for Development (AWS </a:t>
                      </a:r>
                      <a:r>
                        <a:rPr lang="en-US" altLang="zh-CN" sz="1300" dirty="0">
                          <a:latin typeface="Calibri"/>
                          <a:cs typeface="Calibri"/>
                        </a:rPr>
                        <a:t>https) subscription</a:t>
                      </a:r>
                      <a:endParaRPr lang="en-US"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MY" sz="1300" dirty="0">
                          <a:latin typeface="Calibri"/>
                          <a:cs typeface="Calibri"/>
                        </a:rPr>
                        <a:t>2 months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MY" sz="1300" dirty="0">
                          <a:latin typeface="Calibri"/>
                          <a:cs typeface="Calibri"/>
                        </a:rPr>
                        <a:t>160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278130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lang="en-MY" sz="1300" dirty="0">
                          <a:latin typeface="Calibri"/>
                          <a:cs typeface="Calibri"/>
                        </a:rPr>
                        <a:t>360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42419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9D3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al</a:t>
                      </a: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9D3"/>
                    </a:solidFill>
                  </a:tcPr>
                </a:tc>
                <a:tc>
                  <a:txBody>
                    <a:bodyPr/>
                    <a:lstStyle/>
                    <a:p>
                      <a:pPr marR="278130" algn="r">
                        <a:lnSpc>
                          <a:spcPts val="1530"/>
                        </a:lnSpc>
                        <a:spcBef>
                          <a:spcPts val="50"/>
                        </a:spcBef>
                      </a:pP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525"/>
                        </a:lnSpc>
                        <a:spcBef>
                          <a:spcPts val="80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3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Total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MY" sz="13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MY" sz="13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lang="en-US" sz="1300" dirty="0">
                          <a:latin typeface="Calibri"/>
                          <a:cs typeface="Calibri"/>
                        </a:rPr>
                        <a:t>00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.00</a:t>
                      </a:r>
                    </a:p>
                  </a:txBody>
                  <a:tcPr marL="0" marR="0" marT="4699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3593DF8-D796-484C-8992-BFC31BB70DB5}"/>
              </a:ext>
            </a:extLst>
          </p:cNvPr>
          <p:cNvGrpSpPr/>
          <p:nvPr/>
        </p:nvGrpSpPr>
        <p:grpSpPr>
          <a:xfrm>
            <a:off x="15176" y="6048626"/>
            <a:ext cx="12176824" cy="833375"/>
            <a:chOff x="15176" y="6048626"/>
            <a:chExt cx="12176824" cy="8333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DDEDF41E-1813-4AC6-8AD0-DEEACB80A25F}"/>
                </a:ext>
              </a:extLst>
            </p:cNvPr>
            <p:cNvSpPr/>
            <p:nvPr/>
          </p:nvSpPr>
          <p:spPr>
            <a:xfrm>
              <a:off x="15176" y="6472545"/>
              <a:ext cx="12176824" cy="409456"/>
            </a:xfrm>
            <a:prstGeom prst="rect">
              <a:avLst/>
            </a:prstGeom>
            <a:solidFill>
              <a:srgbClr val="14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B7CD4FB-519C-4B12-AD62-C6E7394BA962}"/>
                </a:ext>
              </a:extLst>
            </p:cNvPr>
            <p:cNvSpPr txBox="1"/>
            <p:nvPr/>
          </p:nvSpPr>
          <p:spPr>
            <a:xfrm>
              <a:off x="1039061" y="6477468"/>
              <a:ext cx="2892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Moving Forward To Industry 4.0</a:t>
              </a:r>
              <a:endParaRPr lang="en-MY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3B17127E-9DA1-4F0B-B958-E0790D4669BE}"/>
                </a:ext>
              </a:extLst>
            </p:cNvPr>
            <p:cNvSpPr/>
            <p:nvPr/>
          </p:nvSpPr>
          <p:spPr>
            <a:xfrm>
              <a:off x="113333" y="6048626"/>
              <a:ext cx="827571" cy="774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7E355524-4638-4F2F-8E25-F7F5B58B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33" y="6068506"/>
              <a:ext cx="827571" cy="774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97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C9EF9-58D8-4D97-B4B9-97C27BF6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 anchor="t">
            <a:normAutofit/>
          </a:bodyPr>
          <a:lstStyle/>
          <a:p>
            <a:r>
              <a:rPr lang="en-US" sz="2400" cap="none" dirty="0">
                <a:latin typeface="+mn-lt"/>
              </a:rPr>
              <a:t>3.0 Planning</a:t>
            </a:r>
            <a:endParaRPr lang="en-MY" sz="2400" cap="none" dirty="0">
              <a:latin typeface="+mn-lt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193D6FED-47FD-47C0-BAE1-433707E04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217908"/>
              </p:ext>
            </p:extLst>
          </p:nvPr>
        </p:nvGraphicFramePr>
        <p:xfrm>
          <a:off x="1216914" y="1347657"/>
          <a:ext cx="9235381" cy="4323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1E6CB11-797A-42D1-8811-5B41B3C4E9C2}"/>
              </a:ext>
            </a:extLst>
          </p:cNvPr>
          <p:cNvGrpSpPr/>
          <p:nvPr/>
        </p:nvGrpSpPr>
        <p:grpSpPr>
          <a:xfrm>
            <a:off x="15176" y="6048626"/>
            <a:ext cx="12176824" cy="833375"/>
            <a:chOff x="15176" y="6048626"/>
            <a:chExt cx="12176824" cy="8333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BBC4FB6-C843-498B-BD46-4D89EE2FC114}"/>
                </a:ext>
              </a:extLst>
            </p:cNvPr>
            <p:cNvSpPr/>
            <p:nvPr/>
          </p:nvSpPr>
          <p:spPr>
            <a:xfrm>
              <a:off x="15176" y="6472545"/>
              <a:ext cx="12176824" cy="409456"/>
            </a:xfrm>
            <a:prstGeom prst="rect">
              <a:avLst/>
            </a:prstGeom>
            <a:solidFill>
              <a:srgbClr val="14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BC85CE4-831A-45D2-B837-A76C04995F57}"/>
                </a:ext>
              </a:extLst>
            </p:cNvPr>
            <p:cNvSpPr txBox="1"/>
            <p:nvPr/>
          </p:nvSpPr>
          <p:spPr>
            <a:xfrm>
              <a:off x="1039061" y="6477468"/>
              <a:ext cx="2892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Moving Forward To Industry 4.0</a:t>
              </a:r>
              <a:endParaRPr lang="en-MY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FC6784E6-7186-4998-8C0C-C96DA3D904DA}"/>
                </a:ext>
              </a:extLst>
            </p:cNvPr>
            <p:cNvSpPr/>
            <p:nvPr/>
          </p:nvSpPr>
          <p:spPr>
            <a:xfrm>
              <a:off x="113333" y="6048626"/>
              <a:ext cx="827571" cy="774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317D68D5-CE0D-4BB8-85B4-D321EFE7F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33" y="6068506"/>
              <a:ext cx="827571" cy="774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0828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{7BD87F7F-0BCE-41B4-81B7-88CC88EB0F97}tf33552983</Template>
  <TotalTime>0</TotalTime>
  <Words>395</Words>
  <Application>Microsoft Office PowerPoint</Application>
  <PresentationFormat>Custom</PresentationFormat>
  <Paragraphs>219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PACKING TRACKING SOLUTION</vt:lpstr>
      <vt:lpstr>1.0 Introduction:</vt:lpstr>
      <vt:lpstr>System Features</vt:lpstr>
      <vt:lpstr>Projects Team</vt:lpstr>
      <vt:lpstr>Projects Team Line</vt:lpstr>
      <vt:lpstr>Process Flow</vt:lpstr>
      <vt:lpstr>Hardware Requirement</vt:lpstr>
      <vt:lpstr>Project Cost Estimate</vt:lpstr>
      <vt:lpstr>3.0 Planning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2020-01-31T03:17:20Z</dcterms:created>
  <dcterms:modified xsi:type="dcterms:W3CDTF">2020-09-09T02:23:45Z</dcterms:modified>
</cp:coreProperties>
</file>