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1" r:id="rId5"/>
    <p:sldId id="262" r:id="rId6"/>
    <p:sldId id="258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795" y="1814052"/>
            <a:ext cx="7617540" cy="1622322"/>
          </a:xfrm>
        </p:spPr>
        <p:txBody>
          <a:bodyPr>
            <a:normAutofit/>
          </a:bodyPr>
          <a:lstStyle/>
          <a:p>
            <a:r>
              <a:rPr lang="en-US" dirty="0"/>
              <a:t>JENKINS </a:t>
            </a:r>
            <a:br>
              <a:rPr lang="en-US" dirty="0"/>
            </a:br>
            <a:r>
              <a:rPr lang="en-US" dirty="0"/>
              <a:t>DEVOPS TOOLS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4745" y="4168197"/>
            <a:ext cx="4932524" cy="7300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KELOMPOK 4 MDPL PRAKTIK XIV</a:t>
            </a:r>
            <a:endParaRPr lang="en-ID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5490" y="436033"/>
            <a:ext cx="6555934" cy="725349"/>
          </a:xfrm>
        </p:spPr>
        <p:txBody>
          <a:bodyPr>
            <a:normAutofit/>
          </a:bodyPr>
          <a:lstStyle/>
          <a:p>
            <a:r>
              <a:rPr lang="en-US" dirty="0"/>
              <a:t>ANGGOTA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49359" y="1327130"/>
            <a:ext cx="7952732" cy="3508626"/>
          </a:xfrm>
        </p:spPr>
        <p:txBody>
          <a:bodyPr/>
          <a:lstStyle/>
          <a:p>
            <a:r>
              <a:rPr lang="en-US" dirty="0"/>
              <a:t>5200411405 _ MUHAMMAD HAFIDZ</a:t>
            </a:r>
          </a:p>
          <a:p>
            <a:r>
              <a:rPr lang="en-US" dirty="0"/>
              <a:t>5200411407 _ RISTU AJI WIJAYANTO </a:t>
            </a:r>
          </a:p>
          <a:p>
            <a:r>
              <a:rPr lang="en-US" dirty="0"/>
              <a:t>5200411435 _ IKHSAN AKBAR </a:t>
            </a:r>
          </a:p>
          <a:p>
            <a:r>
              <a:rPr lang="en-US" dirty="0"/>
              <a:t>5200411439 _ TEGAR RANGGA NUR RIDAWAN 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11" y="1079724"/>
            <a:ext cx="8229600" cy="66971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DevOps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C391D-6913-425D-9CDB-9A4B0AA5D32F}"/>
              </a:ext>
            </a:extLst>
          </p:cNvPr>
          <p:cNvSpPr txBox="1"/>
          <p:nvPr/>
        </p:nvSpPr>
        <p:spPr>
          <a:xfrm>
            <a:off x="245579" y="1613992"/>
            <a:ext cx="87265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(development) dan </a:t>
            </a:r>
            <a:r>
              <a:rPr lang="en-US" dirty="0" err="1"/>
              <a:t>operasi</a:t>
            </a:r>
            <a:r>
              <a:rPr lang="en-US" dirty="0"/>
              <a:t> (operations). DevOps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konseptial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dan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 dan integrative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(develop) dan </a:t>
            </a:r>
            <a:r>
              <a:rPr lang="en-US" dirty="0" err="1"/>
              <a:t>oprasi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(operation).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11" y="1079724"/>
            <a:ext cx="8229600" cy="66971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DevOps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C391D-6913-425D-9CDB-9A4B0AA5D32F}"/>
              </a:ext>
            </a:extLst>
          </p:cNvPr>
          <p:cNvSpPr txBox="1"/>
          <p:nvPr/>
        </p:nvSpPr>
        <p:spPr>
          <a:xfrm>
            <a:off x="245579" y="1613992"/>
            <a:ext cx="87265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DevOps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development dan </a:t>
            </a:r>
            <a:r>
              <a:rPr lang="en-US" dirty="0" err="1"/>
              <a:t>tim</a:t>
            </a:r>
            <a:r>
              <a:rPr lang="en-US" dirty="0"/>
              <a:t> operation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/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-deliver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agar : </a:t>
            </a:r>
          </a:p>
          <a:p>
            <a:pPr algn="just"/>
            <a:r>
              <a:rPr lang="en-US" dirty="0"/>
              <a:t>• </a:t>
            </a:r>
            <a:r>
              <a:rPr lang="en-US" dirty="0" err="1"/>
              <a:t>Meningkatkan</a:t>
            </a:r>
            <a:r>
              <a:rPr lang="en-US" dirty="0"/>
              <a:t> deployment frequency </a:t>
            </a:r>
          </a:p>
          <a:p>
            <a:pPr algn="just"/>
            <a:r>
              <a:rPr lang="en-US" dirty="0"/>
              <a:t>• </a:t>
            </a:r>
            <a:r>
              <a:rPr lang="en-US" dirty="0" err="1"/>
              <a:t>Mengkatkan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•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pada </a:t>
            </a:r>
            <a:r>
              <a:rPr lang="en-US" dirty="0" err="1"/>
              <a:t>rilisan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• </a:t>
            </a:r>
            <a:r>
              <a:rPr lang="en-US" dirty="0" err="1"/>
              <a:t>Mempersingkat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•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pemulihan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34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11" y="1079724"/>
            <a:ext cx="8229600" cy="66971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Jenkins Tools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C391D-6913-425D-9CDB-9A4B0AA5D32F}"/>
              </a:ext>
            </a:extLst>
          </p:cNvPr>
          <p:cNvSpPr txBox="1"/>
          <p:nvPr/>
        </p:nvSpPr>
        <p:spPr>
          <a:xfrm>
            <a:off x="245579" y="1613992"/>
            <a:ext cx="872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Singkatnya</a:t>
            </a:r>
            <a:r>
              <a:rPr lang="en-US" dirty="0"/>
              <a:t> Jenkins </a:t>
            </a:r>
            <a:r>
              <a:rPr lang="en-US" dirty="0" err="1"/>
              <a:t>merupakan</a:t>
            </a:r>
            <a:r>
              <a:rPr lang="en-US" dirty="0"/>
              <a:t> tools DevOps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rasa </a:t>
            </a:r>
            <a:r>
              <a:rPr lang="en-US" dirty="0" err="1"/>
              <a:t>khawatir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insfrastruktur</a:t>
            </a:r>
            <a:r>
              <a:rPr lang="en-US" dirty="0"/>
              <a:t> yang </a:t>
            </a:r>
            <a:r>
              <a:rPr lang="en-US" dirty="0" err="1"/>
              <a:t>mendasaringan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dan </a:t>
            </a:r>
            <a:r>
              <a:rPr lang="en-US" dirty="0" err="1"/>
              <a:t>konfigurasi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actual dan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CI /CD</a:t>
            </a:r>
          </a:p>
        </p:txBody>
      </p:sp>
    </p:spTree>
    <p:extLst>
      <p:ext uri="{BB962C8B-B14F-4D97-AF65-F5344CB8AC3E}">
        <p14:creationId xmlns:p14="http://schemas.microsoft.com/office/powerpoint/2010/main" val="90430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Kelebihan</a:t>
            </a:r>
            <a:r>
              <a:rPr lang="en-US" dirty="0"/>
              <a:t> Jenkins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setup </a:t>
            </a:r>
          </a:p>
          <a:p>
            <a:pPr algn="l"/>
            <a:r>
              <a:rPr lang="en-US" dirty="0" err="1"/>
              <a:t>Mempromosikan</a:t>
            </a:r>
            <a:r>
              <a:rPr lang="en-US" dirty="0"/>
              <a:t> environment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GitOps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Recovery yang </a:t>
            </a:r>
            <a:r>
              <a:rPr lang="en-US" dirty="0" err="1"/>
              <a:t>cepat</a:t>
            </a:r>
            <a:r>
              <a:rPr lang="en-US" dirty="0"/>
              <a:t> </a:t>
            </a:r>
          </a:p>
          <a:p>
            <a:pPr algn="l"/>
            <a:r>
              <a:rPr lang="en-US" dirty="0" err="1"/>
              <a:t>Isolasi</a:t>
            </a:r>
            <a:r>
              <a:rPr lang="en-US" dirty="0"/>
              <a:t> </a:t>
            </a:r>
          </a:p>
          <a:p>
            <a:pPr algn="l"/>
            <a:r>
              <a:rPr lang="en-US" dirty="0" err="1"/>
              <a:t>Kecepatan</a:t>
            </a:r>
            <a:r>
              <a:rPr lang="en-US" dirty="0"/>
              <a:t> </a:t>
            </a:r>
          </a:p>
          <a:p>
            <a:pPr algn="l"/>
            <a:r>
              <a:rPr lang="en-US" dirty="0" err="1"/>
              <a:t>Rilis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Kekurangan</a:t>
            </a:r>
            <a:r>
              <a:rPr lang="en-US" dirty="0"/>
              <a:t> Jenkins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239491" cy="22762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err="1"/>
              <a:t>Terbatas</a:t>
            </a:r>
            <a:r>
              <a:rPr lang="en-US" dirty="0"/>
              <a:t> pada Kubernetes. </a:t>
            </a:r>
            <a:r>
              <a:rPr lang="en-US" dirty="0" err="1"/>
              <a:t>Aspek</a:t>
            </a:r>
            <a:r>
              <a:rPr lang="en-US" dirty="0"/>
              <a:t> deploy Jenkins </a:t>
            </a:r>
            <a:r>
              <a:rPr lang="en-US" dirty="0" err="1"/>
              <a:t>berkelanjutan</a:t>
            </a:r>
            <a:r>
              <a:rPr lang="en-US" dirty="0"/>
              <a:t> </a:t>
            </a:r>
            <a:r>
              <a:rPr lang="en-US" dirty="0" err="1"/>
              <a:t>ditunjukan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namespace </a:t>
            </a:r>
            <a:r>
              <a:rPr lang="en-US" dirty="0" err="1"/>
              <a:t>kebernetes</a:t>
            </a:r>
            <a:r>
              <a:rPr lang="en-US" dirty="0"/>
              <a:t>  </a:t>
            </a:r>
          </a:p>
          <a:p>
            <a:pPr algn="l"/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Level </a:t>
            </a:r>
            <a:r>
              <a:rPr lang="en-US" dirty="0" err="1"/>
              <a:t>ke</a:t>
            </a:r>
            <a:r>
              <a:rPr lang="en-US" dirty="0"/>
              <a:t> Level Cluster-Admin Kubernetes </a:t>
            </a:r>
          </a:p>
          <a:p>
            <a:pPr algn="l"/>
            <a:r>
              <a:rPr lang="en-US" dirty="0"/>
              <a:t> Jenkins </a:t>
            </a:r>
            <a:r>
              <a:rPr lang="en-US" dirty="0" err="1"/>
              <a:t>terbatas</a:t>
            </a:r>
            <a:r>
              <a:rPr lang="en-US" dirty="0"/>
              <a:t> pada </a:t>
            </a:r>
            <a:r>
              <a:rPr lang="en-US" dirty="0" err="1"/>
              <a:t>proyek</a:t>
            </a:r>
            <a:r>
              <a:rPr lang="en-US" dirty="0"/>
              <a:t> Git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E6DAB8-2331-42E1-ABA4-07495FA616AD}"/>
              </a:ext>
            </a:extLst>
          </p:cNvPr>
          <p:cNvSpPr txBox="1">
            <a:spLocks/>
          </p:cNvSpPr>
          <p:nvPr/>
        </p:nvSpPr>
        <p:spPr>
          <a:xfrm>
            <a:off x="208711" y="1079724"/>
            <a:ext cx="8229600" cy="6697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b="0" dirty="0"/>
              <a:t>Apa saja kelebihan dan kekurangan Jenkins Tools</a:t>
            </a:r>
            <a:br>
              <a:rPr lang="en-US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11" y="1079724"/>
            <a:ext cx="8229600" cy="6697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KESIMPULAN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C391D-6913-425D-9CDB-9A4B0AA5D32F}"/>
              </a:ext>
            </a:extLst>
          </p:cNvPr>
          <p:cNvSpPr txBox="1"/>
          <p:nvPr/>
        </p:nvSpPr>
        <p:spPr>
          <a:xfrm>
            <a:off x="245579" y="1613992"/>
            <a:ext cx="87265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Kami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 model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Waterfall, Prototype, RAD, </a:t>
            </a:r>
            <a:r>
              <a:rPr lang="en-US" dirty="0" err="1"/>
              <a:t>Continous</a:t>
            </a:r>
            <a:r>
              <a:rPr lang="en-US" dirty="0"/>
              <a:t> Integration dan DevOps.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yang </a:t>
            </a:r>
            <a:r>
              <a:rPr lang="en-US" dirty="0" err="1"/>
              <a:t>dianalisa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kekurangannya</a:t>
            </a:r>
            <a:r>
              <a:rPr lang="en-US" dirty="0"/>
              <a:t> masing-masing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mana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Dari </a:t>
            </a: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masingmasing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mana yang paling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dirinya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8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BCD39-8737-4CC7-BF11-9651EFA9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68" y="945721"/>
            <a:ext cx="4932833" cy="37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JENKINS  DEVOPS TOOLS </vt:lpstr>
      <vt:lpstr>ANGGOTA</vt:lpstr>
      <vt:lpstr>DevOps</vt:lpstr>
      <vt:lpstr>DevOps</vt:lpstr>
      <vt:lpstr>DevOps</vt:lpstr>
      <vt:lpstr>DevOps</vt:lpstr>
      <vt:lpstr>DevOps</vt:lpstr>
      <vt:lpstr>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2022-01-11T12:19:26Z</dcterms:modified>
</cp:coreProperties>
</file>