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64" r:id="rId5"/>
    <p:sldId id="266" r:id="rId6"/>
    <p:sldId id="267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Ibnu sinai" userId="ca2c166763763566" providerId="LiveId" clId="{C9F3F492-5D9E-4F6F-B591-B3B534D64204}"/>
    <pc:docChg chg="custSel modSld">
      <pc:chgData name="Muhammad Ibnu sinai" userId="ca2c166763763566" providerId="LiveId" clId="{C9F3F492-5D9E-4F6F-B591-B3B534D64204}" dt="2023-08-29T08:52:02.285" v="2" actId="27636"/>
      <pc:docMkLst>
        <pc:docMk/>
      </pc:docMkLst>
      <pc:sldChg chg="modSp mod">
        <pc:chgData name="Muhammad Ibnu sinai" userId="ca2c166763763566" providerId="LiveId" clId="{C9F3F492-5D9E-4F6F-B591-B3B534D64204}" dt="2023-08-29T08:52:02.285" v="2" actId="27636"/>
        <pc:sldMkLst>
          <pc:docMk/>
          <pc:sldMk cId="1632486057" sldId="259"/>
        </pc:sldMkLst>
        <pc:spChg chg="mod">
          <ac:chgData name="Muhammad Ibnu sinai" userId="ca2c166763763566" providerId="LiveId" clId="{C9F3F492-5D9E-4F6F-B591-B3B534D64204}" dt="2023-08-29T08:52:02.285" v="2" actId="27636"/>
          <ac:spMkLst>
            <pc:docMk/>
            <pc:sldMk cId="1632486057" sldId="259"/>
            <ac:spMk id="2" creationId="{47BEC085-B822-EDAD-0E5A-42CBD407CC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00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0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34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1971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64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53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333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073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74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5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13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563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862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8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542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96F38-D017-442B-A064-B3EB7974F43A}" type="datetimeFigureOut">
              <a:rPr lang="en-ID" smtClean="0"/>
              <a:t>29/08/2023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C8C91D-99E4-4730-A99E-C1F3E5FF534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185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6A35-7FF0-537D-94D6-E187EEA7F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2051C-CE1D-8621-1062-632408ECC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964"/>
            <a:ext cx="9144000" cy="1655762"/>
          </a:xfrm>
        </p:spPr>
        <p:txBody>
          <a:bodyPr/>
          <a:lstStyle/>
          <a:p>
            <a:r>
              <a:rPr lang="en-US" dirty="0"/>
              <a:t>HOME CREDIT</a:t>
            </a:r>
          </a:p>
        </p:txBody>
      </p:sp>
    </p:spTree>
    <p:extLst>
      <p:ext uri="{BB962C8B-B14F-4D97-AF65-F5344CB8AC3E}">
        <p14:creationId xmlns:p14="http://schemas.microsoft.com/office/powerpoint/2010/main" val="394608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0B02-847F-5E67-D374-72BC0293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Latar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Belakang</a:t>
            </a:r>
            <a:r>
              <a:rPr lang="en-ID" b="1" i="0" dirty="0">
                <a:effectLst/>
                <a:latin typeface="Söhne"/>
              </a:rPr>
              <a:t> Perusahaan: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E7DA-4777-855E-8AD8-88C9011D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Kredit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kredit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berfokus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pinjaman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agunan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Perusahaan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peminjaman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uang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kriteria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ID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Perusahaan</a:t>
            </a:r>
          </a:p>
          <a:p>
            <a:pPr lvl="1"/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pribadi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calon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kreditur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BI checking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calon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debitur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Rasio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pendapatan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- cost/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hutang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BA85-4E5E-F9D1-B28A-34A1EFB4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41E5-BAE0-B4AF-7BD4-4E1F5605B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credit </a:t>
            </a:r>
            <a:r>
              <a:rPr lang="en-US" dirty="0" err="1"/>
              <a:t>berupaya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penganalisisan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kreditur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berkemungkinan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mancet</a:t>
            </a:r>
            <a:r>
              <a:rPr lang="en-US" dirty="0"/>
              <a:t>.</a:t>
            </a:r>
          </a:p>
          <a:p>
            <a:r>
              <a:rPr lang="en-US" dirty="0"/>
              <a:t>Upaya </a:t>
            </a:r>
            <a:r>
              <a:rPr lang="en-US" dirty="0" err="1"/>
              <a:t>penganalisisan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untuk </a:t>
            </a:r>
            <a:r>
              <a:rPr lang="en-US" dirty="0" err="1"/>
              <a:t>memperbesar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Perusahaan dalam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penagihan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kreditur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657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A5A3-40F2-09B4-1BB3-84BEFDEE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APPROACH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8224-ACB7-F7C0-1C3F-BC24A237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Data:</a:t>
            </a:r>
          </a:p>
          <a:p>
            <a:pPr marL="0" indent="0">
              <a:buNone/>
            </a:pPr>
            <a:r>
              <a:rPr lang="en-ID" dirty="0" err="1"/>
              <a:t>Pertama</a:t>
            </a:r>
            <a:r>
              <a:rPr lang="en-ID" dirty="0"/>
              <a:t>, data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calon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dikumpulkan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penghasilan</a:t>
            </a:r>
            <a:r>
              <a:rPr lang="en-ID" dirty="0"/>
              <a:t>, </a:t>
            </a:r>
            <a:r>
              <a:rPr lang="en-ID" dirty="0" err="1"/>
              <a:t>pengeluaran</a:t>
            </a:r>
            <a:r>
              <a:rPr lang="en-ID" dirty="0"/>
              <a:t>, </a:t>
            </a:r>
            <a:r>
              <a:rPr lang="en-ID" dirty="0" err="1"/>
              <a:t>aset</a:t>
            </a:r>
            <a:r>
              <a:rPr lang="en-ID" dirty="0"/>
              <a:t>, dan </a:t>
            </a:r>
            <a:r>
              <a:rPr lang="en-ID" dirty="0" err="1"/>
              <a:t>hutang</a:t>
            </a:r>
            <a:r>
              <a:rPr lang="en-ID" dirty="0"/>
              <a:t>.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dan </a:t>
            </a:r>
            <a:r>
              <a:rPr lang="en-ID" dirty="0" err="1"/>
              <a:t>histori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juga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Penghasilan</a:t>
            </a:r>
            <a:r>
              <a:rPr lang="en-ID" dirty="0"/>
              <a:t> dan </a:t>
            </a:r>
            <a:r>
              <a:rPr lang="en-ID" dirty="0" err="1"/>
              <a:t>Pengeluaran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Data </a:t>
            </a:r>
            <a:r>
              <a:rPr lang="en-ID" dirty="0" err="1"/>
              <a:t>penghasilan</a:t>
            </a:r>
            <a:r>
              <a:rPr lang="en-ID" dirty="0"/>
              <a:t> dan </a:t>
            </a:r>
            <a:r>
              <a:rPr lang="en-ID" dirty="0" err="1"/>
              <a:t>pengeluaran</a:t>
            </a:r>
            <a:r>
              <a:rPr lang="en-ID" dirty="0"/>
              <a:t> </a:t>
            </a:r>
            <a:r>
              <a:rPr lang="en-ID" dirty="0" err="1"/>
              <a:t>dianalisis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rasio</a:t>
            </a:r>
            <a:r>
              <a:rPr lang="en-ID" dirty="0"/>
              <a:t> </a:t>
            </a:r>
            <a:r>
              <a:rPr lang="en-ID" dirty="0" err="1"/>
              <a:t>penghasilan-keutang</a:t>
            </a:r>
            <a:r>
              <a:rPr lang="en-ID" dirty="0"/>
              <a:t> (debt-to-income ratio).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porsi</a:t>
            </a:r>
            <a:r>
              <a:rPr lang="en-ID" dirty="0"/>
              <a:t> </a:t>
            </a:r>
            <a:r>
              <a:rPr lang="en-ID" dirty="0" err="1"/>
              <a:t>penghasilan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hutang</a:t>
            </a:r>
            <a:r>
              <a:rPr lang="en-ID" dirty="0"/>
              <a:t>,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indikasi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Evaluasi</a:t>
            </a:r>
            <a:r>
              <a:rPr lang="en-ID" dirty="0"/>
              <a:t> Riwayat </a:t>
            </a:r>
            <a:r>
              <a:rPr lang="en-ID" dirty="0" err="1"/>
              <a:t>Kredit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Riwayat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ditinjau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hutang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tunggakan</a:t>
            </a:r>
            <a:r>
              <a:rPr lang="en-ID" dirty="0"/>
              <a:t>, dan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hutang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masa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487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5D26-A9B0-3700-A242-32B75614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31"/>
            <a:ext cx="10515600" cy="5710432"/>
          </a:xfrm>
        </p:spPr>
        <p:txBody>
          <a:bodyPr>
            <a:normAutofit/>
          </a:bodyPr>
          <a:lstStyle/>
          <a:p>
            <a:endParaRPr lang="en-ID" dirty="0"/>
          </a:p>
          <a:p>
            <a:r>
              <a:rPr lang="en-ID" dirty="0" err="1"/>
              <a:t>Analisis</a:t>
            </a:r>
            <a:r>
              <a:rPr lang="en-ID" dirty="0"/>
              <a:t> Skor </a:t>
            </a:r>
            <a:r>
              <a:rPr lang="en-ID" dirty="0" err="1"/>
              <a:t>Kredit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Berdasarkan</a:t>
            </a:r>
            <a:r>
              <a:rPr lang="en-ID" dirty="0"/>
              <a:t> data yang </a:t>
            </a:r>
            <a:r>
              <a:rPr lang="en-ID" dirty="0" err="1"/>
              <a:t>terkumpul</a:t>
            </a:r>
            <a:r>
              <a:rPr lang="en-ID" dirty="0"/>
              <a:t>,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. Skor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indikator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yang </a:t>
            </a:r>
            <a:r>
              <a:rPr lang="en-ID" dirty="0" err="1"/>
              <a:t>merefleksikan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. Skor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faktor-faktor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histori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hutang</a:t>
            </a:r>
            <a:r>
              <a:rPr lang="en-ID" dirty="0"/>
              <a:t>, dan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data-data yang </a:t>
            </a:r>
            <a:r>
              <a:rPr lang="en-ID" dirty="0" err="1"/>
              <a:t>dikumpulkan</a:t>
            </a:r>
            <a:r>
              <a:rPr lang="en-ID" dirty="0"/>
              <a:t> dan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dinilai</a:t>
            </a:r>
            <a:r>
              <a:rPr lang="en-ID" dirty="0"/>
              <a:t>.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menyetujui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menolak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4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F6C8-215A-BD38-0BE7-7F110029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796"/>
            <a:ext cx="10515600" cy="5477167"/>
          </a:xfrm>
        </p:spPr>
        <p:txBody>
          <a:bodyPr>
            <a:normAutofit/>
          </a:bodyPr>
          <a:lstStyle/>
          <a:p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, </a:t>
            </a:r>
            <a:r>
              <a:rPr lang="en-ID" dirty="0" err="1"/>
              <a:t>pemberi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yang </a:t>
            </a:r>
            <a:r>
              <a:rPr lang="en-ID" dirty="0" err="1"/>
              <a:t>disetujui</a:t>
            </a:r>
            <a:r>
              <a:rPr lang="en-ID" dirty="0"/>
              <a:t>, </a:t>
            </a:r>
            <a:r>
              <a:rPr lang="en-ID" dirty="0" err="1"/>
              <a:t>suku</a:t>
            </a:r>
            <a:r>
              <a:rPr lang="en-ID" dirty="0"/>
              <a:t> </a:t>
            </a:r>
            <a:r>
              <a:rPr lang="en-ID" dirty="0" err="1"/>
              <a:t>bunga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dikenakan</a:t>
            </a:r>
            <a:r>
              <a:rPr lang="en-ID" dirty="0"/>
              <a:t>, dan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.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.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pemberi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informasional</a:t>
            </a:r>
            <a:r>
              <a:rPr lang="en-ID" dirty="0"/>
              <a:t> dan </a:t>
            </a:r>
            <a:r>
              <a:rPr lang="en-ID" dirty="0" err="1"/>
              <a:t>rasional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perorangan</a:t>
            </a:r>
            <a:r>
              <a:rPr lang="en-ID" dirty="0"/>
              <a:t>. Data-data yang </a:t>
            </a:r>
            <a:r>
              <a:rPr lang="en-ID" dirty="0" err="1"/>
              <a:t>dikumpulkan</a:t>
            </a:r>
            <a:r>
              <a:rPr lang="en-ID" dirty="0"/>
              <a:t> dan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yang </a:t>
            </a:r>
            <a:r>
              <a:rPr lang="en-ID" dirty="0" err="1"/>
              <a:t>sukses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041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A4-E71C-1B0F-DBCA-E9345748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4695-3084-4466-5C1C-FD6A1CDE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 Requirement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,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, format, dan </a:t>
            </a:r>
            <a:r>
              <a:rPr lang="en-ID" dirty="0" err="1"/>
              <a:t>representasi</a:t>
            </a:r>
            <a:r>
              <a:rPr lang="en-ID" dirty="0"/>
              <a:t> data </a:t>
            </a:r>
            <a:r>
              <a:rPr lang="en-ID" dirty="0" err="1"/>
              <a:t>tertentu</a:t>
            </a:r>
            <a:r>
              <a:rPr lang="en-ID" dirty="0"/>
              <a:t> yang </a:t>
            </a:r>
            <a:r>
              <a:rPr lang="en-ID" dirty="0" err="1"/>
              <a:t>dipandu</a:t>
            </a:r>
            <a:r>
              <a:rPr lang="en-ID" dirty="0"/>
              <a:t> oleh </a:t>
            </a:r>
            <a:r>
              <a:rPr lang="en-ID" dirty="0" err="1"/>
              <a:t>pengetahuan</a:t>
            </a:r>
            <a:r>
              <a:rPr lang="en-ID" dirty="0"/>
              <a:t> domain. Jadi, 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data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perlukan</a:t>
            </a:r>
            <a:r>
              <a:rPr lang="en-ID" dirty="0"/>
              <a:t> dan format data yang ideal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di </a:t>
            </a:r>
            <a:r>
              <a:rPr lang="en-ID" dirty="0" err="1"/>
              <a:t>bagian</a:t>
            </a:r>
            <a:r>
              <a:rPr lang="en-ID" dirty="0"/>
              <a:t> analytic approach.</a:t>
            </a:r>
          </a:p>
        </p:txBody>
      </p:sp>
    </p:spTree>
    <p:extLst>
      <p:ext uri="{BB962C8B-B14F-4D97-AF65-F5344CB8AC3E}">
        <p14:creationId xmlns:p14="http://schemas.microsoft.com/office/powerpoint/2010/main" val="369808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803C-1C1E-6E6B-6FB5-37FBEA5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B9DB-2A88-6018-DA05-FD32871D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bi checking</a:t>
            </a:r>
          </a:p>
          <a:p>
            <a:r>
              <a:rPr lang="en-US" dirty="0"/>
              <a:t>Database Data </a:t>
            </a:r>
            <a:r>
              <a:rPr lang="en-US" dirty="0" err="1"/>
              <a:t>pribadi</a:t>
            </a:r>
            <a:r>
              <a:rPr lang="en-US" dirty="0"/>
              <a:t> (Alamat,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kandung</a:t>
            </a:r>
            <a:r>
              <a:rPr lang="en-US" dirty="0"/>
              <a:t>)</a:t>
            </a:r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debitur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398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C085-B822-EDAD-0E5A-42CBD407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collection</a:t>
            </a:r>
            <a:br>
              <a:rPr lang="en-US"/>
            </a:br>
            <a:br>
              <a:rPr lang="en-US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3F64-E6D2-24CF-542F-39455CED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86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447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Söhne</vt:lpstr>
      <vt:lpstr>Trebuchet MS</vt:lpstr>
      <vt:lpstr>Wingdings 3</vt:lpstr>
      <vt:lpstr>Facet</vt:lpstr>
      <vt:lpstr>Business understanding</vt:lpstr>
      <vt:lpstr> Latar Belakang Perusahaan:</vt:lpstr>
      <vt:lpstr>problem</vt:lpstr>
      <vt:lpstr>ANALYTIC APPROACH</vt:lpstr>
      <vt:lpstr>PowerPoint Presentation</vt:lpstr>
      <vt:lpstr>PowerPoint Presentation</vt:lpstr>
      <vt:lpstr>DATA REQUIREMENT</vt:lpstr>
      <vt:lpstr>Data requirement</vt:lpstr>
      <vt:lpstr>Data collection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Muhammad Ibnu sinai</dc:creator>
  <cp:lastModifiedBy>Muhammad Ibnu sinai</cp:lastModifiedBy>
  <cp:revision>1</cp:revision>
  <dcterms:created xsi:type="dcterms:W3CDTF">2023-08-29T08:19:24Z</dcterms:created>
  <dcterms:modified xsi:type="dcterms:W3CDTF">2023-08-29T08:52:12Z</dcterms:modified>
</cp:coreProperties>
</file>