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4" r:id="rId7"/>
    <p:sldId id="273" r:id="rId8"/>
    <p:sldId id="272" r:id="rId9"/>
    <p:sldId id="274" r:id="rId10"/>
    <p:sldId id="279" r:id="rId11"/>
    <p:sldId id="275" r:id="rId12"/>
    <p:sldId id="277" r:id="rId13"/>
    <p:sldId id="276" r:id="rId14"/>
    <p:sldId id="278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100" d="100"/>
          <a:sy n="100" d="100"/>
        </p:scale>
        <p:origin x="533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12/14/2023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181819" y="526211"/>
            <a:ext cx="9973161" cy="3280473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50857" y="3916392"/>
            <a:ext cx="10104123" cy="500333"/>
          </a:xfrm>
        </p:spPr>
        <p:txBody>
          <a:bodyPr/>
          <a:lstStyle/>
          <a:p>
            <a:r>
              <a:rPr lang="en-US" dirty="0"/>
              <a:t>STUDI KASUS KENDARAAN DARAT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/>
          <a:lstStyle/>
          <a:p>
            <a:r>
              <a:rPr lang="en-US" dirty="0" err="1"/>
              <a:t>Desember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59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D4FA4C-A528-051F-99A4-CADEAB968686}"/>
              </a:ext>
            </a:extLst>
          </p:cNvPr>
          <p:cNvSpPr txBox="1">
            <a:spLocks/>
          </p:cNvSpPr>
          <p:nvPr/>
        </p:nvSpPr>
        <p:spPr bwMode="grayWhite">
          <a:xfrm>
            <a:off x="4278701" y="567390"/>
            <a:ext cx="3634597" cy="5062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CODE PROGRAM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21791-8756-DF7B-0A61-5047F657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45" y="1163138"/>
            <a:ext cx="8768509" cy="3669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2E083-305A-27DE-D5E8-5204BD76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44" y="4732779"/>
            <a:ext cx="8768509" cy="10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65908DF-DD34-62F8-3DED-2027E063DB7A}"/>
              </a:ext>
            </a:extLst>
          </p:cNvPr>
          <p:cNvSpPr txBox="1">
            <a:spLocks/>
          </p:cNvSpPr>
          <p:nvPr/>
        </p:nvSpPr>
        <p:spPr bwMode="grayWhite">
          <a:xfrm>
            <a:off x="3041466" y="601412"/>
            <a:ext cx="6109068" cy="500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OUTPUT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6199E-A51D-E9F8-2834-AB459256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85" y="1199072"/>
            <a:ext cx="10287030" cy="48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50857" y="3676955"/>
            <a:ext cx="10090287" cy="593120"/>
          </a:xfrm>
        </p:spPr>
        <p:txBody>
          <a:bodyPr/>
          <a:lstStyle/>
          <a:p>
            <a:r>
              <a:rPr lang="en-US" dirty="0"/>
              <a:t>MUHAMMAD IQBAL RAVELINO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9333-CF88-48B4-8124-9F56584628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3912235" y="4623758"/>
            <a:ext cx="4367531" cy="388188"/>
          </a:xfrm>
        </p:spPr>
        <p:txBody>
          <a:bodyPr/>
          <a:lstStyle/>
          <a:p>
            <a:r>
              <a:rPr lang="en-US" dirty="0"/>
              <a:t>NPM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7F8C00-D731-4600-B308-67C385FC68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3912235" y="5098211"/>
            <a:ext cx="4367531" cy="750498"/>
          </a:xfrm>
        </p:spPr>
        <p:txBody>
          <a:bodyPr/>
          <a:lstStyle/>
          <a:p>
            <a:r>
              <a:rPr lang="en-US" dirty="0"/>
              <a:t>5220411256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722" y="498010"/>
            <a:ext cx="4811720" cy="2072661"/>
          </a:xfrm>
        </p:spPr>
        <p:txBody>
          <a:bodyPr>
            <a:normAutofit/>
          </a:bodyPr>
          <a:lstStyle/>
          <a:p>
            <a:r>
              <a:rPr lang="en-US" dirty="0"/>
              <a:t>Diagram UML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0721" y="2570671"/>
            <a:ext cx="5303694" cy="3702988"/>
          </a:xfrm>
        </p:spPr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yang Bernama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darat</a:t>
            </a:r>
            <a:r>
              <a:rPr lang="en-US" dirty="0"/>
              <a:t>, yang </a:t>
            </a:r>
            <a:r>
              <a:rPr lang="en-US" dirty="0" err="1"/>
              <a:t>mempunyai</a:t>
            </a:r>
            <a:r>
              <a:rPr lang="en-US" dirty="0"/>
              <a:t> 2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dan </a:t>
            </a:r>
            <a:r>
              <a:rPr lang="en-US" dirty="0" err="1"/>
              <a:t>mobil</a:t>
            </a:r>
            <a:endParaRPr lang="en-US" dirty="0"/>
          </a:p>
          <a:p>
            <a:r>
              <a:rPr lang="en-US" dirty="0" err="1"/>
              <a:t>Dikelas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Gerbong</a:t>
            </a:r>
            <a:r>
              <a:rPr lang="en-US" dirty="0"/>
              <a:t>, </a:t>
            </a:r>
            <a:r>
              <a:rPr lang="en-US" dirty="0" err="1"/>
              <a:t>JumlahKursi</a:t>
            </a:r>
            <a:r>
              <a:rPr lang="en-US" dirty="0"/>
              <a:t>, </a:t>
            </a:r>
            <a:r>
              <a:rPr lang="en-US" dirty="0" err="1"/>
              <a:t>JenisLayananKereta</a:t>
            </a:r>
            <a:r>
              <a:rPr lang="en-US" dirty="0"/>
              <a:t>, dan Rute</a:t>
            </a:r>
          </a:p>
          <a:p>
            <a:r>
              <a:rPr lang="en-US" dirty="0"/>
              <a:t>Dan </a:t>
            </a:r>
            <a:r>
              <a:rPr lang="en-US" dirty="0" err="1"/>
              <a:t>dikelas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,</a:t>
            </a:r>
            <a:r>
              <a:rPr lang="nl-NL" dirty="0"/>
              <a:t>startEngine, stopEngine, Maju, Mundur, dan Belok</a:t>
            </a:r>
          </a:p>
          <a:p>
            <a:r>
              <a:rPr lang="nl-NL" dirty="0"/>
              <a:t>Dikelas mobil balap ini terdapat tambahan FrontWing dan RearWing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terahir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crossroad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SunroofType</a:t>
            </a:r>
            <a:r>
              <a:rPr lang="en-US" dirty="0"/>
              <a:t> dan </a:t>
            </a:r>
            <a:r>
              <a:rPr lang="en-US" dirty="0" err="1"/>
              <a:t>ShockBreaker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E371-0222-8C9D-C918-9625ED07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" y="498010"/>
            <a:ext cx="5020503" cy="59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28EC9-901A-AC3F-1851-EBD1E2BF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93" y="1153273"/>
            <a:ext cx="10489614" cy="5187143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D4FA4C-A528-051F-99A4-CADEAB968686}"/>
              </a:ext>
            </a:extLst>
          </p:cNvPr>
          <p:cNvSpPr txBox="1">
            <a:spLocks/>
          </p:cNvSpPr>
          <p:nvPr/>
        </p:nvSpPr>
        <p:spPr bwMode="grayWhite">
          <a:xfrm>
            <a:off x="4553422" y="646981"/>
            <a:ext cx="3634597" cy="5062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CODE PROGRAM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00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D4FA4C-A528-051F-99A4-CADEAB968686}"/>
              </a:ext>
            </a:extLst>
          </p:cNvPr>
          <p:cNvSpPr txBox="1">
            <a:spLocks/>
          </p:cNvSpPr>
          <p:nvPr/>
        </p:nvSpPr>
        <p:spPr bwMode="grayWhite">
          <a:xfrm>
            <a:off x="4212565" y="555151"/>
            <a:ext cx="3634597" cy="5062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CODE PROGRAM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20824-C175-6074-AC3A-EAC210C5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7" y="1012228"/>
            <a:ext cx="9900251" cy="3958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A5D10-7F62-EBE0-A675-9EE2710F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7" y="4970547"/>
            <a:ext cx="9900251" cy="12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65908DF-DD34-62F8-3DED-2027E063DB7A}"/>
              </a:ext>
            </a:extLst>
          </p:cNvPr>
          <p:cNvSpPr txBox="1">
            <a:spLocks/>
          </p:cNvSpPr>
          <p:nvPr/>
        </p:nvSpPr>
        <p:spPr bwMode="grayWhite">
          <a:xfrm>
            <a:off x="2766745" y="664233"/>
            <a:ext cx="6109068" cy="500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OUTPUT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8F6D3-C155-3E07-D82F-DF27961E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98" y="1392163"/>
            <a:ext cx="9312203" cy="48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D4FA4C-A528-051F-99A4-CADEAB968686}"/>
              </a:ext>
            </a:extLst>
          </p:cNvPr>
          <p:cNvSpPr txBox="1">
            <a:spLocks/>
          </p:cNvSpPr>
          <p:nvPr/>
        </p:nvSpPr>
        <p:spPr bwMode="grayWhite">
          <a:xfrm>
            <a:off x="4553422" y="457405"/>
            <a:ext cx="3634597" cy="5062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CODE PROGRAM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AB2380-5DFB-9771-A750-FADCAF26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9" y="1264142"/>
            <a:ext cx="7026572" cy="4627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C34F8-8D39-D7C4-A53C-2C4228FC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14" y="1264142"/>
            <a:ext cx="3740197" cy="1668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938908-66DD-0A7E-BDCC-19CE8DDE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00" y="3700838"/>
            <a:ext cx="7064311" cy="21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65908DF-DD34-62F8-3DED-2027E063DB7A}"/>
              </a:ext>
            </a:extLst>
          </p:cNvPr>
          <p:cNvSpPr txBox="1">
            <a:spLocks/>
          </p:cNvSpPr>
          <p:nvPr/>
        </p:nvSpPr>
        <p:spPr bwMode="grayWhite">
          <a:xfrm>
            <a:off x="2766745" y="500331"/>
            <a:ext cx="6109068" cy="500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OUTPUT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B4D63-E527-1395-9F87-48746EED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07" y="1129453"/>
            <a:ext cx="8790186" cy="50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0D4FA4C-A528-051F-99A4-CADEAB968686}"/>
              </a:ext>
            </a:extLst>
          </p:cNvPr>
          <p:cNvSpPr txBox="1">
            <a:spLocks/>
          </p:cNvSpPr>
          <p:nvPr/>
        </p:nvSpPr>
        <p:spPr bwMode="grayWhite">
          <a:xfrm>
            <a:off x="4553422" y="500332"/>
            <a:ext cx="3634597" cy="5062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CODE PROGRAM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1FB14-BBED-CF34-7D87-D7413BE3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90" y="1006624"/>
            <a:ext cx="9069270" cy="380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AD2CA-7AEA-EDEC-8D70-9C7ADB1B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50" y="1765822"/>
            <a:ext cx="5124860" cy="2693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2083E-348E-3805-2345-8B65674C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90" y="4813070"/>
            <a:ext cx="9069270" cy="14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65908DF-DD34-62F8-3DED-2027E063DB7A}"/>
              </a:ext>
            </a:extLst>
          </p:cNvPr>
          <p:cNvSpPr txBox="1">
            <a:spLocks/>
          </p:cNvSpPr>
          <p:nvPr/>
        </p:nvSpPr>
        <p:spPr bwMode="grayWhite">
          <a:xfrm>
            <a:off x="2766745" y="454249"/>
            <a:ext cx="6109068" cy="500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OUTPUT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B594E-5EDA-6CED-8E07-582E86E0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6" y="1104046"/>
            <a:ext cx="8923507" cy="50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Vintage presentation</Template>
  <TotalTime>324</TotalTime>
  <Words>122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Edwardian Script ITC</vt:lpstr>
      <vt:lpstr>Office Theme</vt:lpstr>
      <vt:lpstr>Pemrograman berorientasi objek praktik </vt:lpstr>
      <vt:lpstr>Diagram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 praktik </dc:title>
  <dc:creator>iqbal ravelino</dc:creator>
  <cp:lastModifiedBy>iqbal ravelino</cp:lastModifiedBy>
  <cp:revision>2</cp:revision>
  <dcterms:created xsi:type="dcterms:W3CDTF">2023-12-14T03:32:24Z</dcterms:created>
  <dcterms:modified xsi:type="dcterms:W3CDTF">2023-12-14T08:56:42Z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