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8A5C-EA21-4189-AF6C-08B508169962}" type="datetimeFigureOut">
              <a:rPr lang="tr-TR" smtClean="0"/>
              <a:pPr/>
              <a:t>20.10.2020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3DDC-294F-4BAD-864F-87DB0A01B5F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8A5C-EA21-4189-AF6C-08B508169962}" type="datetimeFigureOut">
              <a:rPr lang="tr-TR" smtClean="0"/>
              <a:pPr/>
              <a:t>20.10.2020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3DDC-294F-4BAD-864F-87DB0A01B5F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8A5C-EA21-4189-AF6C-08B508169962}" type="datetimeFigureOut">
              <a:rPr lang="tr-TR" smtClean="0"/>
              <a:pPr/>
              <a:t>20.10.2020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3DDC-294F-4BAD-864F-87DB0A01B5F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8A5C-EA21-4189-AF6C-08B508169962}" type="datetimeFigureOut">
              <a:rPr lang="tr-TR" smtClean="0"/>
              <a:pPr/>
              <a:t>20.10.2020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3DDC-294F-4BAD-864F-87DB0A01B5F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8A5C-EA21-4189-AF6C-08B508169962}" type="datetimeFigureOut">
              <a:rPr lang="tr-TR" smtClean="0"/>
              <a:pPr/>
              <a:t>20.10.2020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3DDC-294F-4BAD-864F-87DB0A01B5F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8A5C-EA21-4189-AF6C-08B508169962}" type="datetimeFigureOut">
              <a:rPr lang="tr-TR" smtClean="0"/>
              <a:pPr/>
              <a:t>20.10.2020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3DDC-294F-4BAD-864F-87DB0A01B5F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8A5C-EA21-4189-AF6C-08B508169962}" type="datetimeFigureOut">
              <a:rPr lang="tr-TR" smtClean="0"/>
              <a:pPr/>
              <a:t>20.10.2020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3DDC-294F-4BAD-864F-87DB0A01B5F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8A5C-EA21-4189-AF6C-08B508169962}" type="datetimeFigureOut">
              <a:rPr lang="tr-TR" smtClean="0"/>
              <a:pPr/>
              <a:t>20.10.2020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3DDC-294F-4BAD-864F-87DB0A01B5F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8A5C-EA21-4189-AF6C-08B508169962}" type="datetimeFigureOut">
              <a:rPr lang="tr-TR" smtClean="0"/>
              <a:pPr/>
              <a:t>20.10.2020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3DDC-294F-4BAD-864F-87DB0A01B5F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8A5C-EA21-4189-AF6C-08B508169962}" type="datetimeFigureOut">
              <a:rPr lang="tr-TR" smtClean="0"/>
              <a:pPr/>
              <a:t>20.10.2020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3DDC-294F-4BAD-864F-87DB0A01B5F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8A5C-EA21-4189-AF6C-08B508169962}" type="datetimeFigureOut">
              <a:rPr lang="tr-TR" smtClean="0"/>
              <a:pPr/>
              <a:t>20.10.2020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3DDC-294F-4BAD-864F-87DB0A01B5F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C8A5C-EA21-4189-AF6C-08B508169962}" type="datetimeFigureOut">
              <a:rPr lang="tr-TR" smtClean="0"/>
              <a:pPr/>
              <a:t>20.10.2020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A3DDC-294F-4BAD-864F-87DB0A01B5F8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Bilgisayar Bilimi için Ayrık Matematik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Ahmet Bedri ÖZER</a:t>
            </a:r>
            <a:endParaRPr lang="tr-TR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Genel Bilgi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Ayrık matematik, matematiğin ayrık nesneler ile ilgilenen alt dalıdır? </a:t>
            </a:r>
            <a:r>
              <a:rPr lang="tr-TR" dirty="0" smtClean="0">
                <a:solidFill>
                  <a:srgbClr val="FF0000"/>
                </a:solidFill>
              </a:rPr>
              <a:t>NEDEN </a:t>
            </a:r>
            <a:r>
              <a:rPr lang="tr-TR" smtClean="0">
                <a:solidFill>
                  <a:srgbClr val="FF0000"/>
                </a:solidFill>
              </a:rPr>
              <a:t>AYRIK NESNELER?Ödev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/>
              <a:t>Ayrık Matematik dersi Bilgisayar biliminin temel derslerinden biridir. Temel dersler binanın temeli gibi düşünülebilir.</a:t>
            </a:r>
          </a:p>
          <a:p>
            <a:r>
              <a:rPr lang="tr-TR" dirty="0" smtClean="0"/>
              <a:t> Daha sonraki dönemlerde göreceğimiz bir çok ders (algoritmalar, otomata teorisi, algoritma analizi, veri yapıları, veri tabanı, işletim sistemleri, kriptoloji, vb) için gerekli matematiksel altyapıyı hazırlar.</a:t>
            </a:r>
            <a:endParaRPr lang="tr-TR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Ayrık matematiğe ihtiyaç duyulan örnekler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smtClean="0"/>
              <a:t>Bir bilgisayar sisteminde geçerli bir şifre seçmenin kaç yolu vardır? </a:t>
            </a:r>
          </a:p>
          <a:p>
            <a:r>
              <a:rPr lang="tr-TR" dirty="0" smtClean="0"/>
              <a:t>Bir ağdaki iki bilgisayar arasında bir bağlantı var mı?</a:t>
            </a:r>
          </a:p>
          <a:p>
            <a:r>
              <a:rPr lang="tr-TR" dirty="0" smtClean="0"/>
              <a:t>İstenmeyen e-posta mesajlarını nasıl tanımlayabilirim? </a:t>
            </a:r>
          </a:p>
          <a:p>
            <a:r>
              <a:rPr lang="tr-TR" dirty="0" smtClean="0"/>
              <a:t>Bir mesajı istenmeyen alıcının okuyamaması için nasıl şifreleyebilirim? </a:t>
            </a:r>
          </a:p>
          <a:p>
            <a:r>
              <a:rPr lang="tr-TR" dirty="0" smtClean="0"/>
              <a:t>Bir ulaşım sistemi kullanan iki şehir arasındaki en kısa yol nedir? </a:t>
            </a:r>
          </a:p>
          <a:p>
            <a:r>
              <a:rPr lang="tr-TR" dirty="0" smtClean="0"/>
              <a:t> Bir tamsayı listesi, tam sayıların artan sırada olması için nasıl sıralanabilir? Böyle bir sıralama yapmak için kaç adım gereklidir? </a:t>
            </a:r>
          </a:p>
          <a:p>
            <a:r>
              <a:rPr lang="tr-TR" dirty="0" smtClean="0"/>
              <a:t>Bir sıralama algoritmasının bir listeyi doğru sıraladığı nasıl kanıtlanabilir? </a:t>
            </a:r>
          </a:p>
          <a:p>
            <a:r>
              <a:rPr lang="tr-TR" dirty="0" smtClean="0"/>
              <a:t>İki tamsayı toplayan bir devre nasıl tasarlanabilir? 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Kaç tane geçerli İnternet adresi vardır? ÖDEV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 kitabı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39889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571612"/>
            <a:ext cx="305606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 içerikleri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1- Mantık ve İspat</a:t>
            </a:r>
          </a:p>
          <a:p>
            <a:r>
              <a:rPr lang="tr-TR" dirty="0" smtClean="0"/>
              <a:t>2- Kümeler, Fonksiyonlar, Diziler ve Toplam (∑)</a:t>
            </a:r>
          </a:p>
          <a:p>
            <a:r>
              <a:rPr lang="tr-TR" dirty="0" smtClean="0"/>
              <a:t>3- Algoritmalar, Tamsayılar ve Matrisler</a:t>
            </a:r>
          </a:p>
          <a:p>
            <a:r>
              <a:rPr lang="tr-TR" dirty="0" smtClean="0"/>
              <a:t>4- Matematiksel </a:t>
            </a:r>
            <a:r>
              <a:rPr lang="tr-TR" smtClean="0"/>
              <a:t>Tümevarım ve Rekürsiflik</a:t>
            </a:r>
          </a:p>
          <a:p>
            <a:r>
              <a:rPr lang="tr-TR" smtClean="0"/>
              <a:t>5-Permütasyon</a:t>
            </a:r>
            <a:r>
              <a:rPr lang="tr-TR" dirty="0" smtClean="0"/>
              <a:t>, Kombinasyon, Binom</a:t>
            </a:r>
          </a:p>
          <a:p>
            <a:r>
              <a:rPr lang="tr-TR" dirty="0" smtClean="0"/>
              <a:t>6- Tekrarlı Bağıntılar</a:t>
            </a:r>
          </a:p>
          <a:p>
            <a:r>
              <a:rPr lang="tr-TR" dirty="0" smtClean="0"/>
              <a:t>7- Graflar</a:t>
            </a:r>
          </a:p>
          <a:p>
            <a:r>
              <a:rPr lang="tr-TR" dirty="0" smtClean="0"/>
              <a:t>8- Ağaçlar</a:t>
            </a:r>
            <a:endParaRPr lang="tr-TR" dirty="0"/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220</Words>
  <Application>Microsoft Office PowerPoint</Application>
  <PresentationFormat>Ekran Gösterisi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Ofis Teması</vt:lpstr>
      <vt:lpstr>Bilgisayar Bilimi için Ayrık Matematik</vt:lpstr>
      <vt:lpstr>Genel Bilgi</vt:lpstr>
      <vt:lpstr>Ayrık matematiğe ihtiyaç duyulan örnekler</vt:lpstr>
      <vt:lpstr>Ders kitabı</vt:lpstr>
      <vt:lpstr>Ders içerikleri</vt:lpstr>
    </vt:vector>
  </TitlesOfParts>
  <Company>rocco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Bilgisayar Bilimi için Ayrık Matematik</dc:title>
  <dc:creator>Acer-Pc</dc:creator>
  <cp:lastModifiedBy>Acer-Pc</cp:lastModifiedBy>
  <cp:revision>5</cp:revision>
  <dcterms:created xsi:type="dcterms:W3CDTF">2020-10-06T07:10:52Z</dcterms:created>
  <dcterms:modified xsi:type="dcterms:W3CDTF">2020-10-20T12:53:35Z</dcterms:modified>
</cp:coreProperties>
</file>