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97" r:id="rId7"/>
    <p:sldId id="263" r:id="rId8"/>
    <p:sldId id="264" r:id="rId9"/>
    <p:sldId id="275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Oswald ExtraLight" panose="00000300000000000000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D27450-33FB-41FB-BB7C-3BF1CC0D207D}">
  <a:tblStyle styleId="{E2D27450-33FB-41FB-BB7C-3BF1CC0D2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8" y="42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e413425e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e413425e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e91f73e2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e91f73e2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0e91f73e27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0e91f73e27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2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10d7ae03d4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10d7ae03d4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⏣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 flipH="1">
            <a:off x="-1145294" y="-39521"/>
            <a:ext cx="2029371" cy="4383847"/>
            <a:chOff x="7350442" y="2608992"/>
            <a:chExt cx="777239" cy="1673160"/>
          </a:xfrm>
        </p:grpSpPr>
        <p:sp>
          <p:nvSpPr>
            <p:cNvPr id="57" name="Google Shape;57;p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584063" y="1543600"/>
            <a:ext cx="2337300" cy="3918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1584063" y="1938600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title" idx="2"/>
          </p:nvPr>
        </p:nvSpPr>
        <p:spPr>
          <a:xfrm>
            <a:off x="5704788" y="1543600"/>
            <a:ext cx="2340900" cy="3918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3"/>
          </p:nvPr>
        </p:nvSpPr>
        <p:spPr>
          <a:xfrm>
            <a:off x="5704788" y="1938600"/>
            <a:ext cx="23409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 idx="4"/>
          </p:nvPr>
        </p:nvSpPr>
        <p:spPr>
          <a:xfrm>
            <a:off x="3644425" y="3290400"/>
            <a:ext cx="2337300" cy="3933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5"/>
          </p:nvPr>
        </p:nvSpPr>
        <p:spPr>
          <a:xfrm>
            <a:off x="3644425" y="3682009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2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3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4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5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6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7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8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9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 idx="13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4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 rot="10800000" flipH="1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4"/>
          <p:cNvSpPr txBox="1"/>
          <p:nvPr/>
        </p:nvSpPr>
        <p:spPr>
          <a:xfrm>
            <a:off x="2478750" y="3448025"/>
            <a:ext cx="41865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66" r:id="rId7"/>
    <p:sldLayoutId id="2147483667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1"/>
                </a:solidFill>
              </a:rPr>
              <a:t>Industrial IoT and Digital Twins 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of Cyber Physical Systems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sz="3600" dirty="0"/>
              <a:t>PROJECT Submission</a:t>
            </a:r>
            <a:endParaRPr dirty="0"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625" y="0"/>
            <a:ext cx="43923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45688" y="1986051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BRIEFING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 idx="3"/>
          </p:nvPr>
        </p:nvSpPr>
        <p:spPr>
          <a:xfrm>
            <a:off x="6041772" y="1986051"/>
            <a:ext cx="2862604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systems</a:t>
            </a: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 idx="4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6"/>
          </p:nvPr>
        </p:nvSpPr>
        <p:spPr>
          <a:xfrm>
            <a:off x="1845688" y="368670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Cyber system 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7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 idx="9"/>
          </p:nvPr>
        </p:nvSpPr>
        <p:spPr>
          <a:xfrm>
            <a:off x="6041772" y="3670475"/>
            <a:ext cx="23364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Integration and Data flow 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 idx="13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1"/>
                </a:solidFill>
              </a:rPr>
              <a:t>CONTENTS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611488" y="1721200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6" name="Google Shape;256;p32"/>
          <p:cNvCxnSpPr/>
          <p:nvPr/>
        </p:nvCxnSpPr>
        <p:spPr>
          <a:xfrm>
            <a:off x="587763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7" name="Google Shape;257;p32"/>
          <p:cNvCxnSpPr/>
          <p:nvPr/>
        </p:nvCxnSpPr>
        <p:spPr>
          <a:xfrm>
            <a:off x="1611488" y="342412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61148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9" name="Google Shape;259;p32"/>
          <p:cNvCxnSpPr/>
          <p:nvPr/>
        </p:nvCxnSpPr>
        <p:spPr>
          <a:xfrm>
            <a:off x="5877638" y="342412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561531" y="1432900"/>
            <a:ext cx="4176232" cy="2294496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2993953" y="1508206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46" name="Google Shape;346;p34"/>
          <p:cNvSpPr txBox="1">
            <a:spLocks noGrp="1"/>
          </p:cNvSpPr>
          <p:nvPr>
            <p:ph type="subTitle" idx="1"/>
          </p:nvPr>
        </p:nvSpPr>
        <p:spPr>
          <a:xfrm>
            <a:off x="3011135" y="2144979"/>
            <a:ext cx="3357900" cy="133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</a:t>
            </a:r>
            <a:r>
              <a:rPr lang="en" dirty="0"/>
              <a:t>ith our objective of building a physical system and it cyber counter part and linking the two in a harmonious manner. </a:t>
            </a:r>
            <a:r>
              <a:rPr lang="en-US" dirty="0"/>
              <a:t>Implementing some of the concepts outlined in our study 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5"/>
          <p:cNvGrpSpPr/>
          <p:nvPr/>
        </p:nvGrpSpPr>
        <p:grpSpPr>
          <a:xfrm rot="5400000">
            <a:off x="6657806" y="2004329"/>
            <a:ext cx="2029371" cy="4383847"/>
            <a:chOff x="7350442" y="2608992"/>
            <a:chExt cx="777239" cy="1673160"/>
          </a:xfrm>
        </p:grpSpPr>
        <p:sp>
          <p:nvSpPr>
            <p:cNvPr id="352" name="Google Shape;352;p35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35"/>
          <p:cNvSpPr txBox="1">
            <a:spLocks noGrp="1"/>
          </p:cNvSpPr>
          <p:nvPr>
            <p:ph type="title"/>
          </p:nvPr>
        </p:nvSpPr>
        <p:spPr>
          <a:xfrm>
            <a:off x="1321350" y="1039750"/>
            <a:ext cx="38664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</a:t>
            </a:r>
            <a:r>
              <a:rPr lang="en-US" dirty="0">
                <a:solidFill>
                  <a:schemeClr val="accent1"/>
                </a:solidFill>
              </a:rPr>
              <a:t>BRIEFING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61" name="Google Shape;361;p35"/>
          <p:cNvSpPr txBox="1">
            <a:spLocks noGrp="1"/>
          </p:cNvSpPr>
          <p:nvPr>
            <p:ph type="body" idx="1"/>
          </p:nvPr>
        </p:nvSpPr>
        <p:spPr>
          <a:xfrm>
            <a:off x="1321350" y="1984800"/>
            <a:ext cx="3866400" cy="231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know what could help you make your point clear?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Lists like this one: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⏣"/>
            </a:pPr>
            <a:r>
              <a:rPr lang="en" dirty="0"/>
              <a:t>They’re simple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" dirty="0"/>
              <a:t>You can organize your ideas clearly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⏣"/>
            </a:pPr>
            <a:r>
              <a:rPr lang="en" dirty="0"/>
              <a:t>You’ll never forget to buy milk!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And the most important thing: the audience won’t miss the point of your presentation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6B535-39BD-13AB-6E94-4BCEF76F4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52" y="1670768"/>
            <a:ext cx="5886770" cy="31916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4835875" y="1388200"/>
            <a:ext cx="3594900" cy="147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98FAFC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>
            <a:off x="2774550" y="3132975"/>
            <a:ext cx="3594900" cy="147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98FAFC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713225" y="1388200"/>
            <a:ext cx="3594900" cy="147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98FAFC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6"/>
          <p:cNvGrpSpPr/>
          <p:nvPr/>
        </p:nvGrpSpPr>
        <p:grpSpPr>
          <a:xfrm rot="5400000">
            <a:off x="6793563" y="-1154209"/>
            <a:ext cx="959680" cy="3741186"/>
            <a:chOff x="7557897" y="2608992"/>
            <a:chExt cx="429195" cy="1673160"/>
          </a:xfrm>
        </p:grpSpPr>
        <p:sp>
          <p:nvSpPr>
            <p:cNvPr id="371" name="Google Shape;371;p36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36"/>
          <p:cNvSpPr txBox="1">
            <a:spLocks noGrp="1"/>
          </p:cNvSpPr>
          <p:nvPr>
            <p:ph type="title"/>
          </p:nvPr>
        </p:nvSpPr>
        <p:spPr>
          <a:xfrm>
            <a:off x="1584063" y="1543600"/>
            <a:ext cx="23373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Raspberry Pi </a:t>
            </a:r>
            <a:endParaRPr dirty="0"/>
          </a:p>
        </p:txBody>
      </p:sp>
      <p:sp>
        <p:nvSpPr>
          <p:cNvPr id="375" name="Google Shape;375;p36"/>
          <p:cNvSpPr txBox="1">
            <a:spLocks noGrp="1"/>
          </p:cNvSpPr>
          <p:nvPr>
            <p:ph type="subTitle" idx="1"/>
          </p:nvPr>
        </p:nvSpPr>
        <p:spPr>
          <a:xfrm>
            <a:off x="1584063" y="1938600"/>
            <a:ext cx="23373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Controls the outflow of data into the cloud and interfaces with cyber modules </a:t>
            </a:r>
            <a:endParaRPr dirty="0"/>
          </a:p>
        </p:txBody>
      </p:sp>
      <p:sp>
        <p:nvSpPr>
          <p:cNvPr id="376" name="Google Shape;376;p36"/>
          <p:cNvSpPr txBox="1">
            <a:spLocks noGrp="1"/>
          </p:cNvSpPr>
          <p:nvPr>
            <p:ph type="title" idx="2"/>
          </p:nvPr>
        </p:nvSpPr>
        <p:spPr>
          <a:xfrm>
            <a:off x="5704788" y="1543600"/>
            <a:ext cx="23409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 car</a:t>
            </a:r>
            <a:endParaRPr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subTitle" idx="3"/>
          </p:nvPr>
        </p:nvSpPr>
        <p:spPr>
          <a:xfrm>
            <a:off x="5704788" y="1938600"/>
            <a:ext cx="23409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RC car with Four motors and an ultrasonic sensor </a:t>
            </a:r>
            <a:endParaRPr dirty="0"/>
          </a:p>
        </p:txBody>
      </p:sp>
      <p:grpSp>
        <p:nvGrpSpPr>
          <p:cNvPr id="378" name="Google Shape;378;p36"/>
          <p:cNvGrpSpPr/>
          <p:nvPr/>
        </p:nvGrpSpPr>
        <p:grpSpPr>
          <a:xfrm>
            <a:off x="3014051" y="3291050"/>
            <a:ext cx="461914" cy="491319"/>
            <a:chOff x="8064537" y="2721380"/>
            <a:chExt cx="346600" cy="368664"/>
          </a:xfrm>
        </p:grpSpPr>
        <p:sp>
          <p:nvSpPr>
            <p:cNvPr id="379" name="Google Shape;379;p36"/>
            <p:cNvSpPr/>
            <p:nvPr/>
          </p:nvSpPr>
          <p:spPr>
            <a:xfrm>
              <a:off x="8291916" y="2764705"/>
              <a:ext cx="75897" cy="75897"/>
            </a:xfrm>
            <a:custGeom>
              <a:avLst/>
              <a:gdLst/>
              <a:ahLst/>
              <a:cxnLst/>
              <a:rect l="l" t="t" r="r" b="b"/>
              <a:pathLst>
                <a:path w="2160" h="2160" extrusionOk="0">
                  <a:moveTo>
                    <a:pt x="0" y="1"/>
                  </a:moveTo>
                  <a:lnTo>
                    <a:pt x="0" y="618"/>
                  </a:lnTo>
                  <a:cubicBezTo>
                    <a:pt x="851" y="618"/>
                    <a:pt x="1542" y="1309"/>
                    <a:pt x="1542" y="2160"/>
                  </a:cubicBezTo>
                  <a:lnTo>
                    <a:pt x="2159" y="2160"/>
                  </a:lnTo>
                  <a:cubicBezTo>
                    <a:pt x="2159" y="970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8291916" y="2721380"/>
              <a:ext cx="119222" cy="119222"/>
            </a:xfrm>
            <a:custGeom>
              <a:avLst/>
              <a:gdLst/>
              <a:ahLst/>
              <a:cxnLst/>
              <a:rect l="l" t="t" r="r" b="b"/>
              <a:pathLst>
                <a:path w="3393" h="3393" extrusionOk="0">
                  <a:moveTo>
                    <a:pt x="0" y="1"/>
                  </a:moveTo>
                  <a:lnTo>
                    <a:pt x="0" y="618"/>
                  </a:lnTo>
                  <a:cubicBezTo>
                    <a:pt x="1532" y="618"/>
                    <a:pt x="2777" y="1863"/>
                    <a:pt x="2777" y="3393"/>
                  </a:cubicBezTo>
                  <a:lnTo>
                    <a:pt x="3392" y="3393"/>
                  </a:lnTo>
                  <a:cubicBezTo>
                    <a:pt x="3392" y="1522"/>
                    <a:pt x="187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8097145" y="2721591"/>
              <a:ext cx="108469" cy="75862"/>
            </a:xfrm>
            <a:custGeom>
              <a:avLst/>
              <a:gdLst/>
              <a:ahLst/>
              <a:cxnLst/>
              <a:rect l="l" t="t" r="r" b="b"/>
              <a:pathLst>
                <a:path w="3087" h="2159" extrusionOk="0">
                  <a:moveTo>
                    <a:pt x="1" y="1"/>
                  </a:moveTo>
                  <a:lnTo>
                    <a:pt x="1" y="765"/>
                  </a:lnTo>
                  <a:lnTo>
                    <a:pt x="1230" y="765"/>
                  </a:lnTo>
                  <a:lnTo>
                    <a:pt x="1230" y="1394"/>
                  </a:lnTo>
                  <a:lnTo>
                    <a:pt x="1" y="1394"/>
                  </a:lnTo>
                  <a:lnTo>
                    <a:pt x="1" y="2159"/>
                  </a:lnTo>
                  <a:lnTo>
                    <a:pt x="3086" y="2159"/>
                  </a:lnTo>
                  <a:lnTo>
                    <a:pt x="3086" y="1394"/>
                  </a:lnTo>
                  <a:lnTo>
                    <a:pt x="1858" y="1394"/>
                  </a:lnTo>
                  <a:lnTo>
                    <a:pt x="1858" y="765"/>
                  </a:lnTo>
                  <a:lnTo>
                    <a:pt x="3086" y="765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8127715" y="3008494"/>
              <a:ext cx="47049" cy="22066"/>
            </a:xfrm>
            <a:custGeom>
              <a:avLst/>
              <a:gdLst/>
              <a:ahLst/>
              <a:cxnLst/>
              <a:rect l="l" t="t" r="r" b="b"/>
              <a:pathLst>
                <a:path w="1339" h="628" extrusionOk="0">
                  <a:moveTo>
                    <a:pt x="359" y="0"/>
                  </a:moveTo>
                  <a:cubicBezTo>
                    <a:pt x="216" y="0"/>
                    <a:pt x="87" y="95"/>
                    <a:pt x="51" y="234"/>
                  </a:cubicBezTo>
                  <a:cubicBezTo>
                    <a:pt x="1" y="442"/>
                    <a:pt x="157" y="628"/>
                    <a:pt x="356" y="628"/>
                  </a:cubicBezTo>
                  <a:lnTo>
                    <a:pt x="981" y="628"/>
                  </a:lnTo>
                  <a:cubicBezTo>
                    <a:pt x="1125" y="628"/>
                    <a:pt x="1254" y="533"/>
                    <a:pt x="1288" y="393"/>
                  </a:cubicBezTo>
                  <a:cubicBezTo>
                    <a:pt x="1339" y="186"/>
                    <a:pt x="1183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8064537" y="2813899"/>
              <a:ext cx="261107" cy="276146"/>
            </a:xfrm>
            <a:custGeom>
              <a:avLst/>
              <a:gdLst/>
              <a:ahLst/>
              <a:cxnLst/>
              <a:rect l="l" t="t" r="r" b="b"/>
              <a:pathLst>
                <a:path w="7431" h="7859" extrusionOk="0">
                  <a:moveTo>
                    <a:pt x="3387" y="1224"/>
                  </a:moveTo>
                  <a:lnTo>
                    <a:pt x="3387" y="1851"/>
                  </a:lnTo>
                  <a:lnTo>
                    <a:pt x="1529" y="1851"/>
                  </a:lnTo>
                  <a:lnTo>
                    <a:pt x="1529" y="1224"/>
                  </a:lnTo>
                  <a:close/>
                  <a:moveTo>
                    <a:pt x="3086" y="2452"/>
                  </a:moveTo>
                  <a:lnTo>
                    <a:pt x="3086" y="3080"/>
                  </a:lnTo>
                  <a:lnTo>
                    <a:pt x="1858" y="3080"/>
                  </a:lnTo>
                  <a:lnTo>
                    <a:pt x="1858" y="2452"/>
                  </a:lnTo>
                  <a:close/>
                  <a:moveTo>
                    <a:pt x="2786" y="3681"/>
                  </a:moveTo>
                  <a:lnTo>
                    <a:pt x="2786" y="4310"/>
                  </a:lnTo>
                  <a:lnTo>
                    <a:pt x="2158" y="4310"/>
                  </a:lnTo>
                  <a:lnTo>
                    <a:pt x="2158" y="3681"/>
                  </a:lnTo>
                  <a:close/>
                  <a:moveTo>
                    <a:pt x="2765" y="4937"/>
                  </a:moveTo>
                  <a:cubicBezTo>
                    <a:pt x="3205" y="4937"/>
                    <a:pt x="3632" y="5291"/>
                    <a:pt x="3696" y="5727"/>
                  </a:cubicBezTo>
                  <a:cubicBezTo>
                    <a:pt x="3779" y="6301"/>
                    <a:pt x="3335" y="6793"/>
                    <a:pt x="2777" y="6793"/>
                  </a:cubicBezTo>
                  <a:lnTo>
                    <a:pt x="2170" y="6793"/>
                  </a:lnTo>
                  <a:cubicBezTo>
                    <a:pt x="1730" y="6793"/>
                    <a:pt x="1303" y="6439"/>
                    <a:pt x="1241" y="6004"/>
                  </a:cubicBezTo>
                  <a:cubicBezTo>
                    <a:pt x="1158" y="5431"/>
                    <a:pt x="1601" y="4937"/>
                    <a:pt x="2158" y="4937"/>
                  </a:cubicBezTo>
                  <a:close/>
                  <a:moveTo>
                    <a:pt x="6485" y="1"/>
                  </a:moveTo>
                  <a:cubicBezTo>
                    <a:pt x="6284" y="1"/>
                    <a:pt x="6083" y="76"/>
                    <a:pt x="5930" y="226"/>
                  </a:cubicBezTo>
                  <a:cubicBezTo>
                    <a:pt x="5540" y="610"/>
                    <a:pt x="5665" y="1261"/>
                    <a:pt x="6172" y="1477"/>
                  </a:cubicBezTo>
                  <a:lnTo>
                    <a:pt x="6172" y="3096"/>
                  </a:lnTo>
                  <a:lnTo>
                    <a:pt x="5543" y="3712"/>
                  </a:lnTo>
                  <a:lnTo>
                    <a:pt x="5543" y="5074"/>
                  </a:lnTo>
                  <a:lnTo>
                    <a:pt x="4942" y="5074"/>
                  </a:lnTo>
                  <a:lnTo>
                    <a:pt x="4942" y="132"/>
                  </a:lnTo>
                  <a:lnTo>
                    <a:pt x="1" y="132"/>
                  </a:lnTo>
                  <a:lnTo>
                    <a:pt x="1" y="7858"/>
                  </a:lnTo>
                  <a:lnTo>
                    <a:pt x="4942" y="7858"/>
                  </a:lnTo>
                  <a:lnTo>
                    <a:pt x="4942" y="6630"/>
                  </a:lnTo>
                  <a:lnTo>
                    <a:pt x="6016" y="6630"/>
                  </a:lnTo>
                  <a:cubicBezTo>
                    <a:pt x="6401" y="6630"/>
                    <a:pt x="6736" y="6353"/>
                    <a:pt x="6791" y="5971"/>
                  </a:cubicBezTo>
                  <a:cubicBezTo>
                    <a:pt x="6852" y="5550"/>
                    <a:pt x="6565" y="5183"/>
                    <a:pt x="6172" y="5104"/>
                  </a:cubicBezTo>
                  <a:lnTo>
                    <a:pt x="6172" y="3983"/>
                  </a:lnTo>
                  <a:lnTo>
                    <a:pt x="6800" y="3365"/>
                  </a:lnTo>
                  <a:lnTo>
                    <a:pt x="6800" y="1477"/>
                  </a:lnTo>
                  <a:cubicBezTo>
                    <a:pt x="7305" y="1261"/>
                    <a:pt x="7430" y="608"/>
                    <a:pt x="7041" y="226"/>
                  </a:cubicBezTo>
                  <a:cubicBezTo>
                    <a:pt x="6888" y="76"/>
                    <a:pt x="6686" y="1"/>
                    <a:pt x="6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6"/>
          <p:cNvSpPr txBox="1">
            <a:spLocks noGrp="1"/>
          </p:cNvSpPr>
          <p:nvPr>
            <p:ph type="title" idx="4"/>
          </p:nvPr>
        </p:nvSpPr>
        <p:spPr>
          <a:xfrm>
            <a:off x="3644425" y="3290400"/>
            <a:ext cx="23373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</a:t>
            </a:r>
            <a:endParaRPr dirty="0"/>
          </a:p>
        </p:txBody>
      </p:sp>
      <p:sp>
        <p:nvSpPr>
          <p:cNvPr id="385" name="Google Shape;385;p36"/>
          <p:cNvSpPr txBox="1">
            <a:spLocks noGrp="1"/>
          </p:cNvSpPr>
          <p:nvPr>
            <p:ph type="subTitle" idx="5"/>
          </p:nvPr>
        </p:nvSpPr>
        <p:spPr>
          <a:xfrm>
            <a:off x="3644425" y="3682009"/>
            <a:ext cx="23373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Controls the RC car , send the status report and sensor data</a:t>
            </a:r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hysical </a:t>
            </a:r>
            <a:r>
              <a:rPr lang="en" dirty="0">
                <a:solidFill>
                  <a:schemeClr val="accent1"/>
                </a:solidFill>
              </a:rPr>
              <a:t>System 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387" name="Google Shape;387;p36"/>
          <p:cNvGrpSpPr/>
          <p:nvPr/>
        </p:nvGrpSpPr>
        <p:grpSpPr>
          <a:xfrm>
            <a:off x="947571" y="1571123"/>
            <a:ext cx="461935" cy="393314"/>
            <a:chOff x="4794231" y="3363705"/>
            <a:chExt cx="368487" cy="313747"/>
          </a:xfrm>
        </p:grpSpPr>
        <p:sp>
          <p:nvSpPr>
            <p:cNvPr id="388" name="Google Shape;388;p36"/>
            <p:cNvSpPr/>
            <p:nvPr/>
          </p:nvSpPr>
          <p:spPr>
            <a:xfrm>
              <a:off x="4923750" y="3472141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4815349" y="3363705"/>
              <a:ext cx="325268" cy="43219"/>
            </a:xfrm>
            <a:custGeom>
              <a:avLst/>
              <a:gdLst/>
              <a:ahLst/>
              <a:cxnLst/>
              <a:rect l="l" t="t" r="r" b="b"/>
              <a:pathLst>
                <a:path w="9257" h="1230" extrusionOk="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054253" y="3472141"/>
              <a:ext cx="22066" cy="32643"/>
            </a:xfrm>
            <a:custGeom>
              <a:avLst/>
              <a:gdLst/>
              <a:ahLst/>
              <a:cxnLst/>
              <a:rect l="l" t="t" r="r" b="b"/>
              <a:pathLst>
                <a:path w="62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4816333" y="3428921"/>
              <a:ext cx="325268" cy="119011"/>
            </a:xfrm>
            <a:custGeom>
              <a:avLst/>
              <a:gdLst/>
              <a:ahLst/>
              <a:cxnLst/>
              <a:rect l="l" t="t" r="r" b="b"/>
              <a:pathLst>
                <a:path w="9257" h="3387" extrusionOk="0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4815349" y="3569966"/>
              <a:ext cx="325268" cy="53760"/>
            </a:xfrm>
            <a:custGeom>
              <a:avLst/>
              <a:gdLst/>
              <a:ahLst/>
              <a:cxnLst/>
              <a:rect l="l" t="t" r="r" b="b"/>
              <a:pathLst>
                <a:path w="9257" h="1530" extrusionOk="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4794231" y="3623692"/>
              <a:ext cx="368487" cy="53760"/>
            </a:xfrm>
            <a:custGeom>
              <a:avLst/>
              <a:gdLst/>
              <a:ahLst/>
              <a:cxnLst/>
              <a:rect l="l" t="t" r="r" b="b"/>
              <a:pathLst>
                <a:path w="10487" h="1530" extrusionOk="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6"/>
          <p:cNvGrpSpPr/>
          <p:nvPr/>
        </p:nvGrpSpPr>
        <p:grpSpPr>
          <a:xfrm>
            <a:off x="5059037" y="1581475"/>
            <a:ext cx="461928" cy="366913"/>
            <a:chOff x="7238791" y="2759364"/>
            <a:chExt cx="368452" cy="292664"/>
          </a:xfrm>
        </p:grpSpPr>
        <p:sp>
          <p:nvSpPr>
            <p:cNvPr id="395" name="Google Shape;395;p36"/>
            <p:cNvSpPr/>
            <p:nvPr/>
          </p:nvSpPr>
          <p:spPr>
            <a:xfrm>
              <a:off x="7301512" y="2759364"/>
              <a:ext cx="67815" cy="65321"/>
            </a:xfrm>
            <a:custGeom>
              <a:avLst/>
              <a:gdLst/>
              <a:ahLst/>
              <a:cxnLst/>
              <a:rect l="l" t="t" r="r" b="b"/>
              <a:pathLst>
                <a:path w="1930" h="1859" extrusionOk="0">
                  <a:moveTo>
                    <a:pt x="796" y="1"/>
                  </a:moveTo>
                  <a:lnTo>
                    <a:pt x="0" y="1858"/>
                  </a:lnTo>
                  <a:lnTo>
                    <a:pt x="1929" y="1858"/>
                  </a:lnTo>
                  <a:lnTo>
                    <a:pt x="1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7390377" y="2759364"/>
              <a:ext cx="137071" cy="65321"/>
            </a:xfrm>
            <a:custGeom>
              <a:avLst/>
              <a:gdLst/>
              <a:ahLst/>
              <a:cxnLst/>
              <a:rect l="l" t="t" r="r" b="b"/>
              <a:pathLst>
                <a:path w="3901" h="1859" extrusionOk="0">
                  <a:moveTo>
                    <a:pt x="1" y="1"/>
                  </a:moveTo>
                  <a:lnTo>
                    <a:pt x="1" y="1858"/>
                  </a:lnTo>
                  <a:lnTo>
                    <a:pt x="3900" y="1858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7476711" y="2986778"/>
              <a:ext cx="22101" cy="43219"/>
            </a:xfrm>
            <a:custGeom>
              <a:avLst/>
              <a:gdLst/>
              <a:ahLst/>
              <a:cxnLst/>
              <a:rect l="l" t="t" r="r" b="b"/>
              <a:pathLst>
                <a:path w="629" h="1230" extrusionOk="0">
                  <a:moveTo>
                    <a:pt x="1" y="1"/>
                  </a:moveTo>
                  <a:lnTo>
                    <a:pt x="1" y="1229"/>
                  </a:lnTo>
                  <a:lnTo>
                    <a:pt x="628" y="12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7519861" y="2986778"/>
              <a:ext cx="22101" cy="65250"/>
            </a:xfrm>
            <a:custGeom>
              <a:avLst/>
              <a:gdLst/>
              <a:ahLst/>
              <a:cxnLst/>
              <a:rect l="l" t="t" r="r" b="b"/>
              <a:pathLst>
                <a:path w="629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629" y="185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7304007" y="2986778"/>
              <a:ext cx="22137" cy="43219"/>
            </a:xfrm>
            <a:custGeom>
              <a:avLst/>
              <a:gdLst/>
              <a:ahLst/>
              <a:cxnLst/>
              <a:rect l="l" t="t" r="r" b="b"/>
              <a:pathLst>
                <a:path w="630" h="1230" extrusionOk="0">
                  <a:moveTo>
                    <a:pt x="1" y="1"/>
                  </a:moveTo>
                  <a:lnTo>
                    <a:pt x="1" y="1229"/>
                  </a:lnTo>
                  <a:lnTo>
                    <a:pt x="630" y="122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7347157" y="2986778"/>
              <a:ext cx="22172" cy="65250"/>
            </a:xfrm>
            <a:custGeom>
              <a:avLst/>
              <a:gdLst/>
              <a:ahLst/>
              <a:cxnLst/>
              <a:rect l="l" t="t" r="r" b="b"/>
              <a:pathLst>
                <a:path w="631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630" y="1857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7238791" y="2845769"/>
              <a:ext cx="368452" cy="97858"/>
            </a:xfrm>
            <a:custGeom>
              <a:avLst/>
              <a:gdLst/>
              <a:ahLst/>
              <a:cxnLst/>
              <a:rect l="l" t="t" r="r" b="b"/>
              <a:pathLst>
                <a:path w="10486" h="2785" extrusionOk="0">
                  <a:moveTo>
                    <a:pt x="6171" y="928"/>
                  </a:moveTo>
                  <a:lnTo>
                    <a:pt x="6171" y="1556"/>
                  </a:lnTo>
                  <a:lnTo>
                    <a:pt x="5243" y="1556"/>
                  </a:lnTo>
                  <a:lnTo>
                    <a:pt x="5243" y="928"/>
                  </a:lnTo>
                  <a:close/>
                  <a:moveTo>
                    <a:pt x="490" y="0"/>
                  </a:moveTo>
                  <a:lnTo>
                    <a:pt x="1" y="491"/>
                  </a:lnTo>
                  <a:lnTo>
                    <a:pt x="1" y="1984"/>
                  </a:lnTo>
                  <a:lnTo>
                    <a:pt x="798" y="2784"/>
                  </a:lnTo>
                  <a:lnTo>
                    <a:pt x="1265" y="2784"/>
                  </a:lnTo>
                  <a:cubicBezTo>
                    <a:pt x="1407" y="2079"/>
                    <a:pt x="2031" y="1547"/>
                    <a:pt x="2776" y="1547"/>
                  </a:cubicBezTo>
                  <a:cubicBezTo>
                    <a:pt x="3521" y="1547"/>
                    <a:pt x="4144" y="2079"/>
                    <a:pt x="4287" y="2784"/>
                  </a:cubicBezTo>
                  <a:lnTo>
                    <a:pt x="6199" y="2784"/>
                  </a:lnTo>
                  <a:cubicBezTo>
                    <a:pt x="6342" y="2079"/>
                    <a:pt x="6965" y="1547"/>
                    <a:pt x="7710" y="1547"/>
                  </a:cubicBezTo>
                  <a:cubicBezTo>
                    <a:pt x="8454" y="1547"/>
                    <a:pt x="9077" y="2079"/>
                    <a:pt x="9221" y="2784"/>
                  </a:cubicBezTo>
                  <a:lnTo>
                    <a:pt x="9688" y="2784"/>
                  </a:lnTo>
                  <a:lnTo>
                    <a:pt x="10485" y="1984"/>
                  </a:lnTo>
                  <a:lnTo>
                    <a:pt x="10485" y="491"/>
                  </a:lnTo>
                  <a:lnTo>
                    <a:pt x="99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7476711" y="2922300"/>
              <a:ext cx="65321" cy="43430"/>
            </a:xfrm>
            <a:custGeom>
              <a:avLst/>
              <a:gdLst/>
              <a:ahLst/>
              <a:cxnLst/>
              <a:rect l="l" t="t" r="r" b="b"/>
              <a:pathLst>
                <a:path w="1859" h="1236" extrusionOk="0">
                  <a:moveTo>
                    <a:pt x="929" y="1"/>
                  </a:moveTo>
                  <a:cubicBezTo>
                    <a:pt x="417" y="1"/>
                    <a:pt x="1" y="416"/>
                    <a:pt x="1" y="926"/>
                  </a:cubicBezTo>
                  <a:lnTo>
                    <a:pt x="1" y="1235"/>
                  </a:lnTo>
                  <a:lnTo>
                    <a:pt x="1858" y="1235"/>
                  </a:lnTo>
                  <a:lnTo>
                    <a:pt x="1858" y="926"/>
                  </a:lnTo>
                  <a:cubicBezTo>
                    <a:pt x="1857" y="416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7304007" y="2922300"/>
              <a:ext cx="65321" cy="43430"/>
            </a:xfrm>
            <a:custGeom>
              <a:avLst/>
              <a:gdLst/>
              <a:ahLst/>
              <a:cxnLst/>
              <a:rect l="l" t="t" r="r" b="b"/>
              <a:pathLst>
                <a:path w="1859" h="1236" extrusionOk="0">
                  <a:moveTo>
                    <a:pt x="929" y="1"/>
                  </a:moveTo>
                  <a:cubicBezTo>
                    <a:pt x="417" y="1"/>
                    <a:pt x="1" y="416"/>
                    <a:pt x="1" y="926"/>
                  </a:cubicBezTo>
                  <a:lnTo>
                    <a:pt x="1" y="1235"/>
                  </a:lnTo>
                  <a:lnTo>
                    <a:pt x="1858" y="1235"/>
                  </a:lnTo>
                  <a:lnTo>
                    <a:pt x="1858" y="926"/>
                  </a:lnTo>
                  <a:cubicBezTo>
                    <a:pt x="1858" y="416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6"/>
          <p:cNvGrpSpPr/>
          <p:nvPr/>
        </p:nvGrpSpPr>
        <p:grpSpPr>
          <a:xfrm>
            <a:off x="720000" y="3089050"/>
            <a:ext cx="1600800" cy="1600800"/>
            <a:chOff x="720000" y="3089050"/>
            <a:chExt cx="1600800" cy="1600800"/>
          </a:xfrm>
        </p:grpSpPr>
        <p:sp>
          <p:nvSpPr>
            <p:cNvPr id="405" name="Google Shape;405;p36"/>
            <p:cNvSpPr/>
            <p:nvPr/>
          </p:nvSpPr>
          <p:spPr>
            <a:xfrm>
              <a:off x="720000" y="3089050"/>
              <a:ext cx="1600800" cy="16008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406" name="Google Shape;406;p36"/>
            <p:cNvSpPr/>
            <p:nvPr/>
          </p:nvSpPr>
          <p:spPr>
            <a:xfrm rot="5400000">
              <a:off x="823981" y="3192879"/>
              <a:ext cx="1392900" cy="1392900"/>
            </a:xfrm>
            <a:prstGeom prst="blockArc">
              <a:avLst>
                <a:gd name="adj1" fmla="val 7558344"/>
                <a:gd name="adj2" fmla="val 1850511"/>
                <a:gd name="adj3" fmla="val 9051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1386833" y="3751320"/>
              <a:ext cx="267300" cy="267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408" name="Google Shape;408;p36"/>
            <p:cNvSpPr/>
            <p:nvPr/>
          </p:nvSpPr>
          <p:spPr>
            <a:xfrm rot="-3600057">
              <a:off x="1109401" y="3473975"/>
              <a:ext cx="822023" cy="822023"/>
            </a:xfrm>
            <a:prstGeom prst="blockArc">
              <a:avLst>
                <a:gd name="adj1" fmla="val 7558344"/>
                <a:gd name="adj2" fmla="val 1861461"/>
                <a:gd name="adj3" fmla="val 12146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36"/>
          <p:cNvGrpSpPr/>
          <p:nvPr/>
        </p:nvGrpSpPr>
        <p:grpSpPr>
          <a:xfrm>
            <a:off x="6672250" y="2933623"/>
            <a:ext cx="1902600" cy="1902600"/>
            <a:chOff x="6672250" y="2933623"/>
            <a:chExt cx="1902600" cy="1902600"/>
          </a:xfrm>
        </p:grpSpPr>
        <p:sp>
          <p:nvSpPr>
            <p:cNvPr id="410" name="Google Shape;410;p36"/>
            <p:cNvSpPr/>
            <p:nvPr/>
          </p:nvSpPr>
          <p:spPr>
            <a:xfrm>
              <a:off x="6823200" y="3084575"/>
              <a:ext cx="1600800" cy="16008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411" name="Google Shape;411;p36"/>
            <p:cNvSpPr/>
            <p:nvPr/>
          </p:nvSpPr>
          <p:spPr>
            <a:xfrm rot="-9000337">
              <a:off x="6927131" y="3188504"/>
              <a:ext cx="1392836" cy="1392836"/>
            </a:xfrm>
            <a:prstGeom prst="blockArc">
              <a:avLst>
                <a:gd name="adj1" fmla="val 7558344"/>
                <a:gd name="adj2" fmla="val 1850511"/>
                <a:gd name="adj3" fmla="val 9051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7490033" y="3746845"/>
              <a:ext cx="267300" cy="267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endParaRPr>
            </a:p>
          </p:txBody>
        </p:sp>
        <p:sp>
          <p:nvSpPr>
            <p:cNvPr id="413" name="Google Shape;413;p36"/>
            <p:cNvSpPr/>
            <p:nvPr/>
          </p:nvSpPr>
          <p:spPr>
            <a:xfrm rot="1799943">
              <a:off x="7212526" y="3469434"/>
              <a:ext cx="822023" cy="822023"/>
            </a:xfrm>
            <a:prstGeom prst="blockArc">
              <a:avLst>
                <a:gd name="adj1" fmla="val 7558344"/>
                <a:gd name="adj2" fmla="val 1861461"/>
                <a:gd name="adj3" fmla="val 12146"/>
              </a:avLst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4835875" y="1388200"/>
            <a:ext cx="3594900" cy="147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98FAFC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6"/>
          <p:cNvSpPr/>
          <p:nvPr/>
        </p:nvSpPr>
        <p:spPr>
          <a:xfrm>
            <a:off x="720000" y="3132941"/>
            <a:ext cx="3594900" cy="147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98FAFC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713225" y="1388200"/>
            <a:ext cx="3594900" cy="147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98FAFC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6"/>
          <p:cNvGrpSpPr/>
          <p:nvPr/>
        </p:nvGrpSpPr>
        <p:grpSpPr>
          <a:xfrm rot="5400000">
            <a:off x="6793563" y="-1154209"/>
            <a:ext cx="959680" cy="3741186"/>
            <a:chOff x="7557897" y="2608992"/>
            <a:chExt cx="429195" cy="1673160"/>
          </a:xfrm>
        </p:grpSpPr>
        <p:sp>
          <p:nvSpPr>
            <p:cNvPr id="371" name="Google Shape;371;p36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36"/>
          <p:cNvSpPr txBox="1">
            <a:spLocks noGrp="1"/>
          </p:cNvSpPr>
          <p:nvPr>
            <p:ph type="title"/>
          </p:nvPr>
        </p:nvSpPr>
        <p:spPr>
          <a:xfrm>
            <a:off x="1584063" y="1543600"/>
            <a:ext cx="23373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Raspberry Pi </a:t>
            </a:r>
            <a:endParaRPr dirty="0"/>
          </a:p>
        </p:txBody>
      </p:sp>
      <p:sp>
        <p:nvSpPr>
          <p:cNvPr id="375" name="Google Shape;375;p36"/>
          <p:cNvSpPr txBox="1">
            <a:spLocks noGrp="1"/>
          </p:cNvSpPr>
          <p:nvPr>
            <p:ph type="subTitle" idx="1"/>
          </p:nvPr>
        </p:nvSpPr>
        <p:spPr>
          <a:xfrm>
            <a:off x="1584063" y="1938600"/>
            <a:ext cx="23373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ends data into the AWS cloud using the MQTT protocol </a:t>
            </a:r>
            <a:endParaRPr dirty="0"/>
          </a:p>
        </p:txBody>
      </p:sp>
      <p:sp>
        <p:nvSpPr>
          <p:cNvPr id="376" name="Google Shape;376;p36"/>
          <p:cNvSpPr txBox="1">
            <a:spLocks noGrp="1"/>
          </p:cNvSpPr>
          <p:nvPr>
            <p:ph type="title" idx="2"/>
          </p:nvPr>
        </p:nvSpPr>
        <p:spPr>
          <a:xfrm>
            <a:off x="5704788" y="1543600"/>
            <a:ext cx="23409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IOT Cloud </a:t>
            </a:r>
            <a:endParaRPr dirty="0"/>
          </a:p>
        </p:txBody>
      </p:sp>
      <p:sp>
        <p:nvSpPr>
          <p:cNvPr id="377" name="Google Shape;377;p36"/>
          <p:cNvSpPr txBox="1">
            <a:spLocks noGrp="1"/>
          </p:cNvSpPr>
          <p:nvPr>
            <p:ph type="subTitle" idx="3"/>
          </p:nvPr>
        </p:nvSpPr>
        <p:spPr>
          <a:xfrm>
            <a:off x="5704788" y="1938600"/>
            <a:ext cx="23409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rovides storage and mid way point for the data between the physical and the cyber </a:t>
            </a:r>
            <a:endParaRPr dirty="0"/>
          </a:p>
        </p:txBody>
      </p:sp>
      <p:grpSp>
        <p:nvGrpSpPr>
          <p:cNvPr id="378" name="Google Shape;378;p36"/>
          <p:cNvGrpSpPr/>
          <p:nvPr/>
        </p:nvGrpSpPr>
        <p:grpSpPr>
          <a:xfrm>
            <a:off x="959501" y="3291016"/>
            <a:ext cx="461914" cy="491319"/>
            <a:chOff x="8064537" y="2721380"/>
            <a:chExt cx="346600" cy="368664"/>
          </a:xfrm>
        </p:grpSpPr>
        <p:sp>
          <p:nvSpPr>
            <p:cNvPr id="379" name="Google Shape;379;p36"/>
            <p:cNvSpPr/>
            <p:nvPr/>
          </p:nvSpPr>
          <p:spPr>
            <a:xfrm>
              <a:off x="8291916" y="2764705"/>
              <a:ext cx="75897" cy="75897"/>
            </a:xfrm>
            <a:custGeom>
              <a:avLst/>
              <a:gdLst/>
              <a:ahLst/>
              <a:cxnLst/>
              <a:rect l="l" t="t" r="r" b="b"/>
              <a:pathLst>
                <a:path w="2160" h="2160" extrusionOk="0">
                  <a:moveTo>
                    <a:pt x="0" y="1"/>
                  </a:moveTo>
                  <a:lnTo>
                    <a:pt x="0" y="618"/>
                  </a:lnTo>
                  <a:cubicBezTo>
                    <a:pt x="851" y="618"/>
                    <a:pt x="1542" y="1309"/>
                    <a:pt x="1542" y="2160"/>
                  </a:cubicBezTo>
                  <a:lnTo>
                    <a:pt x="2159" y="2160"/>
                  </a:lnTo>
                  <a:cubicBezTo>
                    <a:pt x="2159" y="970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8291916" y="2721380"/>
              <a:ext cx="119222" cy="119222"/>
            </a:xfrm>
            <a:custGeom>
              <a:avLst/>
              <a:gdLst/>
              <a:ahLst/>
              <a:cxnLst/>
              <a:rect l="l" t="t" r="r" b="b"/>
              <a:pathLst>
                <a:path w="3393" h="3393" extrusionOk="0">
                  <a:moveTo>
                    <a:pt x="0" y="1"/>
                  </a:moveTo>
                  <a:lnTo>
                    <a:pt x="0" y="618"/>
                  </a:lnTo>
                  <a:cubicBezTo>
                    <a:pt x="1532" y="618"/>
                    <a:pt x="2777" y="1863"/>
                    <a:pt x="2777" y="3393"/>
                  </a:cubicBezTo>
                  <a:lnTo>
                    <a:pt x="3392" y="3393"/>
                  </a:lnTo>
                  <a:cubicBezTo>
                    <a:pt x="3392" y="1522"/>
                    <a:pt x="187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8097145" y="2721591"/>
              <a:ext cx="108469" cy="75862"/>
            </a:xfrm>
            <a:custGeom>
              <a:avLst/>
              <a:gdLst/>
              <a:ahLst/>
              <a:cxnLst/>
              <a:rect l="l" t="t" r="r" b="b"/>
              <a:pathLst>
                <a:path w="3087" h="2159" extrusionOk="0">
                  <a:moveTo>
                    <a:pt x="1" y="1"/>
                  </a:moveTo>
                  <a:lnTo>
                    <a:pt x="1" y="765"/>
                  </a:lnTo>
                  <a:lnTo>
                    <a:pt x="1230" y="765"/>
                  </a:lnTo>
                  <a:lnTo>
                    <a:pt x="1230" y="1394"/>
                  </a:lnTo>
                  <a:lnTo>
                    <a:pt x="1" y="1394"/>
                  </a:lnTo>
                  <a:lnTo>
                    <a:pt x="1" y="2159"/>
                  </a:lnTo>
                  <a:lnTo>
                    <a:pt x="3086" y="2159"/>
                  </a:lnTo>
                  <a:lnTo>
                    <a:pt x="3086" y="1394"/>
                  </a:lnTo>
                  <a:lnTo>
                    <a:pt x="1858" y="1394"/>
                  </a:lnTo>
                  <a:lnTo>
                    <a:pt x="1858" y="765"/>
                  </a:lnTo>
                  <a:lnTo>
                    <a:pt x="3086" y="765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8127715" y="3008494"/>
              <a:ext cx="47049" cy="22066"/>
            </a:xfrm>
            <a:custGeom>
              <a:avLst/>
              <a:gdLst/>
              <a:ahLst/>
              <a:cxnLst/>
              <a:rect l="l" t="t" r="r" b="b"/>
              <a:pathLst>
                <a:path w="1339" h="628" extrusionOk="0">
                  <a:moveTo>
                    <a:pt x="359" y="0"/>
                  </a:moveTo>
                  <a:cubicBezTo>
                    <a:pt x="216" y="0"/>
                    <a:pt x="87" y="95"/>
                    <a:pt x="51" y="234"/>
                  </a:cubicBezTo>
                  <a:cubicBezTo>
                    <a:pt x="1" y="442"/>
                    <a:pt x="157" y="628"/>
                    <a:pt x="356" y="628"/>
                  </a:cubicBezTo>
                  <a:lnTo>
                    <a:pt x="981" y="628"/>
                  </a:lnTo>
                  <a:cubicBezTo>
                    <a:pt x="1125" y="628"/>
                    <a:pt x="1254" y="533"/>
                    <a:pt x="1288" y="393"/>
                  </a:cubicBezTo>
                  <a:cubicBezTo>
                    <a:pt x="1339" y="186"/>
                    <a:pt x="1183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8064537" y="2813899"/>
              <a:ext cx="261107" cy="276146"/>
            </a:xfrm>
            <a:custGeom>
              <a:avLst/>
              <a:gdLst/>
              <a:ahLst/>
              <a:cxnLst/>
              <a:rect l="l" t="t" r="r" b="b"/>
              <a:pathLst>
                <a:path w="7431" h="7859" extrusionOk="0">
                  <a:moveTo>
                    <a:pt x="3387" y="1224"/>
                  </a:moveTo>
                  <a:lnTo>
                    <a:pt x="3387" y="1851"/>
                  </a:lnTo>
                  <a:lnTo>
                    <a:pt x="1529" y="1851"/>
                  </a:lnTo>
                  <a:lnTo>
                    <a:pt x="1529" y="1224"/>
                  </a:lnTo>
                  <a:close/>
                  <a:moveTo>
                    <a:pt x="3086" y="2452"/>
                  </a:moveTo>
                  <a:lnTo>
                    <a:pt x="3086" y="3080"/>
                  </a:lnTo>
                  <a:lnTo>
                    <a:pt x="1858" y="3080"/>
                  </a:lnTo>
                  <a:lnTo>
                    <a:pt x="1858" y="2452"/>
                  </a:lnTo>
                  <a:close/>
                  <a:moveTo>
                    <a:pt x="2786" y="3681"/>
                  </a:moveTo>
                  <a:lnTo>
                    <a:pt x="2786" y="4310"/>
                  </a:lnTo>
                  <a:lnTo>
                    <a:pt x="2158" y="4310"/>
                  </a:lnTo>
                  <a:lnTo>
                    <a:pt x="2158" y="3681"/>
                  </a:lnTo>
                  <a:close/>
                  <a:moveTo>
                    <a:pt x="2765" y="4937"/>
                  </a:moveTo>
                  <a:cubicBezTo>
                    <a:pt x="3205" y="4937"/>
                    <a:pt x="3632" y="5291"/>
                    <a:pt x="3696" y="5727"/>
                  </a:cubicBezTo>
                  <a:cubicBezTo>
                    <a:pt x="3779" y="6301"/>
                    <a:pt x="3335" y="6793"/>
                    <a:pt x="2777" y="6793"/>
                  </a:cubicBezTo>
                  <a:lnTo>
                    <a:pt x="2170" y="6793"/>
                  </a:lnTo>
                  <a:cubicBezTo>
                    <a:pt x="1730" y="6793"/>
                    <a:pt x="1303" y="6439"/>
                    <a:pt x="1241" y="6004"/>
                  </a:cubicBezTo>
                  <a:cubicBezTo>
                    <a:pt x="1158" y="5431"/>
                    <a:pt x="1601" y="4937"/>
                    <a:pt x="2158" y="4937"/>
                  </a:cubicBezTo>
                  <a:close/>
                  <a:moveTo>
                    <a:pt x="6485" y="1"/>
                  </a:moveTo>
                  <a:cubicBezTo>
                    <a:pt x="6284" y="1"/>
                    <a:pt x="6083" y="76"/>
                    <a:pt x="5930" y="226"/>
                  </a:cubicBezTo>
                  <a:cubicBezTo>
                    <a:pt x="5540" y="610"/>
                    <a:pt x="5665" y="1261"/>
                    <a:pt x="6172" y="1477"/>
                  </a:cubicBezTo>
                  <a:lnTo>
                    <a:pt x="6172" y="3096"/>
                  </a:lnTo>
                  <a:lnTo>
                    <a:pt x="5543" y="3712"/>
                  </a:lnTo>
                  <a:lnTo>
                    <a:pt x="5543" y="5074"/>
                  </a:lnTo>
                  <a:lnTo>
                    <a:pt x="4942" y="5074"/>
                  </a:lnTo>
                  <a:lnTo>
                    <a:pt x="4942" y="132"/>
                  </a:lnTo>
                  <a:lnTo>
                    <a:pt x="1" y="132"/>
                  </a:lnTo>
                  <a:lnTo>
                    <a:pt x="1" y="7858"/>
                  </a:lnTo>
                  <a:lnTo>
                    <a:pt x="4942" y="7858"/>
                  </a:lnTo>
                  <a:lnTo>
                    <a:pt x="4942" y="6630"/>
                  </a:lnTo>
                  <a:lnTo>
                    <a:pt x="6016" y="6630"/>
                  </a:lnTo>
                  <a:cubicBezTo>
                    <a:pt x="6401" y="6630"/>
                    <a:pt x="6736" y="6353"/>
                    <a:pt x="6791" y="5971"/>
                  </a:cubicBezTo>
                  <a:cubicBezTo>
                    <a:pt x="6852" y="5550"/>
                    <a:pt x="6565" y="5183"/>
                    <a:pt x="6172" y="5104"/>
                  </a:cubicBezTo>
                  <a:lnTo>
                    <a:pt x="6172" y="3983"/>
                  </a:lnTo>
                  <a:lnTo>
                    <a:pt x="6800" y="3365"/>
                  </a:lnTo>
                  <a:lnTo>
                    <a:pt x="6800" y="1477"/>
                  </a:lnTo>
                  <a:cubicBezTo>
                    <a:pt x="7305" y="1261"/>
                    <a:pt x="7430" y="608"/>
                    <a:pt x="7041" y="226"/>
                  </a:cubicBezTo>
                  <a:cubicBezTo>
                    <a:pt x="6888" y="76"/>
                    <a:pt x="6686" y="1"/>
                    <a:pt x="6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6"/>
          <p:cNvSpPr txBox="1">
            <a:spLocks noGrp="1"/>
          </p:cNvSpPr>
          <p:nvPr>
            <p:ph type="title" idx="4"/>
          </p:nvPr>
        </p:nvSpPr>
        <p:spPr>
          <a:xfrm>
            <a:off x="1589874" y="3290366"/>
            <a:ext cx="2488251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Robotic control system </a:t>
            </a:r>
            <a:endParaRPr dirty="0"/>
          </a:p>
        </p:txBody>
      </p:sp>
      <p:sp>
        <p:nvSpPr>
          <p:cNvPr id="385" name="Google Shape;385;p36"/>
          <p:cNvSpPr txBox="1">
            <a:spLocks noGrp="1"/>
          </p:cNvSpPr>
          <p:nvPr>
            <p:ph type="subTitle" idx="5"/>
          </p:nvPr>
        </p:nvSpPr>
        <p:spPr>
          <a:xfrm>
            <a:off x="1686225" y="3827847"/>
            <a:ext cx="23373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" dirty="0"/>
              <a:t>ets the data from the cloud and controls the Carla model</a:t>
            </a:r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Cyber </a:t>
            </a:r>
            <a:r>
              <a:rPr lang="en" dirty="0">
                <a:solidFill>
                  <a:schemeClr val="accent1"/>
                </a:solidFill>
              </a:rPr>
              <a:t>System 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387" name="Google Shape;387;p36"/>
          <p:cNvGrpSpPr/>
          <p:nvPr/>
        </p:nvGrpSpPr>
        <p:grpSpPr>
          <a:xfrm>
            <a:off x="947571" y="1571123"/>
            <a:ext cx="461935" cy="393314"/>
            <a:chOff x="4794231" y="3363705"/>
            <a:chExt cx="368487" cy="313747"/>
          </a:xfrm>
        </p:grpSpPr>
        <p:sp>
          <p:nvSpPr>
            <p:cNvPr id="388" name="Google Shape;388;p36"/>
            <p:cNvSpPr/>
            <p:nvPr/>
          </p:nvSpPr>
          <p:spPr>
            <a:xfrm>
              <a:off x="4923750" y="3472141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4815349" y="3363705"/>
              <a:ext cx="325268" cy="43219"/>
            </a:xfrm>
            <a:custGeom>
              <a:avLst/>
              <a:gdLst/>
              <a:ahLst/>
              <a:cxnLst/>
              <a:rect l="l" t="t" r="r" b="b"/>
              <a:pathLst>
                <a:path w="9257" h="1230" extrusionOk="0">
                  <a:moveTo>
                    <a:pt x="0" y="1"/>
                  </a:moveTo>
                  <a:lnTo>
                    <a:pt x="0" y="1229"/>
                  </a:lnTo>
                  <a:lnTo>
                    <a:pt x="9256" y="1229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5054253" y="3472141"/>
              <a:ext cx="22066" cy="32643"/>
            </a:xfrm>
            <a:custGeom>
              <a:avLst/>
              <a:gdLst/>
              <a:ahLst/>
              <a:cxnLst/>
              <a:rect l="l" t="t" r="r" b="b"/>
              <a:pathLst>
                <a:path w="62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4816333" y="3428921"/>
              <a:ext cx="325268" cy="119011"/>
            </a:xfrm>
            <a:custGeom>
              <a:avLst/>
              <a:gdLst/>
              <a:ahLst/>
              <a:cxnLst/>
              <a:rect l="l" t="t" r="r" b="b"/>
              <a:pathLst>
                <a:path w="9257" h="3387" extrusionOk="0">
                  <a:moveTo>
                    <a:pt x="1856" y="602"/>
                  </a:moveTo>
                  <a:lnTo>
                    <a:pt x="1856" y="2759"/>
                  </a:lnTo>
                  <a:lnTo>
                    <a:pt x="1229" y="2759"/>
                  </a:lnTo>
                  <a:lnTo>
                    <a:pt x="1229" y="602"/>
                  </a:lnTo>
                  <a:close/>
                  <a:moveTo>
                    <a:pt x="4315" y="602"/>
                  </a:moveTo>
                  <a:lnTo>
                    <a:pt x="4315" y="2759"/>
                  </a:lnTo>
                  <a:lnTo>
                    <a:pt x="2457" y="2759"/>
                  </a:lnTo>
                  <a:lnTo>
                    <a:pt x="2457" y="602"/>
                  </a:lnTo>
                  <a:close/>
                  <a:moveTo>
                    <a:pt x="5543" y="602"/>
                  </a:moveTo>
                  <a:lnTo>
                    <a:pt x="5543" y="2759"/>
                  </a:lnTo>
                  <a:lnTo>
                    <a:pt x="4914" y="2759"/>
                  </a:lnTo>
                  <a:lnTo>
                    <a:pt x="4914" y="602"/>
                  </a:lnTo>
                  <a:close/>
                  <a:moveTo>
                    <a:pt x="8000" y="602"/>
                  </a:moveTo>
                  <a:lnTo>
                    <a:pt x="8000" y="2759"/>
                  </a:lnTo>
                  <a:lnTo>
                    <a:pt x="6144" y="2759"/>
                  </a:lnTo>
                  <a:lnTo>
                    <a:pt x="6144" y="602"/>
                  </a:lnTo>
                  <a:close/>
                  <a:moveTo>
                    <a:pt x="0" y="1"/>
                  </a:moveTo>
                  <a:lnTo>
                    <a:pt x="0" y="3387"/>
                  </a:lnTo>
                  <a:lnTo>
                    <a:pt x="9256" y="3387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4815349" y="3569966"/>
              <a:ext cx="325268" cy="53760"/>
            </a:xfrm>
            <a:custGeom>
              <a:avLst/>
              <a:gdLst/>
              <a:ahLst/>
              <a:cxnLst/>
              <a:rect l="l" t="t" r="r" b="b"/>
              <a:pathLst>
                <a:path w="9257" h="1530" extrusionOk="0">
                  <a:moveTo>
                    <a:pt x="0" y="1"/>
                  </a:moveTo>
                  <a:lnTo>
                    <a:pt x="0" y="928"/>
                  </a:lnTo>
                  <a:lnTo>
                    <a:pt x="2956" y="928"/>
                  </a:lnTo>
                  <a:lnTo>
                    <a:pt x="3574" y="1529"/>
                  </a:lnTo>
                  <a:lnTo>
                    <a:pt x="5679" y="1529"/>
                  </a:lnTo>
                  <a:lnTo>
                    <a:pt x="6295" y="928"/>
                  </a:lnTo>
                  <a:lnTo>
                    <a:pt x="9256" y="928"/>
                  </a:lnTo>
                  <a:lnTo>
                    <a:pt x="92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4794231" y="3623692"/>
              <a:ext cx="368487" cy="53760"/>
            </a:xfrm>
            <a:custGeom>
              <a:avLst/>
              <a:gdLst/>
              <a:ahLst/>
              <a:cxnLst/>
              <a:rect l="l" t="t" r="r" b="b"/>
              <a:pathLst>
                <a:path w="10487" h="1530" extrusionOk="0">
                  <a:moveTo>
                    <a:pt x="0" y="0"/>
                  </a:moveTo>
                  <a:lnTo>
                    <a:pt x="0" y="604"/>
                  </a:lnTo>
                  <a:cubicBezTo>
                    <a:pt x="0" y="1116"/>
                    <a:pt x="415" y="1529"/>
                    <a:pt x="927" y="1529"/>
                  </a:cubicBezTo>
                  <a:lnTo>
                    <a:pt x="9561" y="1529"/>
                  </a:lnTo>
                  <a:cubicBezTo>
                    <a:pt x="10071" y="1529"/>
                    <a:pt x="10486" y="1116"/>
                    <a:pt x="10486" y="604"/>
                  </a:cubicBezTo>
                  <a:lnTo>
                    <a:pt x="10486" y="0"/>
                  </a:lnTo>
                  <a:lnTo>
                    <a:pt x="7094" y="0"/>
                  </a:lnTo>
                  <a:lnTo>
                    <a:pt x="6477" y="629"/>
                  </a:lnTo>
                  <a:lnTo>
                    <a:pt x="4010" y="629"/>
                  </a:lnTo>
                  <a:lnTo>
                    <a:pt x="33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6"/>
          <p:cNvGrpSpPr/>
          <p:nvPr/>
        </p:nvGrpSpPr>
        <p:grpSpPr>
          <a:xfrm>
            <a:off x="5059037" y="1581475"/>
            <a:ext cx="461928" cy="366913"/>
            <a:chOff x="7238791" y="2759364"/>
            <a:chExt cx="368452" cy="292664"/>
          </a:xfrm>
        </p:grpSpPr>
        <p:sp>
          <p:nvSpPr>
            <p:cNvPr id="395" name="Google Shape;395;p36"/>
            <p:cNvSpPr/>
            <p:nvPr/>
          </p:nvSpPr>
          <p:spPr>
            <a:xfrm>
              <a:off x="7301512" y="2759364"/>
              <a:ext cx="67815" cy="65321"/>
            </a:xfrm>
            <a:custGeom>
              <a:avLst/>
              <a:gdLst/>
              <a:ahLst/>
              <a:cxnLst/>
              <a:rect l="l" t="t" r="r" b="b"/>
              <a:pathLst>
                <a:path w="1930" h="1859" extrusionOk="0">
                  <a:moveTo>
                    <a:pt x="796" y="1"/>
                  </a:moveTo>
                  <a:lnTo>
                    <a:pt x="0" y="1858"/>
                  </a:lnTo>
                  <a:lnTo>
                    <a:pt x="1929" y="1858"/>
                  </a:lnTo>
                  <a:lnTo>
                    <a:pt x="19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7390377" y="2759364"/>
              <a:ext cx="137071" cy="65321"/>
            </a:xfrm>
            <a:custGeom>
              <a:avLst/>
              <a:gdLst/>
              <a:ahLst/>
              <a:cxnLst/>
              <a:rect l="l" t="t" r="r" b="b"/>
              <a:pathLst>
                <a:path w="3901" h="1859" extrusionOk="0">
                  <a:moveTo>
                    <a:pt x="1" y="1"/>
                  </a:moveTo>
                  <a:lnTo>
                    <a:pt x="1" y="1858"/>
                  </a:lnTo>
                  <a:lnTo>
                    <a:pt x="3900" y="1858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7476711" y="2986778"/>
              <a:ext cx="22101" cy="43219"/>
            </a:xfrm>
            <a:custGeom>
              <a:avLst/>
              <a:gdLst/>
              <a:ahLst/>
              <a:cxnLst/>
              <a:rect l="l" t="t" r="r" b="b"/>
              <a:pathLst>
                <a:path w="629" h="1230" extrusionOk="0">
                  <a:moveTo>
                    <a:pt x="1" y="1"/>
                  </a:moveTo>
                  <a:lnTo>
                    <a:pt x="1" y="1229"/>
                  </a:lnTo>
                  <a:lnTo>
                    <a:pt x="628" y="12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7519861" y="2986778"/>
              <a:ext cx="22101" cy="65250"/>
            </a:xfrm>
            <a:custGeom>
              <a:avLst/>
              <a:gdLst/>
              <a:ahLst/>
              <a:cxnLst/>
              <a:rect l="l" t="t" r="r" b="b"/>
              <a:pathLst>
                <a:path w="629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629" y="185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7304007" y="2986778"/>
              <a:ext cx="22137" cy="43219"/>
            </a:xfrm>
            <a:custGeom>
              <a:avLst/>
              <a:gdLst/>
              <a:ahLst/>
              <a:cxnLst/>
              <a:rect l="l" t="t" r="r" b="b"/>
              <a:pathLst>
                <a:path w="630" h="1230" extrusionOk="0">
                  <a:moveTo>
                    <a:pt x="1" y="1"/>
                  </a:moveTo>
                  <a:lnTo>
                    <a:pt x="1" y="1229"/>
                  </a:lnTo>
                  <a:lnTo>
                    <a:pt x="630" y="122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7347157" y="2986778"/>
              <a:ext cx="22172" cy="65250"/>
            </a:xfrm>
            <a:custGeom>
              <a:avLst/>
              <a:gdLst/>
              <a:ahLst/>
              <a:cxnLst/>
              <a:rect l="l" t="t" r="r" b="b"/>
              <a:pathLst>
                <a:path w="631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630" y="1857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7238791" y="2845769"/>
              <a:ext cx="368452" cy="97858"/>
            </a:xfrm>
            <a:custGeom>
              <a:avLst/>
              <a:gdLst/>
              <a:ahLst/>
              <a:cxnLst/>
              <a:rect l="l" t="t" r="r" b="b"/>
              <a:pathLst>
                <a:path w="10486" h="2785" extrusionOk="0">
                  <a:moveTo>
                    <a:pt x="6171" y="928"/>
                  </a:moveTo>
                  <a:lnTo>
                    <a:pt x="6171" y="1556"/>
                  </a:lnTo>
                  <a:lnTo>
                    <a:pt x="5243" y="1556"/>
                  </a:lnTo>
                  <a:lnTo>
                    <a:pt x="5243" y="928"/>
                  </a:lnTo>
                  <a:close/>
                  <a:moveTo>
                    <a:pt x="490" y="0"/>
                  </a:moveTo>
                  <a:lnTo>
                    <a:pt x="1" y="491"/>
                  </a:lnTo>
                  <a:lnTo>
                    <a:pt x="1" y="1984"/>
                  </a:lnTo>
                  <a:lnTo>
                    <a:pt x="798" y="2784"/>
                  </a:lnTo>
                  <a:lnTo>
                    <a:pt x="1265" y="2784"/>
                  </a:lnTo>
                  <a:cubicBezTo>
                    <a:pt x="1407" y="2079"/>
                    <a:pt x="2031" y="1547"/>
                    <a:pt x="2776" y="1547"/>
                  </a:cubicBezTo>
                  <a:cubicBezTo>
                    <a:pt x="3521" y="1547"/>
                    <a:pt x="4144" y="2079"/>
                    <a:pt x="4287" y="2784"/>
                  </a:cubicBezTo>
                  <a:lnTo>
                    <a:pt x="6199" y="2784"/>
                  </a:lnTo>
                  <a:cubicBezTo>
                    <a:pt x="6342" y="2079"/>
                    <a:pt x="6965" y="1547"/>
                    <a:pt x="7710" y="1547"/>
                  </a:cubicBezTo>
                  <a:cubicBezTo>
                    <a:pt x="8454" y="1547"/>
                    <a:pt x="9077" y="2079"/>
                    <a:pt x="9221" y="2784"/>
                  </a:cubicBezTo>
                  <a:lnTo>
                    <a:pt x="9688" y="2784"/>
                  </a:lnTo>
                  <a:lnTo>
                    <a:pt x="10485" y="1984"/>
                  </a:lnTo>
                  <a:lnTo>
                    <a:pt x="10485" y="491"/>
                  </a:lnTo>
                  <a:lnTo>
                    <a:pt x="99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7476711" y="2922300"/>
              <a:ext cx="65321" cy="43430"/>
            </a:xfrm>
            <a:custGeom>
              <a:avLst/>
              <a:gdLst/>
              <a:ahLst/>
              <a:cxnLst/>
              <a:rect l="l" t="t" r="r" b="b"/>
              <a:pathLst>
                <a:path w="1859" h="1236" extrusionOk="0">
                  <a:moveTo>
                    <a:pt x="929" y="1"/>
                  </a:moveTo>
                  <a:cubicBezTo>
                    <a:pt x="417" y="1"/>
                    <a:pt x="1" y="416"/>
                    <a:pt x="1" y="926"/>
                  </a:cubicBezTo>
                  <a:lnTo>
                    <a:pt x="1" y="1235"/>
                  </a:lnTo>
                  <a:lnTo>
                    <a:pt x="1858" y="1235"/>
                  </a:lnTo>
                  <a:lnTo>
                    <a:pt x="1858" y="926"/>
                  </a:lnTo>
                  <a:cubicBezTo>
                    <a:pt x="1857" y="416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7304007" y="2922300"/>
              <a:ext cx="65321" cy="43430"/>
            </a:xfrm>
            <a:custGeom>
              <a:avLst/>
              <a:gdLst/>
              <a:ahLst/>
              <a:cxnLst/>
              <a:rect l="l" t="t" r="r" b="b"/>
              <a:pathLst>
                <a:path w="1859" h="1236" extrusionOk="0">
                  <a:moveTo>
                    <a:pt x="929" y="1"/>
                  </a:moveTo>
                  <a:cubicBezTo>
                    <a:pt x="417" y="1"/>
                    <a:pt x="1" y="416"/>
                    <a:pt x="1" y="926"/>
                  </a:cubicBezTo>
                  <a:lnTo>
                    <a:pt x="1" y="1235"/>
                  </a:lnTo>
                  <a:lnTo>
                    <a:pt x="1858" y="1235"/>
                  </a:lnTo>
                  <a:lnTo>
                    <a:pt x="1858" y="926"/>
                  </a:lnTo>
                  <a:cubicBezTo>
                    <a:pt x="1858" y="416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5CEB115-9DD1-73DC-09F8-C733C191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25" y="1504853"/>
            <a:ext cx="774563" cy="8870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2BDF93-2A51-2AEB-BBB6-64C8EBA95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96" y="3252775"/>
            <a:ext cx="832135" cy="580404"/>
          </a:xfrm>
          <a:prstGeom prst="rect">
            <a:avLst/>
          </a:prstGeom>
        </p:spPr>
      </p:pic>
      <p:sp>
        <p:nvSpPr>
          <p:cNvPr id="5" name="Google Shape;368;p36">
            <a:extLst>
              <a:ext uri="{FF2B5EF4-FFF2-40B4-BE49-F238E27FC236}">
                <a16:creationId xmlns:a16="http://schemas.microsoft.com/office/drawing/2014/main" id="{CBA1BE3C-74B8-9205-5E51-E80E0C69E543}"/>
              </a:ext>
            </a:extLst>
          </p:cNvPr>
          <p:cNvSpPr/>
          <p:nvPr/>
        </p:nvSpPr>
        <p:spPr>
          <a:xfrm>
            <a:off x="4829102" y="3137480"/>
            <a:ext cx="3594900" cy="147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dist="19050" dir="5400000" algn="bl" rotWithShape="0">
              <a:srgbClr val="98FAFC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378;p36">
            <a:extLst>
              <a:ext uri="{FF2B5EF4-FFF2-40B4-BE49-F238E27FC236}">
                <a16:creationId xmlns:a16="http://schemas.microsoft.com/office/drawing/2014/main" id="{59AFFE92-5D30-36FE-B46E-44AAD7629950}"/>
              </a:ext>
            </a:extLst>
          </p:cNvPr>
          <p:cNvGrpSpPr/>
          <p:nvPr/>
        </p:nvGrpSpPr>
        <p:grpSpPr>
          <a:xfrm>
            <a:off x="5068603" y="3295555"/>
            <a:ext cx="461914" cy="491319"/>
            <a:chOff x="8064537" y="2721380"/>
            <a:chExt cx="346600" cy="368664"/>
          </a:xfrm>
        </p:grpSpPr>
        <p:sp>
          <p:nvSpPr>
            <p:cNvPr id="7" name="Google Shape;379;p36">
              <a:extLst>
                <a:ext uri="{FF2B5EF4-FFF2-40B4-BE49-F238E27FC236}">
                  <a16:creationId xmlns:a16="http://schemas.microsoft.com/office/drawing/2014/main" id="{690B33AC-8B4C-4E7A-ACAC-964C3DD1BD7E}"/>
                </a:ext>
              </a:extLst>
            </p:cNvPr>
            <p:cNvSpPr/>
            <p:nvPr/>
          </p:nvSpPr>
          <p:spPr>
            <a:xfrm>
              <a:off x="8291916" y="2764705"/>
              <a:ext cx="75897" cy="75897"/>
            </a:xfrm>
            <a:custGeom>
              <a:avLst/>
              <a:gdLst/>
              <a:ahLst/>
              <a:cxnLst/>
              <a:rect l="l" t="t" r="r" b="b"/>
              <a:pathLst>
                <a:path w="2160" h="2160" extrusionOk="0">
                  <a:moveTo>
                    <a:pt x="0" y="1"/>
                  </a:moveTo>
                  <a:lnTo>
                    <a:pt x="0" y="618"/>
                  </a:lnTo>
                  <a:cubicBezTo>
                    <a:pt x="851" y="618"/>
                    <a:pt x="1542" y="1309"/>
                    <a:pt x="1542" y="2160"/>
                  </a:cubicBezTo>
                  <a:lnTo>
                    <a:pt x="2159" y="2160"/>
                  </a:lnTo>
                  <a:cubicBezTo>
                    <a:pt x="2159" y="970"/>
                    <a:pt x="119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0;p36">
              <a:extLst>
                <a:ext uri="{FF2B5EF4-FFF2-40B4-BE49-F238E27FC236}">
                  <a16:creationId xmlns:a16="http://schemas.microsoft.com/office/drawing/2014/main" id="{B0850FE6-375C-6F74-E739-6E5B76AF04E2}"/>
                </a:ext>
              </a:extLst>
            </p:cNvPr>
            <p:cNvSpPr/>
            <p:nvPr/>
          </p:nvSpPr>
          <p:spPr>
            <a:xfrm>
              <a:off x="8291916" y="2721380"/>
              <a:ext cx="119222" cy="119222"/>
            </a:xfrm>
            <a:custGeom>
              <a:avLst/>
              <a:gdLst/>
              <a:ahLst/>
              <a:cxnLst/>
              <a:rect l="l" t="t" r="r" b="b"/>
              <a:pathLst>
                <a:path w="3393" h="3393" extrusionOk="0">
                  <a:moveTo>
                    <a:pt x="0" y="1"/>
                  </a:moveTo>
                  <a:lnTo>
                    <a:pt x="0" y="618"/>
                  </a:lnTo>
                  <a:cubicBezTo>
                    <a:pt x="1532" y="618"/>
                    <a:pt x="2777" y="1863"/>
                    <a:pt x="2777" y="3393"/>
                  </a:cubicBezTo>
                  <a:lnTo>
                    <a:pt x="3392" y="3393"/>
                  </a:lnTo>
                  <a:cubicBezTo>
                    <a:pt x="3392" y="1522"/>
                    <a:pt x="187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;p36">
              <a:extLst>
                <a:ext uri="{FF2B5EF4-FFF2-40B4-BE49-F238E27FC236}">
                  <a16:creationId xmlns:a16="http://schemas.microsoft.com/office/drawing/2014/main" id="{29B0EFB7-7D0F-9D29-F186-57B04A2DE8B2}"/>
                </a:ext>
              </a:extLst>
            </p:cNvPr>
            <p:cNvSpPr/>
            <p:nvPr/>
          </p:nvSpPr>
          <p:spPr>
            <a:xfrm>
              <a:off x="8097145" y="2721591"/>
              <a:ext cx="108469" cy="75862"/>
            </a:xfrm>
            <a:custGeom>
              <a:avLst/>
              <a:gdLst/>
              <a:ahLst/>
              <a:cxnLst/>
              <a:rect l="l" t="t" r="r" b="b"/>
              <a:pathLst>
                <a:path w="3087" h="2159" extrusionOk="0">
                  <a:moveTo>
                    <a:pt x="1" y="1"/>
                  </a:moveTo>
                  <a:lnTo>
                    <a:pt x="1" y="765"/>
                  </a:lnTo>
                  <a:lnTo>
                    <a:pt x="1230" y="765"/>
                  </a:lnTo>
                  <a:lnTo>
                    <a:pt x="1230" y="1394"/>
                  </a:lnTo>
                  <a:lnTo>
                    <a:pt x="1" y="1394"/>
                  </a:lnTo>
                  <a:lnTo>
                    <a:pt x="1" y="2159"/>
                  </a:lnTo>
                  <a:lnTo>
                    <a:pt x="3086" y="2159"/>
                  </a:lnTo>
                  <a:lnTo>
                    <a:pt x="3086" y="1394"/>
                  </a:lnTo>
                  <a:lnTo>
                    <a:pt x="1858" y="1394"/>
                  </a:lnTo>
                  <a:lnTo>
                    <a:pt x="1858" y="765"/>
                  </a:lnTo>
                  <a:lnTo>
                    <a:pt x="3086" y="765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;p36">
              <a:extLst>
                <a:ext uri="{FF2B5EF4-FFF2-40B4-BE49-F238E27FC236}">
                  <a16:creationId xmlns:a16="http://schemas.microsoft.com/office/drawing/2014/main" id="{D2713149-A917-088D-47DF-BD2ACE2DE46F}"/>
                </a:ext>
              </a:extLst>
            </p:cNvPr>
            <p:cNvSpPr/>
            <p:nvPr/>
          </p:nvSpPr>
          <p:spPr>
            <a:xfrm>
              <a:off x="8127715" y="3008494"/>
              <a:ext cx="47049" cy="22066"/>
            </a:xfrm>
            <a:custGeom>
              <a:avLst/>
              <a:gdLst/>
              <a:ahLst/>
              <a:cxnLst/>
              <a:rect l="l" t="t" r="r" b="b"/>
              <a:pathLst>
                <a:path w="1339" h="628" extrusionOk="0">
                  <a:moveTo>
                    <a:pt x="359" y="0"/>
                  </a:moveTo>
                  <a:cubicBezTo>
                    <a:pt x="216" y="0"/>
                    <a:pt x="87" y="95"/>
                    <a:pt x="51" y="234"/>
                  </a:cubicBezTo>
                  <a:cubicBezTo>
                    <a:pt x="1" y="442"/>
                    <a:pt x="157" y="628"/>
                    <a:pt x="356" y="628"/>
                  </a:cubicBezTo>
                  <a:lnTo>
                    <a:pt x="981" y="628"/>
                  </a:lnTo>
                  <a:cubicBezTo>
                    <a:pt x="1125" y="628"/>
                    <a:pt x="1254" y="533"/>
                    <a:pt x="1288" y="393"/>
                  </a:cubicBezTo>
                  <a:cubicBezTo>
                    <a:pt x="1339" y="186"/>
                    <a:pt x="1183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83;p36">
              <a:extLst>
                <a:ext uri="{FF2B5EF4-FFF2-40B4-BE49-F238E27FC236}">
                  <a16:creationId xmlns:a16="http://schemas.microsoft.com/office/drawing/2014/main" id="{949607F5-DD37-9F24-2B09-86F68921C4CE}"/>
                </a:ext>
              </a:extLst>
            </p:cNvPr>
            <p:cNvSpPr/>
            <p:nvPr/>
          </p:nvSpPr>
          <p:spPr>
            <a:xfrm>
              <a:off x="8064537" y="2813899"/>
              <a:ext cx="261107" cy="276146"/>
            </a:xfrm>
            <a:custGeom>
              <a:avLst/>
              <a:gdLst/>
              <a:ahLst/>
              <a:cxnLst/>
              <a:rect l="l" t="t" r="r" b="b"/>
              <a:pathLst>
                <a:path w="7431" h="7859" extrusionOk="0">
                  <a:moveTo>
                    <a:pt x="3387" y="1224"/>
                  </a:moveTo>
                  <a:lnTo>
                    <a:pt x="3387" y="1851"/>
                  </a:lnTo>
                  <a:lnTo>
                    <a:pt x="1529" y="1851"/>
                  </a:lnTo>
                  <a:lnTo>
                    <a:pt x="1529" y="1224"/>
                  </a:lnTo>
                  <a:close/>
                  <a:moveTo>
                    <a:pt x="3086" y="2452"/>
                  </a:moveTo>
                  <a:lnTo>
                    <a:pt x="3086" y="3080"/>
                  </a:lnTo>
                  <a:lnTo>
                    <a:pt x="1858" y="3080"/>
                  </a:lnTo>
                  <a:lnTo>
                    <a:pt x="1858" y="2452"/>
                  </a:lnTo>
                  <a:close/>
                  <a:moveTo>
                    <a:pt x="2786" y="3681"/>
                  </a:moveTo>
                  <a:lnTo>
                    <a:pt x="2786" y="4310"/>
                  </a:lnTo>
                  <a:lnTo>
                    <a:pt x="2158" y="4310"/>
                  </a:lnTo>
                  <a:lnTo>
                    <a:pt x="2158" y="3681"/>
                  </a:lnTo>
                  <a:close/>
                  <a:moveTo>
                    <a:pt x="2765" y="4937"/>
                  </a:moveTo>
                  <a:cubicBezTo>
                    <a:pt x="3205" y="4937"/>
                    <a:pt x="3632" y="5291"/>
                    <a:pt x="3696" y="5727"/>
                  </a:cubicBezTo>
                  <a:cubicBezTo>
                    <a:pt x="3779" y="6301"/>
                    <a:pt x="3335" y="6793"/>
                    <a:pt x="2777" y="6793"/>
                  </a:cubicBezTo>
                  <a:lnTo>
                    <a:pt x="2170" y="6793"/>
                  </a:lnTo>
                  <a:cubicBezTo>
                    <a:pt x="1730" y="6793"/>
                    <a:pt x="1303" y="6439"/>
                    <a:pt x="1241" y="6004"/>
                  </a:cubicBezTo>
                  <a:cubicBezTo>
                    <a:pt x="1158" y="5431"/>
                    <a:pt x="1601" y="4937"/>
                    <a:pt x="2158" y="4937"/>
                  </a:cubicBezTo>
                  <a:close/>
                  <a:moveTo>
                    <a:pt x="6485" y="1"/>
                  </a:moveTo>
                  <a:cubicBezTo>
                    <a:pt x="6284" y="1"/>
                    <a:pt x="6083" y="76"/>
                    <a:pt x="5930" y="226"/>
                  </a:cubicBezTo>
                  <a:cubicBezTo>
                    <a:pt x="5540" y="610"/>
                    <a:pt x="5665" y="1261"/>
                    <a:pt x="6172" y="1477"/>
                  </a:cubicBezTo>
                  <a:lnTo>
                    <a:pt x="6172" y="3096"/>
                  </a:lnTo>
                  <a:lnTo>
                    <a:pt x="5543" y="3712"/>
                  </a:lnTo>
                  <a:lnTo>
                    <a:pt x="5543" y="5074"/>
                  </a:lnTo>
                  <a:lnTo>
                    <a:pt x="4942" y="5074"/>
                  </a:lnTo>
                  <a:lnTo>
                    <a:pt x="4942" y="132"/>
                  </a:lnTo>
                  <a:lnTo>
                    <a:pt x="1" y="132"/>
                  </a:lnTo>
                  <a:lnTo>
                    <a:pt x="1" y="7858"/>
                  </a:lnTo>
                  <a:lnTo>
                    <a:pt x="4942" y="7858"/>
                  </a:lnTo>
                  <a:lnTo>
                    <a:pt x="4942" y="6630"/>
                  </a:lnTo>
                  <a:lnTo>
                    <a:pt x="6016" y="6630"/>
                  </a:lnTo>
                  <a:cubicBezTo>
                    <a:pt x="6401" y="6630"/>
                    <a:pt x="6736" y="6353"/>
                    <a:pt x="6791" y="5971"/>
                  </a:cubicBezTo>
                  <a:cubicBezTo>
                    <a:pt x="6852" y="5550"/>
                    <a:pt x="6565" y="5183"/>
                    <a:pt x="6172" y="5104"/>
                  </a:cubicBezTo>
                  <a:lnTo>
                    <a:pt x="6172" y="3983"/>
                  </a:lnTo>
                  <a:lnTo>
                    <a:pt x="6800" y="3365"/>
                  </a:lnTo>
                  <a:lnTo>
                    <a:pt x="6800" y="1477"/>
                  </a:lnTo>
                  <a:cubicBezTo>
                    <a:pt x="7305" y="1261"/>
                    <a:pt x="7430" y="608"/>
                    <a:pt x="7041" y="226"/>
                  </a:cubicBezTo>
                  <a:cubicBezTo>
                    <a:pt x="6888" y="76"/>
                    <a:pt x="6686" y="1"/>
                    <a:pt x="6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384;p36">
            <a:extLst>
              <a:ext uri="{FF2B5EF4-FFF2-40B4-BE49-F238E27FC236}">
                <a16:creationId xmlns:a16="http://schemas.microsoft.com/office/drawing/2014/main" id="{C2824EB4-1D32-1310-8A7A-91F61FF9EBD0}"/>
              </a:ext>
            </a:extLst>
          </p:cNvPr>
          <p:cNvSpPr txBox="1">
            <a:spLocks/>
          </p:cNvSpPr>
          <p:nvPr/>
        </p:nvSpPr>
        <p:spPr>
          <a:xfrm>
            <a:off x="5842593" y="3309760"/>
            <a:ext cx="2488251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Carla </a:t>
            </a:r>
          </a:p>
        </p:txBody>
      </p:sp>
      <p:sp>
        <p:nvSpPr>
          <p:cNvPr id="13" name="Google Shape;385;p36">
            <a:extLst>
              <a:ext uri="{FF2B5EF4-FFF2-40B4-BE49-F238E27FC236}">
                <a16:creationId xmlns:a16="http://schemas.microsoft.com/office/drawing/2014/main" id="{218D4916-F0C1-B00C-3A10-1F5EFC271BCE}"/>
              </a:ext>
            </a:extLst>
          </p:cNvPr>
          <p:cNvSpPr txBox="1">
            <a:spLocks/>
          </p:cNvSpPr>
          <p:nvPr/>
        </p:nvSpPr>
        <p:spPr>
          <a:xfrm>
            <a:off x="5795327" y="3832386"/>
            <a:ext cx="23373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/>
              <a:t>The Car simulation system that is run by ROS and provides a cyber simulation for 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E0B210-E8D7-0419-C669-2F1EC9FA0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957" y="3278644"/>
            <a:ext cx="832135" cy="5804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8DEAB7-DC93-2072-72A4-582DA8E25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225" y="3234210"/>
            <a:ext cx="892363" cy="6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7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5" name="Google Shape;425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4" name="Google Shape;434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3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1"/>
                </a:solidFill>
              </a:rPr>
              <a:t>FLOW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AF82D26-A0C0-7003-3E2B-EF189B0E9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78" y="1723881"/>
            <a:ext cx="8743443" cy="27934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/>
          <p:nvPr/>
        </p:nvSpPr>
        <p:spPr>
          <a:xfrm>
            <a:off x="6366850" y="0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8"/>
          <p:cNvSpPr/>
          <p:nvPr/>
        </p:nvSpPr>
        <p:spPr>
          <a:xfrm rot="10800000">
            <a:off x="-1465862" y="161225"/>
            <a:ext cx="4358174" cy="4821045"/>
          </a:xfrm>
          <a:custGeom>
            <a:avLst/>
            <a:gdLst/>
            <a:ahLst/>
            <a:cxnLst/>
            <a:rect l="l" t="t" r="r" b="b"/>
            <a:pathLst>
              <a:path w="127684" h="141245" extrusionOk="0">
                <a:moveTo>
                  <a:pt x="71170" y="25334"/>
                </a:moveTo>
                <a:cubicBezTo>
                  <a:pt x="70870" y="25334"/>
                  <a:pt x="70569" y="25450"/>
                  <a:pt x="70343" y="25682"/>
                </a:cubicBezTo>
                <a:cubicBezTo>
                  <a:pt x="69962" y="26051"/>
                  <a:pt x="69902" y="26623"/>
                  <a:pt x="70152" y="27075"/>
                </a:cubicBezTo>
                <a:lnTo>
                  <a:pt x="61592" y="35648"/>
                </a:lnTo>
                <a:lnTo>
                  <a:pt x="54412" y="34183"/>
                </a:lnTo>
                <a:lnTo>
                  <a:pt x="46233" y="42375"/>
                </a:lnTo>
                <a:cubicBezTo>
                  <a:pt x="46059" y="42281"/>
                  <a:pt x="45865" y="42234"/>
                  <a:pt x="45672" y="42234"/>
                </a:cubicBezTo>
                <a:cubicBezTo>
                  <a:pt x="45373" y="42234"/>
                  <a:pt x="45075" y="42346"/>
                  <a:pt x="44852" y="42577"/>
                </a:cubicBezTo>
                <a:cubicBezTo>
                  <a:pt x="44387" y="43030"/>
                  <a:pt x="44387" y="43768"/>
                  <a:pt x="44852" y="44232"/>
                </a:cubicBezTo>
                <a:cubicBezTo>
                  <a:pt x="45078" y="44458"/>
                  <a:pt x="45375" y="44572"/>
                  <a:pt x="45675" y="44572"/>
                </a:cubicBezTo>
                <a:cubicBezTo>
                  <a:pt x="45974" y="44572"/>
                  <a:pt x="46274" y="44458"/>
                  <a:pt x="46507" y="44232"/>
                </a:cubicBezTo>
                <a:cubicBezTo>
                  <a:pt x="46876" y="43851"/>
                  <a:pt x="46935" y="43280"/>
                  <a:pt x="46697" y="42839"/>
                </a:cubicBezTo>
                <a:lnTo>
                  <a:pt x="54627" y="34886"/>
                </a:lnTo>
                <a:lnTo>
                  <a:pt x="61806" y="36350"/>
                </a:lnTo>
                <a:lnTo>
                  <a:pt x="70605" y="27528"/>
                </a:lnTo>
                <a:cubicBezTo>
                  <a:pt x="70783" y="27627"/>
                  <a:pt x="70980" y="27675"/>
                  <a:pt x="71176" y="27675"/>
                </a:cubicBezTo>
                <a:cubicBezTo>
                  <a:pt x="71477" y="27675"/>
                  <a:pt x="71774" y="27561"/>
                  <a:pt x="71998" y="27337"/>
                </a:cubicBezTo>
                <a:cubicBezTo>
                  <a:pt x="72462" y="26873"/>
                  <a:pt x="72462" y="26135"/>
                  <a:pt x="71998" y="25682"/>
                </a:cubicBezTo>
                <a:cubicBezTo>
                  <a:pt x="71772" y="25450"/>
                  <a:pt x="71471" y="25334"/>
                  <a:pt x="71170" y="25334"/>
                </a:cubicBezTo>
                <a:close/>
                <a:moveTo>
                  <a:pt x="61651" y="46125"/>
                </a:moveTo>
                <a:cubicBezTo>
                  <a:pt x="62008" y="46125"/>
                  <a:pt x="62354" y="46268"/>
                  <a:pt x="62616" y="46530"/>
                </a:cubicBezTo>
                <a:cubicBezTo>
                  <a:pt x="62866" y="46792"/>
                  <a:pt x="63009" y="47125"/>
                  <a:pt x="63009" y="47495"/>
                </a:cubicBezTo>
                <a:cubicBezTo>
                  <a:pt x="63009" y="47864"/>
                  <a:pt x="62866" y="48197"/>
                  <a:pt x="62616" y="48459"/>
                </a:cubicBezTo>
                <a:cubicBezTo>
                  <a:pt x="62354" y="48721"/>
                  <a:pt x="62008" y="48864"/>
                  <a:pt x="61639" y="48864"/>
                </a:cubicBezTo>
                <a:cubicBezTo>
                  <a:pt x="61354" y="48864"/>
                  <a:pt x="61068" y="48769"/>
                  <a:pt x="60842" y="48590"/>
                </a:cubicBezTo>
                <a:lnTo>
                  <a:pt x="60544" y="48304"/>
                </a:lnTo>
                <a:cubicBezTo>
                  <a:pt x="60377" y="48066"/>
                  <a:pt x="60282" y="47792"/>
                  <a:pt x="60282" y="47495"/>
                </a:cubicBezTo>
                <a:cubicBezTo>
                  <a:pt x="60282" y="47125"/>
                  <a:pt x="60425" y="46792"/>
                  <a:pt x="60675" y="46530"/>
                </a:cubicBezTo>
                <a:cubicBezTo>
                  <a:pt x="60937" y="46268"/>
                  <a:pt x="61282" y="46125"/>
                  <a:pt x="61651" y="46125"/>
                </a:cubicBezTo>
                <a:close/>
                <a:moveTo>
                  <a:pt x="29826" y="52614"/>
                </a:moveTo>
                <a:cubicBezTo>
                  <a:pt x="30195" y="52614"/>
                  <a:pt x="30540" y="52757"/>
                  <a:pt x="30790" y="53019"/>
                </a:cubicBezTo>
                <a:cubicBezTo>
                  <a:pt x="31052" y="53281"/>
                  <a:pt x="31195" y="53614"/>
                  <a:pt x="31195" y="53983"/>
                </a:cubicBezTo>
                <a:cubicBezTo>
                  <a:pt x="31195" y="54353"/>
                  <a:pt x="31052" y="54686"/>
                  <a:pt x="30790" y="54948"/>
                </a:cubicBezTo>
                <a:cubicBezTo>
                  <a:pt x="30540" y="55210"/>
                  <a:pt x="30195" y="55353"/>
                  <a:pt x="29826" y="55353"/>
                </a:cubicBezTo>
                <a:cubicBezTo>
                  <a:pt x="29469" y="55353"/>
                  <a:pt x="29123" y="55210"/>
                  <a:pt x="28861" y="54948"/>
                </a:cubicBezTo>
                <a:cubicBezTo>
                  <a:pt x="28611" y="54698"/>
                  <a:pt x="28469" y="54353"/>
                  <a:pt x="28469" y="53983"/>
                </a:cubicBezTo>
                <a:cubicBezTo>
                  <a:pt x="28469" y="53614"/>
                  <a:pt x="28611" y="53281"/>
                  <a:pt x="28861" y="53019"/>
                </a:cubicBezTo>
                <a:cubicBezTo>
                  <a:pt x="29123" y="52757"/>
                  <a:pt x="29469" y="52614"/>
                  <a:pt x="29826" y="52614"/>
                </a:cubicBezTo>
                <a:close/>
                <a:moveTo>
                  <a:pt x="102752" y="1"/>
                </a:moveTo>
                <a:lnTo>
                  <a:pt x="61508" y="41089"/>
                </a:lnTo>
                <a:lnTo>
                  <a:pt x="54900" y="39446"/>
                </a:lnTo>
                <a:lnTo>
                  <a:pt x="38696" y="55686"/>
                </a:lnTo>
                <a:lnTo>
                  <a:pt x="31838" y="54114"/>
                </a:lnTo>
                <a:cubicBezTo>
                  <a:pt x="31838" y="54079"/>
                  <a:pt x="31838" y="54031"/>
                  <a:pt x="31838" y="53983"/>
                </a:cubicBezTo>
                <a:cubicBezTo>
                  <a:pt x="31838" y="53448"/>
                  <a:pt x="31636" y="52936"/>
                  <a:pt x="31255" y="52555"/>
                </a:cubicBezTo>
                <a:cubicBezTo>
                  <a:pt x="30874" y="52186"/>
                  <a:pt x="30362" y="51971"/>
                  <a:pt x="29826" y="51971"/>
                </a:cubicBezTo>
                <a:cubicBezTo>
                  <a:pt x="29290" y="51971"/>
                  <a:pt x="28790" y="52186"/>
                  <a:pt x="28409" y="52555"/>
                </a:cubicBezTo>
                <a:cubicBezTo>
                  <a:pt x="28028" y="52936"/>
                  <a:pt x="27814" y="53448"/>
                  <a:pt x="27814" y="53983"/>
                </a:cubicBezTo>
                <a:cubicBezTo>
                  <a:pt x="27814" y="54519"/>
                  <a:pt x="28028" y="55031"/>
                  <a:pt x="28409" y="55400"/>
                </a:cubicBezTo>
                <a:cubicBezTo>
                  <a:pt x="28790" y="55781"/>
                  <a:pt x="29290" y="55996"/>
                  <a:pt x="29826" y="55996"/>
                </a:cubicBezTo>
                <a:cubicBezTo>
                  <a:pt x="30362" y="55996"/>
                  <a:pt x="30874" y="55781"/>
                  <a:pt x="31255" y="55412"/>
                </a:cubicBezTo>
                <a:cubicBezTo>
                  <a:pt x="31445" y="55222"/>
                  <a:pt x="31588" y="54995"/>
                  <a:pt x="31695" y="54745"/>
                </a:cubicBezTo>
                <a:lnTo>
                  <a:pt x="38898" y="56389"/>
                </a:lnTo>
                <a:lnTo>
                  <a:pt x="55103" y="40172"/>
                </a:lnTo>
                <a:lnTo>
                  <a:pt x="61711" y="41803"/>
                </a:lnTo>
                <a:lnTo>
                  <a:pt x="103204" y="465"/>
                </a:lnTo>
                <a:lnTo>
                  <a:pt x="102752" y="1"/>
                </a:lnTo>
                <a:close/>
                <a:moveTo>
                  <a:pt x="83684" y="39547"/>
                </a:moveTo>
                <a:cubicBezTo>
                  <a:pt x="83383" y="39547"/>
                  <a:pt x="83083" y="39660"/>
                  <a:pt x="82856" y="39886"/>
                </a:cubicBezTo>
                <a:cubicBezTo>
                  <a:pt x="82475" y="40267"/>
                  <a:pt x="82416" y="40839"/>
                  <a:pt x="82666" y="41280"/>
                </a:cubicBezTo>
                <a:lnTo>
                  <a:pt x="68843" y="55115"/>
                </a:lnTo>
                <a:lnTo>
                  <a:pt x="62604" y="57496"/>
                </a:lnTo>
                <a:cubicBezTo>
                  <a:pt x="62556" y="57436"/>
                  <a:pt x="62509" y="57377"/>
                  <a:pt x="62449" y="57317"/>
                </a:cubicBezTo>
                <a:cubicBezTo>
                  <a:pt x="62223" y="57085"/>
                  <a:pt x="61922" y="56969"/>
                  <a:pt x="61621" y="56969"/>
                </a:cubicBezTo>
                <a:cubicBezTo>
                  <a:pt x="61321" y="56969"/>
                  <a:pt x="61020" y="57085"/>
                  <a:pt x="60794" y="57317"/>
                </a:cubicBezTo>
                <a:cubicBezTo>
                  <a:pt x="60342" y="57770"/>
                  <a:pt x="60342" y="58520"/>
                  <a:pt x="60794" y="58972"/>
                </a:cubicBezTo>
                <a:cubicBezTo>
                  <a:pt x="61026" y="59198"/>
                  <a:pt x="61327" y="59311"/>
                  <a:pt x="61626" y="59311"/>
                </a:cubicBezTo>
                <a:cubicBezTo>
                  <a:pt x="61925" y="59311"/>
                  <a:pt x="62223" y="59198"/>
                  <a:pt x="62449" y="58972"/>
                </a:cubicBezTo>
                <a:cubicBezTo>
                  <a:pt x="62687" y="58734"/>
                  <a:pt x="62794" y="58424"/>
                  <a:pt x="62794" y="58127"/>
                </a:cubicBezTo>
                <a:lnTo>
                  <a:pt x="69200" y="55674"/>
                </a:lnTo>
                <a:lnTo>
                  <a:pt x="83118" y="41744"/>
                </a:lnTo>
                <a:cubicBezTo>
                  <a:pt x="83296" y="41838"/>
                  <a:pt x="83491" y="41885"/>
                  <a:pt x="83685" y="41885"/>
                </a:cubicBezTo>
                <a:cubicBezTo>
                  <a:pt x="83984" y="41885"/>
                  <a:pt x="84280" y="41772"/>
                  <a:pt x="84511" y="41541"/>
                </a:cubicBezTo>
                <a:cubicBezTo>
                  <a:pt x="84964" y="41089"/>
                  <a:pt x="84964" y="40351"/>
                  <a:pt x="84511" y="39886"/>
                </a:cubicBezTo>
                <a:cubicBezTo>
                  <a:pt x="84285" y="39660"/>
                  <a:pt x="83984" y="39547"/>
                  <a:pt x="83684" y="39547"/>
                </a:cubicBezTo>
                <a:close/>
                <a:moveTo>
                  <a:pt x="74993" y="61984"/>
                </a:moveTo>
                <a:cubicBezTo>
                  <a:pt x="75345" y="61984"/>
                  <a:pt x="75663" y="62126"/>
                  <a:pt x="75915" y="62377"/>
                </a:cubicBezTo>
                <a:cubicBezTo>
                  <a:pt x="76451" y="62913"/>
                  <a:pt x="76451" y="63770"/>
                  <a:pt x="75915" y="64306"/>
                </a:cubicBezTo>
                <a:cubicBezTo>
                  <a:pt x="75653" y="64568"/>
                  <a:pt x="75320" y="64711"/>
                  <a:pt x="74951" y="64711"/>
                </a:cubicBezTo>
                <a:cubicBezTo>
                  <a:pt x="74581" y="64711"/>
                  <a:pt x="74236" y="64568"/>
                  <a:pt x="73986" y="64306"/>
                </a:cubicBezTo>
                <a:cubicBezTo>
                  <a:pt x="73724" y="64056"/>
                  <a:pt x="73581" y="63711"/>
                  <a:pt x="73581" y="63342"/>
                </a:cubicBezTo>
                <a:cubicBezTo>
                  <a:pt x="73581" y="62985"/>
                  <a:pt x="73724" y="62639"/>
                  <a:pt x="73986" y="62377"/>
                </a:cubicBezTo>
                <a:cubicBezTo>
                  <a:pt x="74236" y="62127"/>
                  <a:pt x="74581" y="61984"/>
                  <a:pt x="74951" y="61984"/>
                </a:cubicBezTo>
                <a:cubicBezTo>
                  <a:pt x="74965" y="61984"/>
                  <a:pt x="74979" y="61984"/>
                  <a:pt x="74993" y="61984"/>
                </a:cubicBezTo>
                <a:close/>
                <a:moveTo>
                  <a:pt x="100513" y="20063"/>
                </a:moveTo>
                <a:lnTo>
                  <a:pt x="89167" y="31433"/>
                </a:lnTo>
                <a:lnTo>
                  <a:pt x="88893" y="39696"/>
                </a:lnTo>
                <a:lnTo>
                  <a:pt x="74736" y="53876"/>
                </a:lnTo>
                <a:lnTo>
                  <a:pt x="74736" y="61342"/>
                </a:lnTo>
                <a:cubicBezTo>
                  <a:pt x="74284" y="61389"/>
                  <a:pt x="73855" y="61592"/>
                  <a:pt x="73522" y="61925"/>
                </a:cubicBezTo>
                <a:cubicBezTo>
                  <a:pt x="73153" y="62306"/>
                  <a:pt x="72938" y="62806"/>
                  <a:pt x="72938" y="63342"/>
                </a:cubicBezTo>
                <a:cubicBezTo>
                  <a:pt x="72938" y="63878"/>
                  <a:pt x="73153" y="64390"/>
                  <a:pt x="73534" y="64771"/>
                </a:cubicBezTo>
                <a:cubicBezTo>
                  <a:pt x="73903" y="65140"/>
                  <a:pt x="74415" y="65354"/>
                  <a:pt x="74951" y="65354"/>
                </a:cubicBezTo>
                <a:cubicBezTo>
                  <a:pt x="75486" y="65354"/>
                  <a:pt x="75986" y="65140"/>
                  <a:pt x="76367" y="64759"/>
                </a:cubicBezTo>
                <a:cubicBezTo>
                  <a:pt x="77153" y="63973"/>
                  <a:pt x="77153" y="62699"/>
                  <a:pt x="76367" y="61913"/>
                </a:cubicBezTo>
                <a:cubicBezTo>
                  <a:pt x="76094" y="61639"/>
                  <a:pt x="75760" y="61461"/>
                  <a:pt x="75391" y="61377"/>
                </a:cubicBezTo>
                <a:lnTo>
                  <a:pt x="75379" y="54150"/>
                </a:lnTo>
                <a:lnTo>
                  <a:pt x="89536" y="39970"/>
                </a:lnTo>
                <a:lnTo>
                  <a:pt x="89798" y="31707"/>
                </a:lnTo>
                <a:lnTo>
                  <a:pt x="100978" y="20527"/>
                </a:lnTo>
                <a:lnTo>
                  <a:pt x="100513" y="20063"/>
                </a:lnTo>
                <a:close/>
                <a:moveTo>
                  <a:pt x="62639" y="65997"/>
                </a:moveTo>
                <a:cubicBezTo>
                  <a:pt x="61485" y="65997"/>
                  <a:pt x="60556" y="66937"/>
                  <a:pt x="60556" y="68092"/>
                </a:cubicBezTo>
                <a:cubicBezTo>
                  <a:pt x="60556" y="69247"/>
                  <a:pt x="61485" y="70176"/>
                  <a:pt x="62639" y="70176"/>
                </a:cubicBezTo>
                <a:cubicBezTo>
                  <a:pt x="63794" y="70176"/>
                  <a:pt x="64723" y="69247"/>
                  <a:pt x="64723" y="68092"/>
                </a:cubicBezTo>
                <a:cubicBezTo>
                  <a:pt x="64723" y="66937"/>
                  <a:pt x="63794" y="65997"/>
                  <a:pt x="62639" y="65997"/>
                </a:cubicBezTo>
                <a:close/>
                <a:moveTo>
                  <a:pt x="62639" y="64294"/>
                </a:moveTo>
                <a:cubicBezTo>
                  <a:pt x="64735" y="64294"/>
                  <a:pt x="66438" y="65997"/>
                  <a:pt x="66438" y="68092"/>
                </a:cubicBezTo>
                <a:cubicBezTo>
                  <a:pt x="66438" y="70188"/>
                  <a:pt x="64735" y="71890"/>
                  <a:pt x="62639" y="71890"/>
                </a:cubicBezTo>
                <a:cubicBezTo>
                  <a:pt x="60544" y="71890"/>
                  <a:pt x="58841" y="70188"/>
                  <a:pt x="58841" y="68092"/>
                </a:cubicBezTo>
                <a:cubicBezTo>
                  <a:pt x="58841" y="65997"/>
                  <a:pt x="60544" y="64294"/>
                  <a:pt x="62639" y="64294"/>
                </a:cubicBezTo>
                <a:close/>
                <a:moveTo>
                  <a:pt x="62639" y="63651"/>
                </a:moveTo>
                <a:cubicBezTo>
                  <a:pt x="60187" y="63651"/>
                  <a:pt x="58198" y="65640"/>
                  <a:pt x="58198" y="68092"/>
                </a:cubicBezTo>
                <a:cubicBezTo>
                  <a:pt x="58198" y="70545"/>
                  <a:pt x="60187" y="72533"/>
                  <a:pt x="62639" y="72533"/>
                </a:cubicBezTo>
                <a:cubicBezTo>
                  <a:pt x="65092" y="72533"/>
                  <a:pt x="67081" y="70545"/>
                  <a:pt x="67081" y="68092"/>
                </a:cubicBezTo>
                <a:cubicBezTo>
                  <a:pt x="67081" y="65640"/>
                  <a:pt x="65092" y="63651"/>
                  <a:pt x="62639" y="63651"/>
                </a:cubicBezTo>
                <a:close/>
                <a:moveTo>
                  <a:pt x="46995" y="70783"/>
                </a:moveTo>
                <a:cubicBezTo>
                  <a:pt x="47364" y="70783"/>
                  <a:pt x="47697" y="70926"/>
                  <a:pt x="47959" y="71176"/>
                </a:cubicBezTo>
                <a:cubicBezTo>
                  <a:pt x="48221" y="71438"/>
                  <a:pt x="48364" y="71783"/>
                  <a:pt x="48364" y="72140"/>
                </a:cubicBezTo>
                <a:cubicBezTo>
                  <a:pt x="48364" y="72510"/>
                  <a:pt x="48221" y="72855"/>
                  <a:pt x="47959" y="73105"/>
                </a:cubicBezTo>
                <a:cubicBezTo>
                  <a:pt x="47697" y="73367"/>
                  <a:pt x="47364" y="73510"/>
                  <a:pt x="46995" y="73510"/>
                </a:cubicBezTo>
                <a:cubicBezTo>
                  <a:pt x="46626" y="73510"/>
                  <a:pt x="46292" y="73367"/>
                  <a:pt x="46030" y="73117"/>
                </a:cubicBezTo>
                <a:cubicBezTo>
                  <a:pt x="45768" y="72855"/>
                  <a:pt x="45625" y="72510"/>
                  <a:pt x="45625" y="72152"/>
                </a:cubicBezTo>
                <a:cubicBezTo>
                  <a:pt x="45625" y="71783"/>
                  <a:pt x="45768" y="71438"/>
                  <a:pt x="46030" y="71176"/>
                </a:cubicBezTo>
                <a:cubicBezTo>
                  <a:pt x="46280" y="70926"/>
                  <a:pt x="46626" y="70783"/>
                  <a:pt x="46995" y="70783"/>
                </a:cubicBezTo>
                <a:close/>
                <a:moveTo>
                  <a:pt x="62639" y="62604"/>
                </a:moveTo>
                <a:cubicBezTo>
                  <a:pt x="65664" y="62604"/>
                  <a:pt x="68128" y="65068"/>
                  <a:pt x="68128" y="68092"/>
                </a:cubicBezTo>
                <a:cubicBezTo>
                  <a:pt x="68128" y="71128"/>
                  <a:pt x="65664" y="73581"/>
                  <a:pt x="62639" y="73581"/>
                </a:cubicBezTo>
                <a:cubicBezTo>
                  <a:pt x="59615" y="73581"/>
                  <a:pt x="57151" y="71117"/>
                  <a:pt x="57151" y="68092"/>
                </a:cubicBezTo>
                <a:cubicBezTo>
                  <a:pt x="57151" y="65068"/>
                  <a:pt x="59615" y="62604"/>
                  <a:pt x="62639" y="62604"/>
                </a:cubicBezTo>
                <a:close/>
                <a:moveTo>
                  <a:pt x="62639" y="61949"/>
                </a:moveTo>
                <a:cubicBezTo>
                  <a:pt x="59258" y="61949"/>
                  <a:pt x="56496" y="64711"/>
                  <a:pt x="56496" y="68092"/>
                </a:cubicBezTo>
                <a:cubicBezTo>
                  <a:pt x="56496" y="71474"/>
                  <a:pt x="59258" y="74236"/>
                  <a:pt x="62639" y="74236"/>
                </a:cubicBezTo>
                <a:cubicBezTo>
                  <a:pt x="66021" y="74236"/>
                  <a:pt x="68783" y="71474"/>
                  <a:pt x="68783" y="68092"/>
                </a:cubicBezTo>
                <a:cubicBezTo>
                  <a:pt x="68783" y="64711"/>
                  <a:pt x="66021" y="61949"/>
                  <a:pt x="62639" y="61949"/>
                </a:cubicBezTo>
                <a:close/>
                <a:moveTo>
                  <a:pt x="127231" y="31362"/>
                </a:moveTo>
                <a:lnTo>
                  <a:pt x="108455" y="50138"/>
                </a:lnTo>
                <a:lnTo>
                  <a:pt x="108836" y="52960"/>
                </a:lnTo>
                <a:lnTo>
                  <a:pt x="104240" y="57543"/>
                </a:lnTo>
                <a:lnTo>
                  <a:pt x="101275" y="57543"/>
                </a:lnTo>
                <a:lnTo>
                  <a:pt x="89655" y="69164"/>
                </a:lnTo>
                <a:lnTo>
                  <a:pt x="86416" y="69164"/>
                </a:lnTo>
                <a:lnTo>
                  <a:pt x="78939" y="76641"/>
                </a:lnTo>
                <a:cubicBezTo>
                  <a:pt x="78755" y="76534"/>
                  <a:pt x="78549" y="76481"/>
                  <a:pt x="78343" y="76481"/>
                </a:cubicBezTo>
                <a:cubicBezTo>
                  <a:pt x="78043" y="76481"/>
                  <a:pt x="77743" y="76594"/>
                  <a:pt x="77510" y="76820"/>
                </a:cubicBezTo>
                <a:cubicBezTo>
                  <a:pt x="77058" y="77284"/>
                  <a:pt x="77058" y="78022"/>
                  <a:pt x="77522" y="78475"/>
                </a:cubicBezTo>
                <a:cubicBezTo>
                  <a:pt x="77749" y="78707"/>
                  <a:pt x="78046" y="78823"/>
                  <a:pt x="78345" y="78823"/>
                </a:cubicBezTo>
                <a:cubicBezTo>
                  <a:pt x="78644" y="78823"/>
                  <a:pt x="78945" y="78707"/>
                  <a:pt x="79177" y="78475"/>
                </a:cubicBezTo>
                <a:cubicBezTo>
                  <a:pt x="79546" y="78105"/>
                  <a:pt x="79606" y="77558"/>
                  <a:pt x="79380" y="77117"/>
                </a:cubicBezTo>
                <a:lnTo>
                  <a:pt x="86690" y="69807"/>
                </a:lnTo>
                <a:lnTo>
                  <a:pt x="89929" y="69807"/>
                </a:lnTo>
                <a:lnTo>
                  <a:pt x="101537" y="58198"/>
                </a:lnTo>
                <a:lnTo>
                  <a:pt x="104514" y="58198"/>
                </a:lnTo>
                <a:lnTo>
                  <a:pt x="109514" y="53186"/>
                </a:lnTo>
                <a:lnTo>
                  <a:pt x="109133" y="50364"/>
                </a:lnTo>
                <a:lnTo>
                  <a:pt x="127683" y="31814"/>
                </a:lnTo>
                <a:lnTo>
                  <a:pt x="127231" y="31362"/>
                </a:lnTo>
                <a:close/>
                <a:moveTo>
                  <a:pt x="54924" y="76581"/>
                </a:moveTo>
                <a:lnTo>
                  <a:pt x="54924" y="78915"/>
                </a:lnTo>
                <a:lnTo>
                  <a:pt x="57270" y="78915"/>
                </a:lnTo>
                <a:lnTo>
                  <a:pt x="57270" y="76581"/>
                </a:lnTo>
                <a:close/>
                <a:moveTo>
                  <a:pt x="59127" y="76581"/>
                </a:moveTo>
                <a:lnTo>
                  <a:pt x="59127" y="78915"/>
                </a:lnTo>
                <a:lnTo>
                  <a:pt x="61473" y="78915"/>
                </a:lnTo>
                <a:lnTo>
                  <a:pt x="61473" y="76581"/>
                </a:lnTo>
                <a:close/>
                <a:moveTo>
                  <a:pt x="68295" y="76748"/>
                </a:moveTo>
                <a:cubicBezTo>
                  <a:pt x="68664" y="76748"/>
                  <a:pt x="68997" y="76891"/>
                  <a:pt x="69259" y="77141"/>
                </a:cubicBezTo>
                <a:cubicBezTo>
                  <a:pt x="69521" y="77403"/>
                  <a:pt x="69664" y="77748"/>
                  <a:pt x="69664" y="78105"/>
                </a:cubicBezTo>
                <a:cubicBezTo>
                  <a:pt x="69664" y="78475"/>
                  <a:pt x="69521" y="78820"/>
                  <a:pt x="69259" y="79082"/>
                </a:cubicBezTo>
                <a:cubicBezTo>
                  <a:pt x="69009" y="79332"/>
                  <a:pt x="68664" y="79475"/>
                  <a:pt x="68295" y="79475"/>
                </a:cubicBezTo>
                <a:cubicBezTo>
                  <a:pt x="67926" y="79475"/>
                  <a:pt x="67592" y="79332"/>
                  <a:pt x="67331" y="79082"/>
                </a:cubicBezTo>
                <a:cubicBezTo>
                  <a:pt x="66795" y="78546"/>
                  <a:pt x="66795" y="77677"/>
                  <a:pt x="67331" y="77141"/>
                </a:cubicBezTo>
                <a:cubicBezTo>
                  <a:pt x="67581" y="76891"/>
                  <a:pt x="67926" y="76748"/>
                  <a:pt x="68295" y="76748"/>
                </a:cubicBezTo>
                <a:close/>
                <a:moveTo>
                  <a:pt x="106347" y="23599"/>
                </a:moveTo>
                <a:lnTo>
                  <a:pt x="94989" y="34969"/>
                </a:lnTo>
                <a:lnTo>
                  <a:pt x="94727" y="43232"/>
                </a:lnTo>
                <a:lnTo>
                  <a:pt x="80570" y="57412"/>
                </a:lnTo>
                <a:lnTo>
                  <a:pt x="80570" y="65032"/>
                </a:lnTo>
                <a:lnTo>
                  <a:pt x="69271" y="76355"/>
                </a:lnTo>
                <a:cubicBezTo>
                  <a:pt x="68974" y="76189"/>
                  <a:pt x="68640" y="76093"/>
                  <a:pt x="68295" y="76093"/>
                </a:cubicBezTo>
                <a:cubicBezTo>
                  <a:pt x="67759" y="76093"/>
                  <a:pt x="67247" y="76308"/>
                  <a:pt x="66866" y="76689"/>
                </a:cubicBezTo>
                <a:cubicBezTo>
                  <a:pt x="66092" y="77474"/>
                  <a:pt x="66092" y="78748"/>
                  <a:pt x="66878" y="79534"/>
                </a:cubicBezTo>
                <a:cubicBezTo>
                  <a:pt x="67259" y="79915"/>
                  <a:pt x="67759" y="80118"/>
                  <a:pt x="68295" y="80118"/>
                </a:cubicBezTo>
                <a:cubicBezTo>
                  <a:pt x="68831" y="80118"/>
                  <a:pt x="69343" y="79915"/>
                  <a:pt x="69724" y="79534"/>
                </a:cubicBezTo>
                <a:cubicBezTo>
                  <a:pt x="70105" y="79153"/>
                  <a:pt x="70307" y="78641"/>
                  <a:pt x="70307" y="78105"/>
                </a:cubicBezTo>
                <a:cubicBezTo>
                  <a:pt x="70307" y="77605"/>
                  <a:pt x="70117" y="77129"/>
                  <a:pt x="69783" y="76748"/>
                </a:cubicBezTo>
                <a:lnTo>
                  <a:pt x="81225" y="65294"/>
                </a:lnTo>
                <a:lnTo>
                  <a:pt x="81213" y="57686"/>
                </a:lnTo>
                <a:lnTo>
                  <a:pt x="95370" y="43506"/>
                </a:lnTo>
                <a:lnTo>
                  <a:pt x="95632" y="35243"/>
                </a:lnTo>
                <a:lnTo>
                  <a:pt x="106812" y="24063"/>
                </a:lnTo>
                <a:lnTo>
                  <a:pt x="106347" y="23599"/>
                </a:lnTo>
                <a:close/>
                <a:moveTo>
                  <a:pt x="54924" y="80487"/>
                </a:moveTo>
                <a:lnTo>
                  <a:pt x="54924" y="82820"/>
                </a:lnTo>
                <a:lnTo>
                  <a:pt x="57270" y="82820"/>
                </a:lnTo>
                <a:lnTo>
                  <a:pt x="57270" y="80487"/>
                </a:lnTo>
                <a:close/>
                <a:moveTo>
                  <a:pt x="59127" y="80487"/>
                </a:moveTo>
                <a:lnTo>
                  <a:pt x="59127" y="82820"/>
                </a:lnTo>
                <a:lnTo>
                  <a:pt x="61473" y="82820"/>
                </a:lnTo>
                <a:lnTo>
                  <a:pt x="61473" y="80487"/>
                </a:lnTo>
                <a:close/>
                <a:moveTo>
                  <a:pt x="54924" y="84392"/>
                </a:moveTo>
                <a:lnTo>
                  <a:pt x="54924" y="86726"/>
                </a:lnTo>
                <a:lnTo>
                  <a:pt x="57270" y="86726"/>
                </a:lnTo>
                <a:lnTo>
                  <a:pt x="57270" y="84392"/>
                </a:lnTo>
                <a:close/>
                <a:moveTo>
                  <a:pt x="71272" y="87404"/>
                </a:moveTo>
                <a:cubicBezTo>
                  <a:pt x="71641" y="87404"/>
                  <a:pt x="71974" y="87547"/>
                  <a:pt x="72236" y="87797"/>
                </a:cubicBezTo>
                <a:cubicBezTo>
                  <a:pt x="72498" y="88059"/>
                  <a:pt x="72641" y="88404"/>
                  <a:pt x="72641" y="88762"/>
                </a:cubicBezTo>
                <a:cubicBezTo>
                  <a:pt x="72641" y="89131"/>
                  <a:pt x="72498" y="89476"/>
                  <a:pt x="72236" y="89738"/>
                </a:cubicBezTo>
                <a:cubicBezTo>
                  <a:pt x="71974" y="89988"/>
                  <a:pt x="71641" y="90131"/>
                  <a:pt x="71272" y="90131"/>
                </a:cubicBezTo>
                <a:cubicBezTo>
                  <a:pt x="70902" y="90131"/>
                  <a:pt x="70569" y="89988"/>
                  <a:pt x="70307" y="89738"/>
                </a:cubicBezTo>
                <a:cubicBezTo>
                  <a:pt x="70045" y="89476"/>
                  <a:pt x="69902" y="89131"/>
                  <a:pt x="69902" y="88773"/>
                </a:cubicBezTo>
                <a:cubicBezTo>
                  <a:pt x="69902" y="88404"/>
                  <a:pt x="70045" y="88059"/>
                  <a:pt x="70307" y="87809"/>
                </a:cubicBezTo>
                <a:cubicBezTo>
                  <a:pt x="70569" y="87547"/>
                  <a:pt x="70902" y="87404"/>
                  <a:pt x="71272" y="87404"/>
                </a:cubicBezTo>
                <a:close/>
                <a:moveTo>
                  <a:pt x="54924" y="88285"/>
                </a:moveTo>
                <a:lnTo>
                  <a:pt x="54924" y="90631"/>
                </a:lnTo>
                <a:lnTo>
                  <a:pt x="57270" y="90631"/>
                </a:lnTo>
                <a:lnTo>
                  <a:pt x="57270" y="88285"/>
                </a:lnTo>
                <a:close/>
                <a:moveTo>
                  <a:pt x="61651" y="45482"/>
                </a:moveTo>
                <a:cubicBezTo>
                  <a:pt x="61115" y="45482"/>
                  <a:pt x="60604" y="45685"/>
                  <a:pt x="60223" y="46066"/>
                </a:cubicBezTo>
                <a:cubicBezTo>
                  <a:pt x="59842" y="46447"/>
                  <a:pt x="59639" y="46959"/>
                  <a:pt x="59639" y="47495"/>
                </a:cubicBezTo>
                <a:cubicBezTo>
                  <a:pt x="59639" y="47935"/>
                  <a:pt x="59782" y="48364"/>
                  <a:pt x="60044" y="48709"/>
                </a:cubicBezTo>
                <a:lnTo>
                  <a:pt x="56472" y="52293"/>
                </a:lnTo>
                <a:lnTo>
                  <a:pt x="50948" y="53174"/>
                </a:lnTo>
                <a:lnTo>
                  <a:pt x="47816" y="56293"/>
                </a:lnTo>
                <a:lnTo>
                  <a:pt x="47328" y="61437"/>
                </a:lnTo>
                <a:lnTo>
                  <a:pt x="12371" y="96393"/>
                </a:lnTo>
                <a:lnTo>
                  <a:pt x="12824" y="96858"/>
                </a:lnTo>
                <a:lnTo>
                  <a:pt x="47947" y="61734"/>
                </a:lnTo>
                <a:lnTo>
                  <a:pt x="48435" y="56591"/>
                </a:lnTo>
                <a:lnTo>
                  <a:pt x="51257" y="53781"/>
                </a:lnTo>
                <a:lnTo>
                  <a:pt x="56770" y="52900"/>
                </a:lnTo>
                <a:lnTo>
                  <a:pt x="60520" y="49161"/>
                </a:lnTo>
                <a:cubicBezTo>
                  <a:pt x="60842" y="49388"/>
                  <a:pt x="61235" y="49507"/>
                  <a:pt x="61651" y="49507"/>
                </a:cubicBezTo>
                <a:cubicBezTo>
                  <a:pt x="62187" y="49507"/>
                  <a:pt x="62687" y="49292"/>
                  <a:pt x="63068" y="48911"/>
                </a:cubicBezTo>
                <a:cubicBezTo>
                  <a:pt x="63449" y="48530"/>
                  <a:pt x="63663" y="48030"/>
                  <a:pt x="63663" y="47495"/>
                </a:cubicBezTo>
                <a:cubicBezTo>
                  <a:pt x="63663" y="46959"/>
                  <a:pt x="63449" y="46447"/>
                  <a:pt x="63068" y="46066"/>
                </a:cubicBezTo>
                <a:cubicBezTo>
                  <a:pt x="62687" y="45685"/>
                  <a:pt x="62187" y="45482"/>
                  <a:pt x="61651" y="45482"/>
                </a:cubicBezTo>
                <a:close/>
                <a:moveTo>
                  <a:pt x="69807" y="103120"/>
                </a:moveTo>
                <a:cubicBezTo>
                  <a:pt x="70105" y="103120"/>
                  <a:pt x="70379" y="103228"/>
                  <a:pt x="70617" y="103394"/>
                </a:cubicBezTo>
                <a:lnTo>
                  <a:pt x="70902" y="103680"/>
                </a:lnTo>
                <a:cubicBezTo>
                  <a:pt x="71081" y="103918"/>
                  <a:pt x="71176" y="104192"/>
                  <a:pt x="71176" y="104490"/>
                </a:cubicBezTo>
                <a:cubicBezTo>
                  <a:pt x="71176" y="104859"/>
                  <a:pt x="71033" y="105204"/>
                  <a:pt x="70771" y="105454"/>
                </a:cubicBezTo>
                <a:cubicBezTo>
                  <a:pt x="70521" y="105716"/>
                  <a:pt x="70176" y="105859"/>
                  <a:pt x="69807" y="105859"/>
                </a:cubicBezTo>
                <a:cubicBezTo>
                  <a:pt x="69450" y="105859"/>
                  <a:pt x="69105" y="105716"/>
                  <a:pt x="68843" y="105454"/>
                </a:cubicBezTo>
                <a:cubicBezTo>
                  <a:pt x="68593" y="105204"/>
                  <a:pt x="68450" y="104859"/>
                  <a:pt x="68450" y="104490"/>
                </a:cubicBezTo>
                <a:cubicBezTo>
                  <a:pt x="68450" y="104132"/>
                  <a:pt x="68593" y="103787"/>
                  <a:pt x="68843" y="103525"/>
                </a:cubicBezTo>
                <a:cubicBezTo>
                  <a:pt x="69105" y="103263"/>
                  <a:pt x="69450" y="103120"/>
                  <a:pt x="69807" y="103120"/>
                </a:cubicBezTo>
                <a:close/>
                <a:moveTo>
                  <a:pt x="118635" y="55126"/>
                </a:moveTo>
                <a:lnTo>
                  <a:pt x="83511" y="90250"/>
                </a:lnTo>
                <a:lnTo>
                  <a:pt x="83023" y="95393"/>
                </a:lnTo>
                <a:lnTo>
                  <a:pt x="80201" y="98203"/>
                </a:lnTo>
                <a:lnTo>
                  <a:pt x="74677" y="99084"/>
                </a:lnTo>
                <a:lnTo>
                  <a:pt x="70938" y="102823"/>
                </a:lnTo>
                <a:cubicBezTo>
                  <a:pt x="70605" y="102597"/>
                  <a:pt x="70224" y="102478"/>
                  <a:pt x="69807" y="102478"/>
                </a:cubicBezTo>
                <a:cubicBezTo>
                  <a:pt x="69271" y="102478"/>
                  <a:pt x="68771" y="102692"/>
                  <a:pt x="68390" y="103073"/>
                </a:cubicBezTo>
                <a:cubicBezTo>
                  <a:pt x="68009" y="103442"/>
                  <a:pt x="67795" y="103954"/>
                  <a:pt x="67795" y="104490"/>
                </a:cubicBezTo>
                <a:cubicBezTo>
                  <a:pt x="67795" y="105025"/>
                  <a:pt x="68009" y="105537"/>
                  <a:pt x="68390" y="105907"/>
                </a:cubicBezTo>
                <a:cubicBezTo>
                  <a:pt x="68771" y="106288"/>
                  <a:pt x="69271" y="106502"/>
                  <a:pt x="69807" y="106502"/>
                </a:cubicBezTo>
                <a:cubicBezTo>
                  <a:pt x="70355" y="106502"/>
                  <a:pt x="70855" y="106288"/>
                  <a:pt x="71236" y="105907"/>
                </a:cubicBezTo>
                <a:cubicBezTo>
                  <a:pt x="71617" y="105526"/>
                  <a:pt x="71819" y="105025"/>
                  <a:pt x="71819" y="104490"/>
                </a:cubicBezTo>
                <a:cubicBezTo>
                  <a:pt x="71819" y="104037"/>
                  <a:pt x="71676" y="103621"/>
                  <a:pt x="71402" y="103263"/>
                </a:cubicBezTo>
                <a:lnTo>
                  <a:pt x="74986" y="99691"/>
                </a:lnTo>
                <a:lnTo>
                  <a:pt x="80511" y="98810"/>
                </a:lnTo>
                <a:lnTo>
                  <a:pt x="83642" y="95679"/>
                </a:lnTo>
                <a:lnTo>
                  <a:pt x="84130" y="90547"/>
                </a:lnTo>
                <a:lnTo>
                  <a:pt x="119087" y="55591"/>
                </a:lnTo>
                <a:lnTo>
                  <a:pt x="118635" y="55126"/>
                </a:lnTo>
                <a:close/>
                <a:moveTo>
                  <a:pt x="46020" y="89113"/>
                </a:moveTo>
                <a:cubicBezTo>
                  <a:pt x="45721" y="89113"/>
                  <a:pt x="45423" y="89226"/>
                  <a:pt x="45197" y="89452"/>
                </a:cubicBezTo>
                <a:cubicBezTo>
                  <a:pt x="44816" y="89833"/>
                  <a:pt x="44756" y="90405"/>
                  <a:pt x="45006" y="90857"/>
                </a:cubicBezTo>
                <a:lnTo>
                  <a:pt x="40470" y="95393"/>
                </a:lnTo>
                <a:lnTo>
                  <a:pt x="40922" y="98751"/>
                </a:lnTo>
                <a:lnTo>
                  <a:pt x="30445" y="109216"/>
                </a:lnTo>
                <a:lnTo>
                  <a:pt x="30909" y="109681"/>
                </a:lnTo>
                <a:lnTo>
                  <a:pt x="41601" y="98977"/>
                </a:lnTo>
                <a:lnTo>
                  <a:pt x="41149" y="95620"/>
                </a:lnTo>
                <a:lnTo>
                  <a:pt x="45471" y="91309"/>
                </a:lnTo>
                <a:cubicBezTo>
                  <a:pt x="45644" y="91403"/>
                  <a:pt x="45836" y="91451"/>
                  <a:pt x="46028" y="91451"/>
                </a:cubicBezTo>
                <a:cubicBezTo>
                  <a:pt x="46324" y="91451"/>
                  <a:pt x="46621" y="91338"/>
                  <a:pt x="46852" y="91107"/>
                </a:cubicBezTo>
                <a:cubicBezTo>
                  <a:pt x="47304" y="90655"/>
                  <a:pt x="47304" y="89916"/>
                  <a:pt x="46852" y="89452"/>
                </a:cubicBezTo>
                <a:cubicBezTo>
                  <a:pt x="46620" y="89226"/>
                  <a:pt x="46319" y="89113"/>
                  <a:pt x="46020" y="89113"/>
                </a:cubicBezTo>
                <a:close/>
                <a:moveTo>
                  <a:pt x="46995" y="70128"/>
                </a:moveTo>
                <a:cubicBezTo>
                  <a:pt x="46459" y="70128"/>
                  <a:pt x="45947" y="70343"/>
                  <a:pt x="45566" y="70724"/>
                </a:cubicBezTo>
                <a:cubicBezTo>
                  <a:pt x="45197" y="71105"/>
                  <a:pt x="44983" y="71605"/>
                  <a:pt x="44983" y="72140"/>
                </a:cubicBezTo>
                <a:cubicBezTo>
                  <a:pt x="44983" y="72605"/>
                  <a:pt x="45137" y="73033"/>
                  <a:pt x="45411" y="73379"/>
                </a:cubicBezTo>
                <a:lnTo>
                  <a:pt x="27099" y="91702"/>
                </a:lnTo>
                <a:lnTo>
                  <a:pt x="24278" y="91321"/>
                </a:lnTo>
                <a:lnTo>
                  <a:pt x="19265" y="96334"/>
                </a:lnTo>
                <a:lnTo>
                  <a:pt x="19265" y="99299"/>
                </a:lnTo>
                <a:lnTo>
                  <a:pt x="7656" y="110919"/>
                </a:lnTo>
                <a:lnTo>
                  <a:pt x="7656" y="114158"/>
                </a:lnTo>
                <a:lnTo>
                  <a:pt x="1" y="121801"/>
                </a:lnTo>
                <a:lnTo>
                  <a:pt x="453" y="122266"/>
                </a:lnTo>
                <a:lnTo>
                  <a:pt x="8299" y="114419"/>
                </a:lnTo>
                <a:lnTo>
                  <a:pt x="8299" y="111181"/>
                </a:lnTo>
                <a:lnTo>
                  <a:pt x="19920" y="99560"/>
                </a:lnTo>
                <a:lnTo>
                  <a:pt x="19920" y="96596"/>
                </a:lnTo>
                <a:lnTo>
                  <a:pt x="24504" y="92000"/>
                </a:lnTo>
                <a:lnTo>
                  <a:pt x="27326" y="92381"/>
                </a:lnTo>
                <a:lnTo>
                  <a:pt x="45887" y="73819"/>
                </a:lnTo>
                <a:cubicBezTo>
                  <a:pt x="46209" y="74034"/>
                  <a:pt x="46590" y="74153"/>
                  <a:pt x="46995" y="74153"/>
                </a:cubicBezTo>
                <a:cubicBezTo>
                  <a:pt x="47530" y="74153"/>
                  <a:pt x="48042" y="73950"/>
                  <a:pt x="48423" y="73569"/>
                </a:cubicBezTo>
                <a:cubicBezTo>
                  <a:pt x="48793" y="73188"/>
                  <a:pt x="49007" y="72676"/>
                  <a:pt x="49007" y="72140"/>
                </a:cubicBezTo>
                <a:cubicBezTo>
                  <a:pt x="49007" y="71605"/>
                  <a:pt x="48793" y="71093"/>
                  <a:pt x="48412" y="70724"/>
                </a:cubicBezTo>
                <a:cubicBezTo>
                  <a:pt x="48031" y="70343"/>
                  <a:pt x="47530" y="70128"/>
                  <a:pt x="46995" y="70128"/>
                </a:cubicBezTo>
                <a:close/>
                <a:moveTo>
                  <a:pt x="71272" y="86761"/>
                </a:moveTo>
                <a:cubicBezTo>
                  <a:pt x="70736" y="86761"/>
                  <a:pt x="70236" y="86964"/>
                  <a:pt x="69855" y="87345"/>
                </a:cubicBezTo>
                <a:cubicBezTo>
                  <a:pt x="69474" y="87726"/>
                  <a:pt x="69259" y="88238"/>
                  <a:pt x="69259" y="88773"/>
                </a:cubicBezTo>
                <a:cubicBezTo>
                  <a:pt x="69259" y="89190"/>
                  <a:pt x="69390" y="89583"/>
                  <a:pt x="69628" y="89928"/>
                </a:cubicBezTo>
                <a:lnTo>
                  <a:pt x="64961" y="94584"/>
                </a:lnTo>
                <a:lnTo>
                  <a:pt x="65426" y="97941"/>
                </a:lnTo>
                <a:lnTo>
                  <a:pt x="41030" y="122325"/>
                </a:lnTo>
                <a:lnTo>
                  <a:pt x="41494" y="122778"/>
                </a:lnTo>
                <a:lnTo>
                  <a:pt x="66104" y="98167"/>
                </a:lnTo>
                <a:lnTo>
                  <a:pt x="65652" y="94810"/>
                </a:lnTo>
                <a:lnTo>
                  <a:pt x="70081" y="90381"/>
                </a:lnTo>
                <a:cubicBezTo>
                  <a:pt x="70426" y="90643"/>
                  <a:pt x="70831" y="90774"/>
                  <a:pt x="71272" y="90774"/>
                </a:cubicBezTo>
                <a:cubicBezTo>
                  <a:pt x="71807" y="90774"/>
                  <a:pt x="72319" y="90571"/>
                  <a:pt x="72700" y="90190"/>
                </a:cubicBezTo>
                <a:cubicBezTo>
                  <a:pt x="73081" y="89809"/>
                  <a:pt x="73284" y="89297"/>
                  <a:pt x="73284" y="88762"/>
                </a:cubicBezTo>
                <a:cubicBezTo>
                  <a:pt x="73284" y="88226"/>
                  <a:pt x="73069" y="87726"/>
                  <a:pt x="72700" y="87345"/>
                </a:cubicBezTo>
                <a:cubicBezTo>
                  <a:pt x="72319" y="86964"/>
                  <a:pt x="71807" y="86761"/>
                  <a:pt x="71272" y="86761"/>
                </a:cubicBezTo>
                <a:close/>
                <a:moveTo>
                  <a:pt x="58947" y="93780"/>
                </a:moveTo>
                <a:cubicBezTo>
                  <a:pt x="58648" y="93780"/>
                  <a:pt x="58347" y="93893"/>
                  <a:pt x="58115" y="94119"/>
                </a:cubicBezTo>
                <a:cubicBezTo>
                  <a:pt x="57746" y="94500"/>
                  <a:pt x="57686" y="95048"/>
                  <a:pt x="57913" y="95489"/>
                </a:cubicBezTo>
                <a:lnTo>
                  <a:pt x="50602" y="102787"/>
                </a:lnTo>
                <a:lnTo>
                  <a:pt x="47364" y="102787"/>
                </a:lnTo>
                <a:lnTo>
                  <a:pt x="35755" y="114408"/>
                </a:lnTo>
                <a:lnTo>
                  <a:pt x="32779" y="114408"/>
                </a:lnTo>
                <a:lnTo>
                  <a:pt x="27778" y="119408"/>
                </a:lnTo>
                <a:lnTo>
                  <a:pt x="28159" y="122230"/>
                </a:lnTo>
                <a:lnTo>
                  <a:pt x="9609" y="140780"/>
                </a:lnTo>
                <a:lnTo>
                  <a:pt x="10061" y="141244"/>
                </a:lnTo>
                <a:lnTo>
                  <a:pt x="28838" y="122468"/>
                </a:lnTo>
                <a:lnTo>
                  <a:pt x="28457" y="119646"/>
                </a:lnTo>
                <a:lnTo>
                  <a:pt x="33052" y="115050"/>
                </a:lnTo>
                <a:lnTo>
                  <a:pt x="36017" y="115050"/>
                </a:lnTo>
                <a:lnTo>
                  <a:pt x="47638" y="103442"/>
                </a:lnTo>
                <a:lnTo>
                  <a:pt x="50876" y="103442"/>
                </a:lnTo>
                <a:lnTo>
                  <a:pt x="58353" y="95953"/>
                </a:lnTo>
                <a:cubicBezTo>
                  <a:pt x="58539" y="96065"/>
                  <a:pt x="58747" y="96122"/>
                  <a:pt x="58954" y="96122"/>
                </a:cubicBezTo>
                <a:cubicBezTo>
                  <a:pt x="59251" y="96122"/>
                  <a:pt x="59546" y="96006"/>
                  <a:pt x="59770" y="95774"/>
                </a:cubicBezTo>
                <a:cubicBezTo>
                  <a:pt x="60234" y="95322"/>
                  <a:pt x="60234" y="94584"/>
                  <a:pt x="59770" y="94119"/>
                </a:cubicBezTo>
                <a:cubicBezTo>
                  <a:pt x="59544" y="93893"/>
                  <a:pt x="59246" y="93780"/>
                  <a:pt x="58947" y="937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00025" dist="19050" dir="5400000" algn="bl" rotWithShape="0">
              <a:schemeClr val="accent1">
                <a:alpha val="6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See</a:t>
            </a:r>
            <a:r>
              <a:rPr lang="en" dirty="0"/>
              <a:t> Results</a:t>
            </a:r>
            <a:endParaRPr dirty="0"/>
          </a:p>
        </p:txBody>
      </p:sp>
      <p:grpSp>
        <p:nvGrpSpPr>
          <p:cNvPr id="521" name="Google Shape;521;p38"/>
          <p:cNvGrpSpPr/>
          <p:nvPr/>
        </p:nvGrpSpPr>
        <p:grpSpPr>
          <a:xfrm>
            <a:off x="3971925" y="3938450"/>
            <a:ext cx="1200150" cy="114300"/>
            <a:chOff x="752475" y="981075"/>
            <a:chExt cx="1200150" cy="114300"/>
          </a:xfrm>
        </p:grpSpPr>
        <p:sp>
          <p:nvSpPr>
            <p:cNvPr id="522" name="Google Shape;522;p38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8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8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8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8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49"/>
          <p:cNvSpPr txBox="1">
            <a:spLocks noGrp="1"/>
          </p:cNvSpPr>
          <p:nvPr>
            <p:ph type="ctrTitle"/>
          </p:nvPr>
        </p:nvSpPr>
        <p:spPr>
          <a:xfrm>
            <a:off x="1846967" y="1538131"/>
            <a:ext cx="5450065" cy="164293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</a:t>
            </a:r>
            <a:endParaRPr dirty="0"/>
          </a:p>
        </p:txBody>
      </p:sp>
      <p:sp>
        <p:nvSpPr>
          <p:cNvPr id="2340" name="Google Shape;2340;p49"/>
          <p:cNvSpPr txBox="1"/>
          <p:nvPr/>
        </p:nvSpPr>
        <p:spPr>
          <a:xfrm>
            <a:off x="2434950" y="4296275"/>
            <a:ext cx="42840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DM Sans</vt:lpstr>
      <vt:lpstr>Oswald ExtraLight</vt:lpstr>
      <vt:lpstr>Calibri</vt:lpstr>
      <vt:lpstr>Oswald</vt:lpstr>
      <vt:lpstr>Bebas Neue</vt:lpstr>
      <vt:lpstr>Technology Project Proposal Minitheme by Slidesgo</vt:lpstr>
      <vt:lpstr>Industrial IoT and Digital Twins  of Cyber Physical Systems  PROJECT Submission</vt:lpstr>
      <vt:lpstr>PROJECT BRIEFING</vt:lpstr>
      <vt:lpstr>INTRODUCTION</vt:lpstr>
      <vt:lpstr>PROJECT BRIEFING</vt:lpstr>
      <vt:lpstr>Raspberry Pi </vt:lpstr>
      <vt:lpstr>Raspberry Pi </vt:lpstr>
      <vt:lpstr>DATA FLOW</vt:lpstr>
      <vt:lpstr>See Results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Industrial IoT and Digital Twins  of Cyber Physical Systems  PROJECT Submission</dc:title>
  <dc:creator>Kamal</dc:creator>
  <cp:lastModifiedBy>Kamal_mohamed</cp:lastModifiedBy>
  <cp:revision>1</cp:revision>
  <dcterms:modified xsi:type="dcterms:W3CDTF">2022-12-24T14:22:34Z</dcterms:modified>
</cp:coreProperties>
</file>