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IvbIl95lE" TargetMode="External"/><Relationship Id="rId2" Type="http://schemas.openxmlformats.org/officeDocument/2006/relationships/hyperlink" Target="https://en.wikipedia.org/wiki/Piano_key_frequenc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FAIXEkxyB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291" y="126911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</a:rPr>
              <a:t>Music Tuner</a:t>
            </a:r>
            <a:endParaRPr lang="en-US" sz="6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291" y="3748794"/>
            <a:ext cx="8791575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700" dirty="0" smtClean="0"/>
              <a:t>A research by : </a:t>
            </a:r>
          </a:p>
          <a:p>
            <a:pPr algn="ctr"/>
            <a:r>
              <a:rPr lang="en-US" dirty="0" smtClean="0"/>
              <a:t>Mahmoud aslan – </a:t>
            </a:r>
            <a:r>
              <a:rPr lang="en-US" dirty="0" err="1" smtClean="0"/>
              <a:t>Majd</a:t>
            </a:r>
            <a:r>
              <a:rPr lang="en-US" dirty="0" smtClean="0"/>
              <a:t> </a:t>
            </a:r>
            <a:r>
              <a:rPr lang="en-US" dirty="0" err="1" smtClean="0"/>
              <a:t>zein</a:t>
            </a:r>
            <a:r>
              <a:rPr lang="en-US" dirty="0" smtClean="0"/>
              <a:t> al-</a:t>
            </a:r>
            <a:r>
              <a:rPr lang="en-US" dirty="0" err="1" smtClean="0"/>
              <a:t>abedien</a:t>
            </a:r>
            <a:r>
              <a:rPr lang="en-US" dirty="0" smtClean="0"/>
              <a:t> – </a:t>
            </a:r>
            <a:r>
              <a:rPr lang="en-US" dirty="0" err="1" smtClean="0"/>
              <a:t>alaa</a:t>
            </a:r>
            <a:r>
              <a:rPr lang="en-US" dirty="0" smtClean="0"/>
              <a:t> al-</a:t>
            </a:r>
            <a:r>
              <a:rPr lang="en-US" dirty="0" err="1" smtClean="0"/>
              <a:t>zeir</a:t>
            </a:r>
            <a:endParaRPr lang="en-US" dirty="0" smtClean="0"/>
          </a:p>
          <a:p>
            <a:pPr algn="ctr"/>
            <a:r>
              <a:rPr lang="en-US" sz="1700" dirty="0" smtClean="0"/>
              <a:t>Supervisor 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eng.</a:t>
            </a:r>
            <a:r>
              <a:rPr lang="en-US" dirty="0" smtClean="0"/>
              <a:t> </a:t>
            </a:r>
            <a:r>
              <a:rPr lang="en-US" dirty="0" err="1" smtClean="0"/>
              <a:t>Faten</a:t>
            </a:r>
            <a:r>
              <a:rPr lang="en-US" dirty="0" smtClean="0"/>
              <a:t> </a:t>
            </a:r>
            <a:r>
              <a:rPr lang="en-US" dirty="0" err="1" smtClean="0"/>
              <a:t>khalel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does it work ?</a:t>
            </a:r>
            <a:br>
              <a:rPr lang="en-US" dirty="0" smtClean="0"/>
            </a:br>
            <a:r>
              <a:rPr lang="en-US" sz="2400" dirty="0"/>
              <a:t>Initialize sampling </a:t>
            </a:r>
            <a:r>
              <a:rPr lang="en-US" sz="2400" dirty="0" smtClean="0"/>
              <a:t>variables and Voice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record audio we need to set some variables :</a:t>
            </a:r>
          </a:p>
          <a:p>
            <a:pPr lvl="1"/>
            <a:r>
              <a:rPr lang="en-US" dirty="0" smtClean="0"/>
              <a:t>Sampling frequency (Fs): number of samples per second.</a:t>
            </a:r>
          </a:p>
          <a:p>
            <a:pPr lvl="1"/>
            <a:r>
              <a:rPr lang="en-US" dirty="0" smtClean="0"/>
              <a:t>Total number of seconds: n*Fs.</a:t>
            </a:r>
            <a:endParaRPr lang="en-US" dirty="0"/>
          </a:p>
          <a:p>
            <a:r>
              <a:rPr lang="en-US" dirty="0" smtClean="0"/>
              <a:t>We can start recording using MATLAB built-in function </a:t>
            </a:r>
            <a:r>
              <a:rPr lang="en-US" i="1" dirty="0" err="1" smtClean="0"/>
              <a:t>wavrecord</a:t>
            </a:r>
            <a:r>
              <a:rPr lang="en-US" i="1" dirty="0" smtClean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20" y="4413956"/>
            <a:ext cx="6496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br>
              <a:rPr lang="en-US" dirty="0"/>
            </a:br>
            <a:r>
              <a:rPr lang="en-US" sz="2400" dirty="0" smtClean="0"/>
              <a:t>Applying </a:t>
            </a:r>
            <a:r>
              <a:rPr lang="en-US" sz="2400" dirty="0" err="1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calculate the length of our signal and get the next power of 2 number (to make it faster).</a:t>
            </a:r>
          </a:p>
          <a:p>
            <a:r>
              <a:rPr lang="en-US" dirty="0" smtClean="0"/>
              <a:t>We apply FFT to that signal and using the calculated length</a:t>
            </a:r>
            <a:endParaRPr lang="en-US" dirty="0"/>
          </a:p>
          <a:p>
            <a:r>
              <a:rPr lang="en-US" dirty="0" smtClean="0"/>
              <a:t>After that we take only the first half of the FFT (because </a:t>
            </a:r>
            <a:r>
              <a:rPr lang="en-US" dirty="0"/>
              <a:t>it’s </a:t>
            </a:r>
            <a:r>
              <a:rPr lang="en-US" dirty="0" smtClean="0"/>
              <a:t>symmetry)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8" y="4800601"/>
            <a:ext cx="5076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br>
              <a:rPr lang="en-US" dirty="0"/>
            </a:br>
            <a:r>
              <a:rPr lang="en-US" sz="2400" dirty="0"/>
              <a:t>Applying </a:t>
            </a:r>
            <a:r>
              <a:rPr lang="en-US" sz="2400" dirty="0" err="1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the x-axis as frequencies </a:t>
            </a:r>
            <a:r>
              <a:rPr lang="en-US" smtClean="0"/>
              <a:t>we </a:t>
            </a:r>
            <a:r>
              <a:rPr lang="en-US" smtClean="0"/>
              <a:t>used </a:t>
            </a:r>
            <a:r>
              <a:rPr lang="en-US" dirty="0" smtClean="0"/>
              <a:t>the following :</a:t>
            </a:r>
          </a:p>
          <a:p>
            <a:endParaRPr lang="en-US" dirty="0"/>
          </a:p>
          <a:p>
            <a:r>
              <a:rPr lang="en-US" dirty="0" smtClean="0"/>
              <a:t>We used 0:nfft2/2-1 to generate an array with same length as the y-axis.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64" y="2889073"/>
            <a:ext cx="5505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br>
              <a:rPr lang="en-US" dirty="0"/>
            </a:br>
            <a:r>
              <a:rPr lang="en-US" sz="2400" dirty="0" smtClean="0"/>
              <a:t>Extracting the required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values output by the FFT are complex, so they have a Re and </a:t>
            </a:r>
            <a:r>
              <a:rPr lang="en-US" dirty="0" err="1"/>
              <a:t>Im</a:t>
            </a:r>
            <a:r>
              <a:rPr lang="en-US" dirty="0"/>
              <a:t> part, but this can also be expressed as a magnitude and phase. For audio signals, it's usually the magnitude that's the most interesting, because this is primarily what we </a:t>
            </a:r>
            <a:r>
              <a:rPr lang="en-US" dirty="0" smtClean="0"/>
              <a:t>hear.</a:t>
            </a:r>
          </a:p>
          <a:p>
            <a:r>
              <a:rPr lang="en-US" dirty="0" smtClean="0"/>
              <a:t>First we use the abs(fftSig2) to get </a:t>
            </a:r>
            <a:r>
              <a:rPr lang="en-US" dirty="0"/>
              <a:t>the </a:t>
            </a:r>
            <a:r>
              <a:rPr lang="en-US" dirty="0" smtClean="0"/>
              <a:t>magnitude (which represents the y-axis).</a:t>
            </a:r>
          </a:p>
          <a:p>
            <a:r>
              <a:rPr lang="en-US" dirty="0" smtClean="0"/>
              <a:t>Then we find </a:t>
            </a:r>
            <a:r>
              <a:rPr lang="en-US" dirty="0"/>
              <a:t>the </a:t>
            </a:r>
            <a:r>
              <a:rPr lang="en-US" dirty="0" smtClean="0"/>
              <a:t>max value </a:t>
            </a:r>
            <a:r>
              <a:rPr lang="en-US" dirty="0"/>
              <a:t>of </a:t>
            </a:r>
            <a:r>
              <a:rPr lang="en-US" dirty="0" smtClean="0"/>
              <a:t>the magnitude.</a:t>
            </a:r>
          </a:p>
          <a:p>
            <a:r>
              <a:rPr lang="en-US" dirty="0" smtClean="0"/>
              <a:t>After that we find the index of that max in the array (fftSig2) in order to find the corresponding element in the array (</a:t>
            </a:r>
            <a:r>
              <a:rPr lang="en-US" dirty="0" err="1" smtClean="0"/>
              <a:t>xfft</a:t>
            </a:r>
            <a:r>
              <a:rPr lang="en-US" dirty="0" smtClean="0"/>
              <a:t>) which represent the frequency on the (x-axis).</a:t>
            </a:r>
          </a:p>
          <a:p>
            <a:r>
              <a:rPr lang="en-US" dirty="0" smtClean="0"/>
              <a:t>We used MATLAB </a:t>
            </a:r>
            <a:r>
              <a:rPr lang="en-US" i="1" dirty="0" smtClean="0"/>
              <a:t>find </a:t>
            </a:r>
            <a:r>
              <a:rPr lang="en-US" dirty="0" smtClean="0"/>
              <a:t>function to get the index of the max value.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36" y="5510212"/>
            <a:ext cx="6838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br>
              <a:rPr lang="en-US" dirty="0"/>
            </a:br>
            <a:r>
              <a:rPr lang="en-US" sz="2400" dirty="0" smtClean="0"/>
              <a:t>Comparing with standard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our frequency all what we have to do is comparing this frequency with world standard frequencies of music tunes.</a:t>
            </a:r>
          </a:p>
          <a:p>
            <a:r>
              <a:rPr lang="en-US" dirty="0"/>
              <a:t>Here we defined the frequencies variables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5" y="3181990"/>
            <a:ext cx="3774370" cy="35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br>
              <a:rPr lang="en-US" dirty="0"/>
            </a:br>
            <a:r>
              <a:rPr lang="en-US" sz="2400" dirty="0"/>
              <a:t>Comparing with standard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made a range variable in case of some noise happened so we compare with the tune’s standard frequency ± range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44" y="3564114"/>
            <a:ext cx="6172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4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uploaded this project as an open source project on github :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https://github.com/mhmoodlan/MATLAB-Tuner</a:t>
            </a:r>
            <a:endParaRPr lang="en-US" dirty="0" smtClean="0">
              <a:hlinkClick r:id="rId2"/>
            </a:endParaRPr>
          </a:p>
          <a:p>
            <a:endParaRPr lang="en-US" dirty="0" smtClean="0"/>
          </a:p>
          <a:p>
            <a:r>
              <a:rPr lang="en-US" dirty="0" smtClean="0"/>
              <a:t>Links to used references :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://en.wikipedia.org/wiki/Fast_Fourier_transform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en.wikipedia.org/wiki/Piano_key_frequencies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https://www.youtube.com/watch?v=HiIvbIl95lE</a:t>
            </a:r>
            <a:endParaRPr lang="en-US" dirty="0"/>
          </a:p>
          <a:p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www.youtube.com/watch?v=3FAIXEkxyBs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music tunes and it’s frequencies.</a:t>
            </a:r>
          </a:p>
          <a:p>
            <a:r>
              <a:rPr lang="en-US" dirty="0" smtClean="0"/>
              <a:t>Why we need a tuner.</a:t>
            </a:r>
          </a:p>
          <a:p>
            <a:r>
              <a:rPr lang="en-US" dirty="0" smtClean="0"/>
              <a:t>Problem description and simple solution steps.</a:t>
            </a:r>
          </a:p>
          <a:p>
            <a:r>
              <a:rPr lang="en-US" dirty="0" smtClean="0"/>
              <a:t>FFT concept.</a:t>
            </a:r>
          </a:p>
          <a:p>
            <a:r>
              <a:rPr lang="en-US" dirty="0" smtClean="0"/>
              <a:t>How does it work and Code review.</a:t>
            </a:r>
          </a:p>
          <a:p>
            <a:r>
              <a:rPr lang="en-US" dirty="0" smtClean="0"/>
              <a:t>GUI implementation.</a:t>
            </a:r>
          </a:p>
          <a:p>
            <a:r>
              <a:rPr lang="en-US" dirty="0" smtClean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6547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scales consist of 7 different notes as described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SY" dirty="0"/>
          </a:p>
          <a:p>
            <a:r>
              <a:rPr lang="en-US" dirty="0" smtClean="0"/>
              <a:t>A number from 0 to 8 is added to these notations to identify the octave which the note belongs to. </a:t>
            </a:r>
            <a:r>
              <a:rPr lang="en-US" dirty="0" err="1" smtClean="0"/>
              <a:t>Eg</a:t>
            </a:r>
            <a:r>
              <a:rPr lang="en-US" dirty="0" smtClean="0"/>
              <a:t> : A5, C6, F3…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02702"/>
              </p:ext>
            </p:extLst>
          </p:nvPr>
        </p:nvGraphicFramePr>
        <p:xfrm>
          <a:off x="1512712" y="2977444"/>
          <a:ext cx="7112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7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note has it’s own frequency.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6420"/>
              </p:ext>
            </p:extLst>
          </p:nvPr>
        </p:nvGraphicFramePr>
        <p:xfrm>
          <a:off x="1490133" y="2946395"/>
          <a:ext cx="2370668" cy="30421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2489"/>
                <a:gridCol w="1648179"/>
              </a:tblGrid>
              <a:tr h="428983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(Hz)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16.3516</a:t>
                      </a:r>
                    </a:p>
                  </a:txBody>
                  <a:tcPr anchor="ctr"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C#0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17.3239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55.0000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58.2705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61.7354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65.4064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76562"/>
              </p:ext>
            </p:extLst>
          </p:nvPr>
        </p:nvGraphicFramePr>
        <p:xfrm>
          <a:off x="4306711" y="2940751"/>
          <a:ext cx="2370668" cy="30421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2489"/>
                <a:gridCol w="1648179"/>
              </a:tblGrid>
              <a:tr h="428983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(Hz)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130.813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138.591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440.000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466.164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493.883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523.251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12518"/>
              </p:ext>
            </p:extLst>
          </p:nvPr>
        </p:nvGraphicFramePr>
        <p:xfrm>
          <a:off x="7179734" y="2957685"/>
          <a:ext cx="2370668" cy="30421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2489"/>
                <a:gridCol w="1648179"/>
              </a:tblGrid>
              <a:tr h="428983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(Hz)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1046.50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1108.73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3520.00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3729.31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3951.07</a:t>
                      </a:r>
                      <a:endParaRPr lang="en-US" dirty="0"/>
                    </a:p>
                  </a:txBody>
                  <a:tcPr/>
                </a:tc>
              </a:tr>
              <a:tr h="373310">
                <a:tc>
                  <a:txBody>
                    <a:bodyPr/>
                    <a:lstStyle/>
                    <a:p>
                      <a:r>
                        <a:rPr lang="en-US" dirty="0" smtClean="0"/>
                        <a:t>C8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4186.01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a tuner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music instruments get affected by the weather and it’s strings get out of tune. So, two or more instruments can’t play together .</a:t>
            </a:r>
          </a:p>
          <a:p>
            <a:r>
              <a:rPr lang="en-US" dirty="0" smtClean="0"/>
              <a:t>In order to tune these instruments we need either a very good musical ear or just use a tuner if you’re a beginner.</a:t>
            </a:r>
          </a:p>
        </p:txBody>
      </p:sp>
    </p:spTree>
    <p:extLst>
      <p:ext uri="{BB962C8B-B14F-4D97-AF65-F5344CB8AC3E}">
        <p14:creationId xmlns:p14="http://schemas.microsoft.com/office/powerpoint/2010/main" val="14237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aim is to </a:t>
            </a:r>
            <a:r>
              <a:rPr lang="en-US" dirty="0" smtClean="0"/>
              <a:t>make a music tuner in </a:t>
            </a:r>
            <a:r>
              <a:rPr lang="en-US" dirty="0"/>
              <a:t>MATLAB using FFT and basic sound recording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 smtClean="0"/>
              <a:t>sampling </a:t>
            </a:r>
            <a:r>
              <a:rPr lang="en-US" dirty="0"/>
              <a:t>variables.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Record the audio.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Apply FFT on the recorded audio.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Extract the required frequency.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Compare the extracted frequency with standard </a:t>
            </a:r>
            <a:r>
              <a:rPr lang="en-US" dirty="0" smtClean="0"/>
              <a:t>note frequencies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Print the result.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7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Before we start </a:t>
            </a:r>
            <a:br>
              <a:rPr lang="en-US" sz="2400" dirty="0" smtClean="0"/>
            </a:br>
            <a:r>
              <a:rPr lang="en-US" dirty="0" smtClean="0"/>
              <a:t>let’s talk about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: Fast Fourier Transform </a:t>
            </a:r>
          </a:p>
          <a:p>
            <a:r>
              <a:rPr lang="en-US" dirty="0"/>
              <a:t>(Fast computational algorithm for Discrete Fourier Transform (DFT) )</a:t>
            </a:r>
          </a:p>
          <a:p>
            <a:r>
              <a:rPr lang="en-US" dirty="0"/>
              <a:t>Fourier analysis converts a signal from its original domain (often time or space) to a representation in the frequency domain and vice </a:t>
            </a:r>
            <a:r>
              <a:rPr lang="en-US" dirty="0" smtClean="0"/>
              <a:t>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Before we start </a:t>
            </a:r>
            <a:br>
              <a:rPr lang="en-US" sz="2400" dirty="0"/>
            </a:br>
            <a:r>
              <a:rPr lang="en-US" dirty="0"/>
              <a:t>let’s talk about 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a signal consists of three components with frequencies : 10 – 30 – 70 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77238"/>
            <a:ext cx="4341989" cy="226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90" y="3377238"/>
            <a:ext cx="4209521" cy="22652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12178" y="4346222"/>
            <a:ext cx="790222" cy="3499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040" y="402034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9312" y="5943600"/>
            <a:ext cx="33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in the time domain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3989" y="5885556"/>
            <a:ext cx="33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in the 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615</TotalTime>
  <Words>725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Music Tuner</vt:lpstr>
      <vt:lpstr>outlines</vt:lpstr>
      <vt:lpstr>introduction</vt:lpstr>
      <vt:lpstr>Introduction</vt:lpstr>
      <vt:lpstr>Why we need a tuner ?</vt:lpstr>
      <vt:lpstr>Problem Description</vt:lpstr>
      <vt:lpstr>Simple steps</vt:lpstr>
      <vt:lpstr>Before we start  let’s talk about FFT</vt:lpstr>
      <vt:lpstr>Before we start  let’s talk about FFT</vt:lpstr>
      <vt:lpstr>How does it work ? Initialize sampling variables and Voice recording</vt:lpstr>
      <vt:lpstr>How does it work ? Applying FFt</vt:lpstr>
      <vt:lpstr>How does it work ? Applying FFt</vt:lpstr>
      <vt:lpstr>How does it work ? Extracting the required frequency</vt:lpstr>
      <vt:lpstr>How does it work ? Comparing with standard frequencies</vt:lpstr>
      <vt:lpstr>How does it work ? Comparing with standard frequencies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Tuner</dc:title>
  <dc:creator>Mahmoud Aslan</dc:creator>
  <cp:lastModifiedBy>Mahmoud Aslan</cp:lastModifiedBy>
  <cp:revision>24</cp:revision>
  <dcterms:created xsi:type="dcterms:W3CDTF">2016-12-11T11:19:31Z</dcterms:created>
  <dcterms:modified xsi:type="dcterms:W3CDTF">2016-12-12T15:27:58Z</dcterms:modified>
</cp:coreProperties>
</file>