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 autoAdjust="0"/>
    <p:restoredTop sz="36537" autoAdjust="0"/>
  </p:normalViewPr>
  <p:slideViewPr>
    <p:cSldViewPr snapToGrid="0">
      <p:cViewPr varScale="1">
        <p:scale>
          <a:sx n="48" d="100"/>
          <a:sy n="48" d="100"/>
        </p:scale>
        <p:origin x="2524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af0f0b9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af0f0b9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af0f0b90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af0f0b90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" sz="2000" dirty="0">
                <a:cs typeface="B Nazanin" panose="00000400000000000000" pitchFamily="2" charset="-78"/>
              </a:rPr>
              <a:t>اینتستیشال</a:t>
            </a: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" sz="2000" dirty="0">
                <a:cs typeface="B Nazanin" panose="00000400000000000000" pitchFamily="2" charset="-78"/>
              </a:rPr>
              <a:t>کیسه هوایی</a:t>
            </a: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cs typeface="B Nazanin" panose="00000400000000000000" pitchFamily="2" charset="-78"/>
              </a:rPr>
              <a:t>بیماری نادر </a:t>
            </a:r>
            <a:r>
              <a:rPr lang="fa" sz="2000" dirty="0">
                <a:cs typeface="B Nazanin" panose="00000400000000000000" pitchFamily="2" charset="-78"/>
              </a:rPr>
              <a:t>به ضخیم شدن بافت ریه گفته میشه که باعث اختلال در تنفش میشه و فعالیت های ورزشی نمیتوانند بکنند</a:t>
            </a:r>
            <a:endParaRPr lang="en-US"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" sz="2000" dirty="0">
                <a:cs typeface="B Nazanin" panose="00000400000000000000" pitchFamily="2" charset="-78"/>
              </a:rPr>
              <a:t> دلایبل زیادی براش برشمده شده و حتی ناشناخته است ، زمانی که از بیماری شرو</a:t>
            </a:r>
            <a:r>
              <a:rPr lang="fa-IR" sz="2000" dirty="0">
                <a:cs typeface="B Nazanin" panose="00000400000000000000" pitchFamily="2" charset="-78"/>
              </a:rPr>
              <a:t>ع</a:t>
            </a:r>
            <a:r>
              <a:rPr lang="fa" sz="2000" dirty="0">
                <a:cs typeface="B Nazanin" panose="00000400000000000000" pitchFamily="2" charset="-78"/>
              </a:rPr>
              <a:t> به ترمیم میکند ممکن است متوقف نشود و همینطور بدتر شد مثلا سل</a:t>
            </a: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" sz="2000" dirty="0">
                <a:cs typeface="B Nazanin" panose="00000400000000000000" pitchFamily="2" charset="-78"/>
              </a:rPr>
              <a:t>تشخیص : سابقه کامل بیمار ، تست ورزشی و تست ریه و عکس های مختلف ، نمونه برداری در نهایت HRCT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" sz="2000" dirty="0">
                <a:cs typeface="B Nazanin" panose="00000400000000000000" pitchFamily="2" charset="-78"/>
              </a:rPr>
              <a:t> </a:t>
            </a: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af0f0b9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af0f0b9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/>
              <a:t>انواع مختلفی تصویر </a:t>
            </a:r>
            <a:r>
              <a:rPr lang="en-US" sz="1400" dirty="0"/>
              <a:t>bio</a:t>
            </a:r>
            <a:r>
              <a:rPr lang="fa-IR" sz="1400" dirty="0"/>
              <a:t> وحود دارد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af0f0b90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af0f0b90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af0f0b9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af0f0b9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9246fe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9246fe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733675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dirty="0">
                <a:latin typeface="Open Sans"/>
                <a:ea typeface="Open Sans"/>
                <a:cs typeface="Open Sans"/>
                <a:sym typeface="Open Sans"/>
              </a:rPr>
              <a:t>Cancer detection using HRCT images of ILD patients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574250" y="3523350"/>
            <a:ext cx="59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a" sz="2180" dirty="0">
                <a:latin typeface="Lato"/>
                <a:ea typeface="Lato"/>
                <a:cs typeface="Lato"/>
                <a:sym typeface="Lato"/>
              </a:rPr>
              <a:t>Mohammad hosein Moslemi</a:t>
            </a:r>
            <a:r>
              <a:rPr lang="fa" sz="218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a" sz="2180" dirty="0">
                <a:latin typeface="Lato"/>
                <a:ea typeface="Lato"/>
                <a:cs typeface="Lato"/>
                <a:sym typeface="Lato"/>
              </a:rPr>
              <a:t>15</a:t>
            </a:r>
            <a:r>
              <a:rPr lang="fa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•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a" sz="218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 </a:t>
            </a:r>
            <a:r>
              <a:rPr lang="fa" sz="218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2021</a:t>
            </a:r>
            <a:endParaRPr sz="218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685800" y="3083200"/>
            <a:ext cx="59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a" sz="2180">
                <a:latin typeface="Lato"/>
                <a:ea typeface="Lato"/>
                <a:cs typeface="Lato"/>
                <a:sym typeface="Lato"/>
              </a:rPr>
              <a:t>Dr. Arash Amini</a:t>
            </a:r>
            <a:endParaRPr sz="218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57725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5000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sz="5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b="1" dirty="0"/>
              <a:t>Definitions</a:t>
            </a:r>
            <a:endParaRPr b="1" dirty="0"/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/>
              <a:t>ILD</a:t>
            </a:r>
            <a:endParaRPr sz="1800" b="1" dirty="0"/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a" sz="1800" b="1" dirty="0"/>
              <a:t>HRCT</a:t>
            </a:r>
            <a:endParaRPr sz="1800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a" dirty="0">
                <a:solidFill>
                  <a:srgbClr val="F3F3F3"/>
                </a:solidFill>
              </a:rPr>
              <a:t>Why ?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3100" dirty="0">
                <a:latin typeface="Open Sans"/>
                <a:ea typeface="Open Sans"/>
                <a:cs typeface="Open Sans"/>
                <a:sym typeface="Open Sans"/>
              </a:rPr>
              <a:t>Interstitial lung disease (ILD) :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3</a:t>
            </a:fld>
            <a:endParaRPr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427571"/>
            <a:ext cx="6785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Definition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Cause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Diagnosis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167" y="1362025"/>
            <a:ext cx="5077707" cy="29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898050" y="4667575"/>
            <a:ext cx="734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Photo from : en.wikipedia.org/wiki/Interstitial_lung_disease</a:t>
            </a:r>
            <a:endParaRPr sz="12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3100">
                <a:latin typeface="Open Sans"/>
                <a:ea typeface="Open Sans"/>
                <a:cs typeface="Open Sans"/>
                <a:sym typeface="Open Sans"/>
              </a:rPr>
              <a:t>Biomedical images :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4</a:t>
            </a:fld>
            <a:endParaRPr dirty="0"/>
          </a:p>
        </p:txBody>
      </p:sp>
      <p:sp>
        <p:nvSpPr>
          <p:cNvPr id="88" name="Google Shape;88;p16"/>
          <p:cNvSpPr txBox="1"/>
          <p:nvPr/>
        </p:nvSpPr>
        <p:spPr>
          <a:xfrm>
            <a:off x="424450" y="1292425"/>
            <a:ext cx="63987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X-ray base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Computed tomography: CT 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f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Multidetector CT: MDCT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f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High-resolution CT: HRCT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5</a:t>
            </a:fld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50" y="785188"/>
            <a:ext cx="7859701" cy="35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898050" y="4667575"/>
            <a:ext cx="734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13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Photo from : www.elsevier.com/locate/compmedimag</a:t>
            </a:r>
            <a:endParaRPr sz="13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57725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5000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sz="5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a" dirty="0">
                <a:solidFill>
                  <a:srgbClr val="F3F3F3"/>
                </a:solidFill>
              </a:rPr>
              <a:t>Definitions</a:t>
            </a:r>
            <a:endParaRPr dirty="0">
              <a:solidFill>
                <a:srgbClr val="F3F3F3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fa" sz="1800" dirty="0">
                <a:solidFill>
                  <a:srgbClr val="F3F3F3"/>
                </a:solidFill>
              </a:rPr>
              <a:t>LID</a:t>
            </a:r>
            <a:endParaRPr sz="1800" dirty="0">
              <a:solidFill>
                <a:srgbClr val="F3F3F3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fa" sz="1800" dirty="0">
                <a:solidFill>
                  <a:srgbClr val="F3F3F3"/>
                </a:solidFill>
              </a:rPr>
              <a:t>HRCT</a:t>
            </a:r>
            <a:endParaRPr sz="1800" dirty="0">
              <a:solidFill>
                <a:srgbClr val="F3F3F3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b="1" dirty="0"/>
              <a:t>Why ?</a:t>
            </a:r>
            <a:endParaRPr b="1"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3100">
                <a:latin typeface="Open Sans"/>
                <a:ea typeface="Open Sans"/>
                <a:cs typeface="Open Sans"/>
                <a:sym typeface="Open Sans"/>
              </a:rPr>
              <a:t>Why?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7</a:t>
            </a:fld>
            <a:endParaRPr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4450" y="1292425"/>
            <a:ext cx="690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Obviating the need for surgical sampling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omputer-aided diagnosis (CAD)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a" sz="1800" dirty="0">
                <a:latin typeface="Open Sans"/>
                <a:ea typeface="Open Sans"/>
                <a:cs typeface="Open Sans"/>
                <a:sym typeface="Open Sans"/>
              </a:rPr>
              <a:t>Teaching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Help radiologists with little experience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" sz="31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8</a:t>
            </a:fld>
            <a:endParaRPr dirty="0"/>
          </a:p>
        </p:txBody>
      </p:sp>
      <p:sp>
        <p:nvSpPr>
          <p:cNvPr id="116" name="Google Shape;116;p20"/>
          <p:cNvSpPr txBox="1"/>
          <p:nvPr/>
        </p:nvSpPr>
        <p:spPr>
          <a:xfrm>
            <a:off x="424450" y="1292425"/>
            <a:ext cx="80481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fa" sz="1700" dirty="0">
                <a:latin typeface="Open Sans"/>
                <a:ea typeface="Open Sans"/>
                <a:cs typeface="Open Sans"/>
                <a:sym typeface="Open Sans"/>
              </a:rPr>
              <a:t>Cases from July 2006 to Nov 2009 at the Hospital of Geneva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36550">
              <a:lnSpc>
                <a:spcPct val="200000"/>
              </a:lnSpc>
              <a:buSzPts val="1700"/>
              <a:buFont typeface="Open Sans"/>
              <a:buChar char="●"/>
            </a:pPr>
            <a:r>
              <a:rPr lang="en-US" sz="17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108 HRCT images: 41651 annotated tissue</a:t>
            </a:r>
            <a:r>
              <a:rPr lang="fa-IR" sz="17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61100" cy="42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4294967295"/>
          </p:nvPr>
        </p:nvSpPr>
        <p:spPr>
          <a:xfrm>
            <a:off x="320250" y="22050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608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 </a:t>
            </a:r>
            <a:endParaRPr sz="608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221</Words>
  <Application>Microsoft Office PowerPoint</Application>
  <PresentationFormat>On-screen Show (16:9)</PresentationFormat>
  <Paragraphs>56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Economica</vt:lpstr>
      <vt:lpstr>Arial</vt:lpstr>
      <vt:lpstr>Lato</vt:lpstr>
      <vt:lpstr>Luxe</vt:lpstr>
      <vt:lpstr>Cancer detection using HRCT images of ILD patients</vt:lpstr>
      <vt:lpstr>overview</vt:lpstr>
      <vt:lpstr>Interstitial lung disease (ILD) :</vt:lpstr>
      <vt:lpstr>Biomedical images :</vt:lpstr>
      <vt:lpstr>PowerPoint Presentation</vt:lpstr>
      <vt:lpstr>overview</vt:lpstr>
      <vt:lpstr>Why?</vt:lpstr>
      <vt:lpstr>Database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using HRCT images of ILD patients</dc:title>
  <dc:creator>mohammad hosein moslemi</dc:creator>
  <cp:lastModifiedBy>mohammad hosein moslemi</cp:lastModifiedBy>
  <cp:revision>13</cp:revision>
  <dcterms:modified xsi:type="dcterms:W3CDTF">2021-11-15T12:51:51Z</dcterms:modified>
</cp:coreProperties>
</file>