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2.04.2017</a:t>
            </a:fld>
            <a:endParaRPr lang="tr-T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2.04.2017</a:t>
            </a:fld>
            <a:endParaRPr lang="tr-T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2.04.2017</a:t>
            </a:fld>
            <a:endParaRPr lang="tr-T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2.04.2017</a:t>
            </a:fld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2.04.2017</a:t>
            </a:fld>
            <a:endParaRPr lang="tr-T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2.04.2017</a:t>
            </a:fld>
            <a:endParaRPr lang="tr-T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2.04.2017</a:t>
            </a:fld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2.04.2017</a:t>
            </a:fld>
            <a:endParaRPr lang="tr-T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2.04.2017</a:t>
            </a:fld>
            <a:endParaRPr lang="tr-T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A23720DD-5B6D-40BF-8493-A6B52D484E6B}" type="datetimeFigureOut">
              <a:rPr lang="tr-TR" smtClean="0"/>
              <a:t>2.04.2017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DOM</a:t>
            </a:r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Document Object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85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683568" y="1844824"/>
            <a:ext cx="7618040" cy="3009527"/>
          </a:xfrm>
        </p:spPr>
        <p:txBody>
          <a:bodyPr/>
          <a:lstStyle/>
          <a:p>
            <a:pPr marL="18288" indent="0">
              <a:buNone/>
            </a:pPr>
            <a:r>
              <a:rPr lang="en-US" sz="3200" i="1" dirty="0" smtClean="0"/>
              <a:t>{</a:t>
            </a:r>
          </a:p>
          <a:p>
            <a:pPr marL="18288" indent="0">
              <a:buNone/>
            </a:pPr>
            <a:r>
              <a:rPr lang="en-US" sz="3200" i="1" dirty="0" smtClean="0"/>
              <a:t>The</a:t>
            </a:r>
            <a:r>
              <a:rPr lang="en-US" dirty="0" smtClean="0"/>
              <a:t> </a:t>
            </a:r>
            <a:r>
              <a:rPr lang="en-US" sz="3200" i="1" dirty="0" smtClean="0"/>
              <a:t>Document Object Model is the interface between your java Script and HTML+CSS</a:t>
            </a:r>
          </a:p>
          <a:p>
            <a:pPr marL="18288" indent="0">
              <a:buNone/>
            </a:pPr>
            <a:r>
              <a:rPr lang="en-US" sz="3200" i="1" dirty="0" smtClean="0"/>
              <a:t>};</a:t>
            </a:r>
            <a:endParaRPr lang="en-US" sz="3200" i="1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611560" y="764704"/>
            <a:ext cx="7543800" cy="914400"/>
          </a:xfrm>
        </p:spPr>
        <p:txBody>
          <a:bodyPr/>
          <a:lstStyle/>
          <a:p>
            <a:r>
              <a:rPr lang="en-US" dirty="0" smtClean="0"/>
              <a:t>What is the DOM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5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oğal">
  <a:themeElements>
    <a:clrScheme name="Üst Düzey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Doğ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oğ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0</TotalTime>
  <Words>25</Words>
  <Application>Microsoft Office PowerPoint</Application>
  <PresentationFormat>Ekran Gösterisi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</vt:i4>
      </vt:variant>
    </vt:vector>
  </HeadingPairs>
  <TitlesOfParts>
    <vt:vector size="3" baseType="lpstr">
      <vt:lpstr>Doğal</vt:lpstr>
      <vt:lpstr>The DOM</vt:lpstr>
      <vt:lpstr>What is the DOM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DOM</dc:title>
  <dc:creator>Uğurcan ÇETİN</dc:creator>
  <cp:lastModifiedBy>Uğurcan ÇETİN</cp:lastModifiedBy>
  <cp:revision>1</cp:revision>
  <dcterms:created xsi:type="dcterms:W3CDTF">2017-04-02T14:00:10Z</dcterms:created>
  <dcterms:modified xsi:type="dcterms:W3CDTF">2017-04-02T14:05:48Z</dcterms:modified>
</cp:coreProperties>
</file>