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BF46-B896-4514-AC7F-B3076BC927BE}" type="datetimeFigureOut">
              <a:rPr lang="tr-TR" smtClean="0"/>
              <a:t>15.02.2016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A39A-7982-4FE5-8C0C-367520DBD4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368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BF46-B896-4514-AC7F-B3076BC927BE}" type="datetimeFigureOut">
              <a:rPr lang="tr-TR" smtClean="0"/>
              <a:t>15.02.2016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A39A-7982-4FE5-8C0C-367520DBD4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4716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BF46-B896-4514-AC7F-B3076BC927BE}" type="datetimeFigureOut">
              <a:rPr lang="tr-TR" smtClean="0"/>
              <a:t>15.02.2016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A39A-7982-4FE5-8C0C-367520DBD4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5097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BF46-B896-4514-AC7F-B3076BC927BE}" type="datetimeFigureOut">
              <a:rPr lang="tr-TR" smtClean="0"/>
              <a:t>15.02.2016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A39A-7982-4FE5-8C0C-367520DBD4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678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BF46-B896-4514-AC7F-B3076BC927BE}" type="datetimeFigureOut">
              <a:rPr lang="tr-TR" smtClean="0"/>
              <a:t>15.02.2016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A39A-7982-4FE5-8C0C-367520DBD4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0266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BF46-B896-4514-AC7F-B3076BC927BE}" type="datetimeFigureOut">
              <a:rPr lang="tr-TR" smtClean="0"/>
              <a:t>15.02.2016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A39A-7982-4FE5-8C0C-367520DBD4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3269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BF46-B896-4514-AC7F-B3076BC927BE}" type="datetimeFigureOut">
              <a:rPr lang="tr-TR" smtClean="0"/>
              <a:t>15.02.2016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A39A-7982-4FE5-8C0C-367520DBD4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0366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BF46-B896-4514-AC7F-B3076BC927BE}" type="datetimeFigureOut">
              <a:rPr lang="tr-TR" smtClean="0"/>
              <a:t>15.02.2016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A39A-7982-4FE5-8C0C-367520DBD4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04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BF46-B896-4514-AC7F-B3076BC927BE}" type="datetimeFigureOut">
              <a:rPr lang="tr-TR" smtClean="0"/>
              <a:t>15.02.2016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A39A-7982-4FE5-8C0C-367520DBD4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9564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BF46-B896-4514-AC7F-B3076BC927BE}" type="datetimeFigureOut">
              <a:rPr lang="tr-TR" smtClean="0"/>
              <a:t>15.02.2016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A39A-7982-4FE5-8C0C-367520DBD4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6602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BF46-B896-4514-AC7F-B3076BC927BE}" type="datetimeFigureOut">
              <a:rPr lang="tr-TR" smtClean="0"/>
              <a:t>15.02.2016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A39A-7982-4FE5-8C0C-367520DBD4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65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BBF46-B896-4514-AC7F-B3076BC927BE}" type="datetimeFigureOut">
              <a:rPr lang="tr-TR" smtClean="0"/>
              <a:t>15.02.2016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BA39A-7982-4FE5-8C0C-367520DBD4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8181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Yuvarlatılmış Dikdörtgen 5"/>
          <p:cNvSpPr/>
          <p:nvPr/>
        </p:nvSpPr>
        <p:spPr>
          <a:xfrm>
            <a:off x="3807501" y="296528"/>
            <a:ext cx="5400000" cy="5400000"/>
          </a:xfrm>
          <a:prstGeom prst="roundRect">
            <a:avLst/>
          </a:prstGeom>
          <a:solidFill>
            <a:srgbClr val="FFC000"/>
          </a:solidFill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20" name="Grup 19"/>
          <p:cNvGrpSpPr/>
          <p:nvPr/>
        </p:nvGrpSpPr>
        <p:grpSpPr>
          <a:xfrm>
            <a:off x="4418429" y="976634"/>
            <a:ext cx="1918594" cy="3309465"/>
            <a:chOff x="4418429" y="976634"/>
            <a:chExt cx="1918594" cy="3309465"/>
          </a:xfrm>
        </p:grpSpPr>
        <p:sp>
          <p:nvSpPr>
            <p:cNvPr id="11" name="Oval Belirtme Çizgisi 10"/>
            <p:cNvSpPr/>
            <p:nvPr/>
          </p:nvSpPr>
          <p:spPr>
            <a:xfrm rot="20238776">
              <a:off x="4990654" y="2001262"/>
              <a:ext cx="1346369" cy="2284837"/>
            </a:xfrm>
            <a:prstGeom prst="wedgeEllipseCallout">
              <a:avLst>
                <a:gd name="adj1" fmla="val -166"/>
                <a:gd name="adj2" fmla="val 98045"/>
              </a:avLst>
            </a:prstGeom>
            <a:solidFill>
              <a:srgbClr val="FFFF00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Oval 11"/>
            <p:cNvSpPr/>
            <p:nvPr/>
          </p:nvSpPr>
          <p:spPr>
            <a:xfrm rot="20238776">
              <a:off x="4418429" y="976634"/>
              <a:ext cx="1120462" cy="1056067"/>
            </a:xfrm>
            <a:prstGeom prst="ellipse">
              <a:avLst/>
            </a:prstGeom>
            <a:solidFill>
              <a:srgbClr val="FFFF00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grpSp>
        <p:nvGrpSpPr>
          <p:cNvPr id="21" name="Grup 20"/>
          <p:cNvGrpSpPr/>
          <p:nvPr/>
        </p:nvGrpSpPr>
        <p:grpSpPr>
          <a:xfrm>
            <a:off x="6852909" y="957152"/>
            <a:ext cx="1877751" cy="3325948"/>
            <a:chOff x="6852909" y="957152"/>
            <a:chExt cx="1877751" cy="3325948"/>
          </a:xfrm>
        </p:grpSpPr>
        <p:sp>
          <p:nvSpPr>
            <p:cNvPr id="14" name="Oval Belirtme Çizgisi 13"/>
            <p:cNvSpPr/>
            <p:nvPr/>
          </p:nvSpPr>
          <p:spPr>
            <a:xfrm rot="1275989">
              <a:off x="6852909" y="1998263"/>
              <a:ext cx="1346369" cy="2284837"/>
            </a:xfrm>
            <a:prstGeom prst="wedgeEllipseCallout">
              <a:avLst>
                <a:gd name="adj1" fmla="val -166"/>
                <a:gd name="adj2" fmla="val 98045"/>
              </a:avLst>
            </a:prstGeom>
            <a:solidFill>
              <a:srgbClr val="FF0000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5" name="Oval 14"/>
            <p:cNvSpPr/>
            <p:nvPr/>
          </p:nvSpPr>
          <p:spPr>
            <a:xfrm rot="1275989">
              <a:off x="7610198" y="957152"/>
              <a:ext cx="1120462" cy="1056067"/>
            </a:xfrm>
            <a:prstGeom prst="ellipse">
              <a:avLst/>
            </a:prstGeom>
            <a:solidFill>
              <a:srgbClr val="FF0000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grpSp>
        <p:nvGrpSpPr>
          <p:cNvPr id="16" name="Grup 15"/>
          <p:cNvGrpSpPr/>
          <p:nvPr/>
        </p:nvGrpSpPr>
        <p:grpSpPr>
          <a:xfrm>
            <a:off x="5953838" y="692027"/>
            <a:ext cx="1346369" cy="3446919"/>
            <a:chOff x="5953838" y="692027"/>
            <a:chExt cx="1346369" cy="3446919"/>
          </a:xfrm>
        </p:grpSpPr>
        <p:sp>
          <p:nvSpPr>
            <p:cNvPr id="17" name="Oval Belirtme Çizgisi 16"/>
            <p:cNvSpPr/>
            <p:nvPr/>
          </p:nvSpPr>
          <p:spPr>
            <a:xfrm>
              <a:off x="5953838" y="1854109"/>
              <a:ext cx="1346369" cy="2284837"/>
            </a:xfrm>
            <a:prstGeom prst="wedgeEllipseCallout">
              <a:avLst>
                <a:gd name="adj1" fmla="val -166"/>
                <a:gd name="adj2" fmla="val 98045"/>
              </a:avLst>
            </a:prstGeom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8" name="Oval 17"/>
            <p:cNvSpPr/>
            <p:nvPr/>
          </p:nvSpPr>
          <p:spPr>
            <a:xfrm>
              <a:off x="6066792" y="692027"/>
              <a:ext cx="1120462" cy="1056067"/>
            </a:xfrm>
            <a:prstGeom prst="ellipse">
              <a:avLst/>
            </a:prstGeom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1791393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Geniş ekran</PresentationFormat>
  <Paragraphs>0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Teması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Mahmut</dc:creator>
  <cp:lastModifiedBy>Mahmut</cp:lastModifiedBy>
  <cp:revision>3</cp:revision>
  <dcterms:created xsi:type="dcterms:W3CDTF">2016-02-15T20:14:40Z</dcterms:created>
  <dcterms:modified xsi:type="dcterms:W3CDTF">2016-02-15T20:32:50Z</dcterms:modified>
</cp:coreProperties>
</file>