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7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9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7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02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26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3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5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6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BF46-B896-4514-AC7F-B3076BC927BE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1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Yuvarlatılmış Dikdörtgen 5"/>
          <p:cNvSpPr/>
          <p:nvPr/>
        </p:nvSpPr>
        <p:spPr>
          <a:xfrm>
            <a:off x="3807501" y="296528"/>
            <a:ext cx="5400000" cy="5400000"/>
          </a:xfrm>
          <a:prstGeom prst="round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0" name="Grup 19"/>
          <p:cNvGrpSpPr/>
          <p:nvPr/>
        </p:nvGrpSpPr>
        <p:grpSpPr>
          <a:xfrm>
            <a:off x="4418429" y="976634"/>
            <a:ext cx="1918594" cy="3309465"/>
            <a:chOff x="4418429" y="976634"/>
            <a:chExt cx="1918594" cy="3309465"/>
          </a:xfrm>
        </p:grpSpPr>
        <p:sp>
          <p:nvSpPr>
            <p:cNvPr id="11" name="Oval Belirtme Çizgisi 10"/>
            <p:cNvSpPr/>
            <p:nvPr/>
          </p:nvSpPr>
          <p:spPr>
            <a:xfrm rot="20238776">
              <a:off x="4990654" y="2001262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solidFill>
              <a:srgbClr val="FFFF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 rot="20238776">
              <a:off x="4418429" y="976634"/>
              <a:ext cx="1120462" cy="1056067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1" name="Grup 20"/>
          <p:cNvGrpSpPr/>
          <p:nvPr/>
        </p:nvGrpSpPr>
        <p:grpSpPr>
          <a:xfrm>
            <a:off x="6852909" y="957152"/>
            <a:ext cx="1877751" cy="3325948"/>
            <a:chOff x="6852909" y="957152"/>
            <a:chExt cx="1877751" cy="3325948"/>
          </a:xfrm>
        </p:grpSpPr>
        <p:sp>
          <p:nvSpPr>
            <p:cNvPr id="14" name="Oval Belirtme Çizgisi 13"/>
            <p:cNvSpPr/>
            <p:nvPr/>
          </p:nvSpPr>
          <p:spPr>
            <a:xfrm rot="1275989">
              <a:off x="6852909" y="1998263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solidFill>
              <a:srgbClr val="FF0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 rot="1275989">
              <a:off x="7610198" y="957152"/>
              <a:ext cx="1120462" cy="1056067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6" name="Grup 15"/>
          <p:cNvGrpSpPr/>
          <p:nvPr/>
        </p:nvGrpSpPr>
        <p:grpSpPr>
          <a:xfrm>
            <a:off x="5953838" y="692027"/>
            <a:ext cx="1346369" cy="3446919"/>
            <a:chOff x="5953838" y="692027"/>
            <a:chExt cx="1346369" cy="3446919"/>
          </a:xfrm>
        </p:grpSpPr>
        <p:sp>
          <p:nvSpPr>
            <p:cNvPr id="17" name="Oval Belirtme Çizgisi 16"/>
            <p:cNvSpPr/>
            <p:nvPr/>
          </p:nvSpPr>
          <p:spPr>
            <a:xfrm>
              <a:off x="5953838" y="1854109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066792" y="692027"/>
              <a:ext cx="1120462" cy="1056067"/>
            </a:xfrm>
            <a:prstGeom prst="ellips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7913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3"/>
          <p:cNvSpPr/>
          <p:nvPr/>
        </p:nvSpPr>
        <p:spPr>
          <a:xfrm>
            <a:off x="2504740" y="506765"/>
            <a:ext cx="5400000" cy="540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  <a:alpha val="0"/>
                </a:schemeClr>
              </a:gs>
              <a:gs pos="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4" name="Grup 13"/>
          <p:cNvGrpSpPr/>
          <p:nvPr/>
        </p:nvGrpSpPr>
        <p:grpSpPr>
          <a:xfrm>
            <a:off x="5689817" y="1967343"/>
            <a:ext cx="2187988" cy="5489448"/>
            <a:chOff x="5953838" y="692027"/>
            <a:chExt cx="1346369" cy="3446919"/>
          </a:xfrm>
          <a:solidFill>
            <a:srgbClr val="FFD9D9"/>
          </a:solidFill>
        </p:grpSpPr>
        <p:sp>
          <p:nvSpPr>
            <p:cNvPr id="15" name="Oval Belirtme Çizgisi 14"/>
            <p:cNvSpPr/>
            <p:nvPr/>
          </p:nvSpPr>
          <p:spPr>
            <a:xfrm>
              <a:off x="5953838" y="1854109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6066792" y="692027"/>
              <a:ext cx="1120462" cy="1056067"/>
            </a:xfrm>
            <a:prstGeom prst="ellipse">
              <a:avLst/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2608763" y="1702280"/>
            <a:ext cx="2288672" cy="5754511"/>
            <a:chOff x="5953838" y="692027"/>
            <a:chExt cx="1346369" cy="3446919"/>
          </a:xfrm>
          <a:solidFill>
            <a:srgbClr val="FF8585"/>
          </a:solidFill>
        </p:grpSpPr>
        <p:sp>
          <p:nvSpPr>
            <p:cNvPr id="18" name="Oval Belirtme Çizgisi 17"/>
            <p:cNvSpPr/>
            <p:nvPr/>
          </p:nvSpPr>
          <p:spPr>
            <a:xfrm>
              <a:off x="5953838" y="1854109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6066792" y="692027"/>
              <a:ext cx="1120462" cy="1056067"/>
            </a:xfrm>
            <a:prstGeom prst="ellipse">
              <a:avLst/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4" name="Grup 23"/>
          <p:cNvGrpSpPr/>
          <p:nvPr/>
        </p:nvGrpSpPr>
        <p:grpSpPr>
          <a:xfrm>
            <a:off x="4036888" y="1197736"/>
            <a:ext cx="2385093" cy="6243908"/>
            <a:chOff x="5953838" y="692027"/>
            <a:chExt cx="1346369" cy="3446919"/>
          </a:xfrm>
          <a:solidFill>
            <a:srgbClr val="FF0000"/>
          </a:solidFill>
        </p:grpSpPr>
        <p:sp>
          <p:nvSpPr>
            <p:cNvPr id="25" name="Oval Belirtme Çizgisi 24"/>
            <p:cNvSpPr/>
            <p:nvPr/>
          </p:nvSpPr>
          <p:spPr>
            <a:xfrm>
              <a:off x="5953838" y="1854109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066792" y="692027"/>
              <a:ext cx="1120462" cy="1056067"/>
            </a:xfrm>
            <a:prstGeom prst="ellipse">
              <a:avLst/>
            </a:prstGeom>
            <a:grp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8" name="Yuvarlatılmış Dikdörtgen 27"/>
          <p:cNvSpPr/>
          <p:nvPr/>
        </p:nvSpPr>
        <p:spPr>
          <a:xfrm>
            <a:off x="2703634" y="681925"/>
            <a:ext cx="5037105" cy="5083444"/>
          </a:xfrm>
          <a:prstGeom prst="roundRect">
            <a:avLst>
              <a:gd name="adj" fmla="val 14821"/>
            </a:avLst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Yuvarlatılmış Dikdörtgen 30"/>
          <p:cNvSpPr/>
          <p:nvPr/>
        </p:nvSpPr>
        <p:spPr>
          <a:xfrm>
            <a:off x="2325240" y="340962"/>
            <a:ext cx="5749375" cy="5765369"/>
          </a:xfrm>
          <a:prstGeom prst="roundRect">
            <a:avLst>
              <a:gd name="adj" fmla="val 19418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Yuvarlatılmış Dikdörtgen 31"/>
          <p:cNvSpPr/>
          <p:nvPr/>
        </p:nvSpPr>
        <p:spPr>
          <a:xfrm>
            <a:off x="2504735" y="529837"/>
            <a:ext cx="5400000" cy="5400000"/>
          </a:xfrm>
          <a:prstGeom prst="round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7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Mahmut</dc:creator>
  <cp:lastModifiedBy>Mahmut</cp:lastModifiedBy>
  <cp:revision>8</cp:revision>
  <dcterms:created xsi:type="dcterms:W3CDTF">2016-02-15T20:14:40Z</dcterms:created>
  <dcterms:modified xsi:type="dcterms:W3CDTF">2016-03-20T19:59:29Z</dcterms:modified>
</cp:coreProperties>
</file>