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880"/>
        <p:guide pos="1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9/9/2025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0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2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6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59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5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9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1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9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5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7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2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79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4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Combination"/>
          <p:cNvGrpSpPr>
            <a:grpSpLocks/>
          </p:cNvGrpSpPr>
          <p:nvPr/>
        </p:nvGrpSpPr>
        <p:grpSpPr>
          <a:xfrm>
            <a:off x="0" y="-8466"/>
            <a:ext cx="9144000" cy="6866467"/>
            <a:chOff x="0" y="-8466"/>
            <a:chExt cx="9144000" cy="6866467"/>
          </a:xfrm>
        </p:grpSpPr>
        <p:sp>
          <p:nvSpPr>
            <p:cNvPr id="29" name="Straight line"/>
            <p:cNvSpPr>
              <a:spLocks/>
            </p:cNvSpPr>
            <p:nvPr/>
          </p:nvSpPr>
          <p:spPr>
            <a:xfrm>
              <a:off x="7028259" y="0"/>
              <a:ext cx="914400" cy="6857999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Straight line"/>
            <p:cNvSpPr>
              <a:spLocks/>
            </p:cNvSpPr>
            <p:nvPr/>
          </p:nvSpPr>
          <p:spPr>
            <a:xfrm flipH="1">
              <a:off x="5568951" y="3681413"/>
              <a:ext cx="3572668" cy="3176586"/>
            </a:xfrm>
            <a:prstGeom prst="line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6886107" y="-8466"/>
              <a:ext cx="2255512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7202581" y="-8466"/>
              <a:ext cx="194141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Isosceles triangle"/>
            <p:cNvSpPr>
              <a:spLocks/>
            </p:cNvSpPr>
            <p:nvPr/>
          </p:nvSpPr>
          <p:spPr>
            <a:xfrm>
              <a:off x="6699250" y="3048001"/>
              <a:ext cx="2444750" cy="3809999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7000875" y="-8466"/>
              <a:ext cx="214074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8174047" y="-8466"/>
              <a:ext cx="967570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8204249" y="-8466"/>
              <a:ext cx="93736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Isosceles triangle"/>
            <p:cNvSpPr>
              <a:spLocks/>
            </p:cNvSpPr>
            <p:nvPr/>
          </p:nvSpPr>
          <p:spPr>
            <a:xfrm>
              <a:off x="7778749" y="3589868"/>
              <a:ext cx="136286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Isosceles triangle"/>
            <p:cNvSpPr>
              <a:spLocks/>
            </p:cNvSpPr>
            <p:nvPr/>
          </p:nvSpPr>
          <p:spPr>
            <a:xfrm>
              <a:off x="0" y="4013201"/>
              <a:ext cx="336549" cy="2844799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Text box"/>
          <p:cNvSpPr>
            <a:spLocks noGrp="1"/>
          </p:cNvSpPr>
          <p:nvPr>
            <p:ph type="title"/>
          </p:nvPr>
        </p:nvSpPr>
        <p:spPr>
          <a:xfrm>
            <a:off x="2396681" y="2067305"/>
            <a:ext cx="4350638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24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5" name="Text box"/>
          <p:cNvSpPr>
            <a:spLocks noGrp="1"/>
          </p:cNvSpPr>
          <p:nvPr>
            <p:ph type="body" idx="4"/>
          </p:nvPr>
        </p:nvSpPr>
        <p:spPr>
          <a:xfrm>
            <a:off x="1371600" y="3840480"/>
            <a:ext cx="6400800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Text box"/>
          <p:cNvSpPr>
            <a:spLocks noGrp="1"/>
          </p:cNvSpPr>
          <p:nvPr>
            <p:ph type="ftr" idx="5"/>
          </p:nvPr>
        </p:nvSpPr>
        <p:spPr>
          <a:xfrm>
            <a:off x="507999" y="6041363"/>
            <a:ext cx="472320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dt" idx="6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675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Date/Time</a:t>
            </a:r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Text box"/>
          <p:cNvSpPr>
            <a:spLocks noGrp="1"/>
          </p:cNvSpPr>
          <p:nvPr>
            <p:ph type="sldNum" idx="7"/>
          </p:nvPr>
        </p:nvSpPr>
        <p:spPr>
          <a:xfrm>
            <a:off x="6442998" y="6041363"/>
            <a:ext cx="512503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825" b="0" i="0" spc="8">
              <a:solidFill>
                <a:srgbClr val="2D936B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889721"/>
      </p:ext>
    </p:extLst>
  </p:cSld>
  <p:clrMapOvr>
    <a:masterClrMapping/>
  </p:clrMapOvr>
  <p:hf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Combination"/>
          <p:cNvGrpSpPr>
            <a:grpSpLocks/>
          </p:cNvGrpSpPr>
          <p:nvPr/>
        </p:nvGrpSpPr>
        <p:grpSpPr>
          <a:xfrm>
            <a:off x="0" y="-8466"/>
            <a:ext cx="9144000" cy="6866467"/>
            <a:chOff x="0" y="-8466"/>
            <a:chExt cx="9144000" cy="6866467"/>
          </a:xfrm>
        </p:grpSpPr>
        <p:sp>
          <p:nvSpPr>
            <p:cNvPr id="56" name="Straight line"/>
            <p:cNvSpPr>
              <a:spLocks/>
            </p:cNvSpPr>
            <p:nvPr/>
          </p:nvSpPr>
          <p:spPr>
            <a:xfrm>
              <a:off x="7028259" y="0"/>
              <a:ext cx="914400" cy="6857999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7" name="Straight line"/>
            <p:cNvSpPr>
              <a:spLocks/>
            </p:cNvSpPr>
            <p:nvPr/>
          </p:nvSpPr>
          <p:spPr>
            <a:xfrm flipH="1">
              <a:off x="5568951" y="3681413"/>
              <a:ext cx="3572668" cy="3176586"/>
            </a:xfrm>
            <a:prstGeom prst="line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>
              <a:off x="6886107" y="-8466"/>
              <a:ext cx="2255512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>
              <a:off x="7202581" y="-8466"/>
              <a:ext cx="194141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0" name="Isosceles triangle"/>
            <p:cNvSpPr>
              <a:spLocks/>
            </p:cNvSpPr>
            <p:nvPr/>
          </p:nvSpPr>
          <p:spPr>
            <a:xfrm>
              <a:off x="6699250" y="3048001"/>
              <a:ext cx="2444750" cy="3809999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>
              <a:off x="7000875" y="-8466"/>
              <a:ext cx="214074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>
              <a:off x="8174047" y="-8466"/>
              <a:ext cx="967570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>
              <a:off x="8204249" y="-8466"/>
              <a:ext cx="93736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4" name="Isosceles triangle"/>
            <p:cNvSpPr>
              <a:spLocks/>
            </p:cNvSpPr>
            <p:nvPr/>
          </p:nvSpPr>
          <p:spPr>
            <a:xfrm>
              <a:off x="7778749" y="3589868"/>
              <a:ext cx="136286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5" name="Isosceles triangle"/>
            <p:cNvSpPr>
              <a:spLocks/>
            </p:cNvSpPr>
            <p:nvPr/>
          </p:nvSpPr>
          <p:spPr>
            <a:xfrm>
              <a:off x="0" y="4013201"/>
              <a:ext cx="336549" cy="2844799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2" name="Text box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3" name="Text box"/>
          <p:cNvSpPr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675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Date/Time</a:t>
            </a:r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4" name="Text box"/>
          <p:cNvSpPr>
            <a:spLocks noGrp="1"/>
          </p:cNvSpPr>
          <p:nvPr>
            <p:ph type="ftr"/>
          </p:nvPr>
        </p:nvSpPr>
        <p:spPr>
          <a:xfrm>
            <a:off x="507999" y="6041363"/>
            <a:ext cx="472320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5" name="Text box"/>
          <p:cNvSpPr>
            <a:spLocks noGrp="1"/>
          </p:cNvSpPr>
          <p:nvPr>
            <p:ph type="sldNum"/>
          </p:nvPr>
        </p:nvSpPr>
        <p:spPr>
          <a:xfrm>
            <a:off x="6442998" y="6041363"/>
            <a:ext cx="512503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675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675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073601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93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0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8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97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96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05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ombination"/>
          <p:cNvGrpSpPr>
            <a:grpSpLocks/>
          </p:cNvGrpSpPr>
          <p:nvPr/>
        </p:nvGrpSpPr>
        <p:grpSpPr>
          <a:xfrm>
            <a:off x="0" y="-8466"/>
            <a:ext cx="9144000" cy="6866467"/>
            <a:chOff x="0" y="-8466"/>
            <a:chExt cx="9144000" cy="6866467"/>
          </a:xfrm>
        </p:grpSpPr>
        <p:sp>
          <p:nvSpPr>
            <p:cNvPr id="2" name="Straight line"/>
            <p:cNvSpPr>
              <a:spLocks/>
            </p:cNvSpPr>
            <p:nvPr/>
          </p:nvSpPr>
          <p:spPr>
            <a:xfrm>
              <a:off x="7028259" y="0"/>
              <a:ext cx="914400" cy="6857999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Straight line"/>
            <p:cNvSpPr>
              <a:spLocks/>
            </p:cNvSpPr>
            <p:nvPr/>
          </p:nvSpPr>
          <p:spPr>
            <a:xfrm flipH="1">
              <a:off x="5568951" y="3681413"/>
              <a:ext cx="3572668" cy="3176586"/>
            </a:xfrm>
            <a:prstGeom prst="line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6886107" y="-8466"/>
              <a:ext cx="2255512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7202581" y="-8466"/>
              <a:ext cx="194141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Isosceles triangle"/>
            <p:cNvSpPr>
              <a:spLocks/>
            </p:cNvSpPr>
            <p:nvPr/>
          </p:nvSpPr>
          <p:spPr>
            <a:xfrm>
              <a:off x="6699250" y="3048001"/>
              <a:ext cx="2444750" cy="3809999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7000875" y="-8466"/>
              <a:ext cx="214074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8174047" y="-8466"/>
              <a:ext cx="967570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8204249" y="-8466"/>
              <a:ext cx="93736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Isosceles triangle"/>
            <p:cNvSpPr>
              <a:spLocks/>
            </p:cNvSpPr>
            <p:nvPr/>
          </p:nvSpPr>
          <p:spPr>
            <a:xfrm>
              <a:off x="7778749" y="3589868"/>
              <a:ext cx="136286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Isosceles triangle"/>
            <p:cNvSpPr>
              <a:spLocks/>
            </p:cNvSpPr>
            <p:nvPr/>
          </p:nvSpPr>
          <p:spPr>
            <a:xfrm>
              <a:off x="0" y="4013201"/>
              <a:ext cx="336549" cy="2844799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Text box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body" idx="1"/>
          </p:nvPr>
        </p:nvSpPr>
        <p:spPr>
          <a:xfrm>
            <a:off x="508001" y="2160590"/>
            <a:ext cx="6447501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dt" idx="2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675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9/9/2025</a:t>
            </a:fld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ftr" idx="3"/>
          </p:nvPr>
        </p:nvSpPr>
        <p:spPr>
          <a:xfrm>
            <a:off x="507999" y="6041363"/>
            <a:ext cx="472320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sldNum" idx="4"/>
          </p:nvPr>
        </p:nvSpPr>
        <p:spPr>
          <a:xfrm>
            <a:off x="6442998" y="6041363"/>
            <a:ext cx="512503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675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675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76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曲线"/>
          <p:cNvSpPr>
            <a:spLocks/>
          </p:cNvSpPr>
          <p:nvPr/>
        </p:nvSpPr>
        <p:spPr>
          <a:xfrm>
            <a:off x="1138263" y="2187094"/>
            <a:ext cx="623988" cy="34510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5400000">
            <a:off x="2849242" y="4961680"/>
            <a:ext cx="1178768" cy="122521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5" name="Text box"/>
          <p:cNvSpPr>
            <a:spLocks noGrp="1"/>
          </p:cNvSpPr>
          <p:nvPr>
            <p:ph type="ctrTitle"/>
          </p:nvPr>
        </p:nvSpPr>
        <p:spPr>
          <a:xfrm>
            <a:off x="171464" y="1795909"/>
            <a:ext cx="5722144" cy="73628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2410206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Digital Portfolio </a:t>
            </a:r>
            <a:br>
              <a:rPr lang="zh-CN" altLang="en-US" sz="2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Trebuchet MS" charset="0"/>
              </a:rPr>
            </a:br>
            <a:endParaRPr lang="zh-CN" altLang="en-US" sz="2400" b="0" i="0" u="none" strike="noStrike" kern="1200" cap="none" spc="11" baseline="0">
              <a:solidFill>
                <a:schemeClr val="tx1"/>
              </a:solidFill>
              <a:latin typeface="Trebuchet MS" charset="0"/>
              <a:ea typeface="方正姚体" charset="0"/>
              <a:cs typeface="Trebuchet MS" charset="0"/>
            </a:endParaRPr>
          </a:p>
        </p:txBody>
      </p:sp>
      <p:sp>
        <p:nvSpPr>
          <p:cNvPr id="46" name="Rectangle"/>
          <p:cNvSpPr>
            <a:spLocks noGrp="1"/>
          </p:cNvSpPr>
          <p:nvPr>
            <p:ph type="sldNum" idx="7"/>
          </p:nvPr>
        </p:nvSpPr>
        <p:spPr>
          <a:xfrm>
            <a:off x="6442998" y="6164156"/>
            <a:ext cx="512503" cy="11953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825" b="0" i="0" u="none" strike="noStrike" kern="1200" cap="none" spc="8" baseline="0">
              <a:solidFill>
                <a:srgbClr val="2D936B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47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207" y="5707857"/>
            <a:ext cx="1607344" cy="150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42" name="Combination"/>
          <p:cNvGrpSpPr>
            <a:grpSpLocks/>
          </p:cNvGrpSpPr>
          <p:nvPr/>
        </p:nvGrpSpPr>
        <p:grpSpPr>
          <a:xfrm>
            <a:off x="171464" y="1424440"/>
            <a:ext cx="1139414" cy="1269683"/>
            <a:chOff x="171464" y="1424440"/>
            <a:chExt cx="1139414" cy="1269683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>
              <a:off x="171464" y="1687445"/>
              <a:ext cx="803193" cy="100667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>
              <a:off x="887490" y="1424440"/>
              <a:ext cx="423388" cy="5350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8" name="Rectangle"/>
          <p:cNvSpPr>
            <a:spLocks/>
          </p:cNvSpPr>
          <p:nvPr/>
        </p:nvSpPr>
        <p:spPr>
          <a:xfrm>
            <a:off x="1142991" y="3028806"/>
            <a:ext cx="6457949" cy="1402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NAME: A.Mohammed mydeen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AND NMID:asunm163u24cs101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DEPARTMENT: BSC COMPUTER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COLLEGE: HINDUSTAN ARTS AND SCIENCE PADUR CHENNAI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"/>
          <p:cNvSpPr>
            <a:spLocks noGrp="1"/>
          </p:cNvSpPr>
          <p:nvPr>
            <p:ph type="title"/>
          </p:nvPr>
        </p:nvSpPr>
        <p:spPr>
          <a:xfrm>
            <a:off x="222255" y="790572"/>
            <a:ext cx="7175926" cy="7238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9" name="Rectangle" descr="1. Interactive project showcase with images and descriptions.&#10;&#10;&#10;2. Downloadable resume/CV option.&#10;&#10;&#10;3. Contact form with email integration.&#10;&#10;&#10;4. Search/filter feature for projects.&#10;&#10;&#10;5. Social media and LinkedIn/GitHub integration.&#10;&#10;&#10;"/>
          <p:cNvSpPr>
            <a:spLocks/>
          </p:cNvSpPr>
          <p:nvPr/>
        </p:nvSpPr>
        <p:spPr>
          <a:xfrm>
            <a:off x="1522478" y="2567476"/>
            <a:ext cx="4575480" cy="2606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1.Interactive project showcase with images and descriptions.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Downloadable resume/CV option.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Contact form with email integration.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Search/filter feature for projects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Social media and LinkedIn/GitHub integration.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3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"/>
          <p:cNvSpPr>
            <a:spLocks/>
          </p:cNvSpPr>
          <p:nvPr/>
        </p:nvSpPr>
        <p:spPr>
          <a:xfrm>
            <a:off x="564357" y="5721778"/>
            <a:ext cx="1330166" cy="1214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25" b="0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825" b="0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825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0" i="0" u="none" strike="noStrike" kern="1200" cap="none" spc="9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3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825" b="1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825" b="1" i="0" u="none" strike="noStrike" kern="1200" cap="none" spc="-10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6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825" b="1" i="0" u="none" strike="noStrike" kern="1200" cap="none" spc="-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4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07" y="3393279"/>
            <a:ext cx="1850231" cy="256460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5" name="Text box"/>
          <p:cNvSpPr>
            <a:spLocks noGrp="1"/>
          </p:cNvSpPr>
          <p:nvPr>
            <p:ph type="title"/>
          </p:nvPr>
        </p:nvSpPr>
        <p:spPr>
          <a:xfrm>
            <a:off x="554832" y="1348454"/>
            <a:ext cx="6360318" cy="50302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RESULTS AND SCREENSHOTS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7" name="Rectangle"/>
          <p:cNvSpPr>
            <a:spLocks/>
          </p:cNvSpPr>
          <p:nvPr/>
        </p:nvSpPr>
        <p:spPr>
          <a:xfrm>
            <a:off x="2057400" y="2623278"/>
            <a:ext cx="6400514" cy="7200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1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  <p:sp>
        <p:nvSpPr>
          <p:cNvPr id="158" name="Rectangle"/>
          <p:cNvSpPr>
            <a:spLocks/>
          </p:cNvSpPr>
          <p:nvPr/>
        </p:nvSpPr>
        <p:spPr>
          <a:xfrm>
            <a:off x="1837215" y="2563323"/>
            <a:ext cx="4578228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Fully functional portfolio website/app.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Demonstrates technical and design skills.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Improved professional visibility for the user.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Screenshots of working modules/pages included.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Positive feedback from users and recruiters.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10800000" flipH="1">
            <a:off x="5421566" y="1620593"/>
            <a:ext cx="453124" cy="47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2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156" y="5707856"/>
            <a:ext cx="57150" cy="1333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3" name="Text box"/>
          <p:cNvSpPr>
            <a:spLocks noGrp="1"/>
          </p:cNvSpPr>
          <p:nvPr>
            <p:ph type="title"/>
          </p:nvPr>
        </p:nvSpPr>
        <p:spPr>
          <a:xfrm>
            <a:off x="566499" y="1146333"/>
            <a:ext cx="3434000" cy="5529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64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12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5" name="Rectangle"/>
          <p:cNvSpPr>
            <a:spLocks/>
          </p:cNvSpPr>
          <p:nvPr/>
        </p:nvSpPr>
        <p:spPr>
          <a:xfrm>
            <a:off x="447930" y="2058691"/>
            <a:ext cx="4578228" cy="3234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Project successfully addressed the initial problem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Showcased a professional and modern portfolio solution.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Enhanced technical, design, and presentation skills.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Identified areas for future improvement and scalability.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Demonstrated readiness for professional opportunities.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1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 box" descr="Double tap to add title&#13;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33153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>
            <a:off x="970376" y="3429001"/>
            <a:ext cx="5985125" cy="87153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13456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Student digital portfolio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  <p:sp>
        <p:nvSpPr>
          <p:cNvPr id="78" name="曲线"/>
          <p:cNvSpPr>
            <a:spLocks/>
          </p:cNvSpPr>
          <p:nvPr/>
        </p:nvSpPr>
        <p:spPr>
          <a:xfrm>
            <a:off x="1" y="3864769"/>
            <a:ext cx="335756" cy="213598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168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82" name="Text box"/>
          <p:cNvSpPr>
            <a:spLocks noGrp="1"/>
          </p:cNvSpPr>
          <p:nvPr>
            <p:ph type="title"/>
          </p:nvPr>
        </p:nvSpPr>
        <p:spPr>
          <a:xfrm>
            <a:off x="554832" y="1479470"/>
            <a:ext cx="2932271" cy="4981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3188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PROJECT</a:t>
            </a:r>
            <a:r>
              <a:rPr lang="en-US" altLang="zh-CN" sz="3188" b="0" i="0" u="none" strike="noStrike" kern="1200" cap="none" spc="-6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188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TITLE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83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2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曲线"/>
          <p:cNvSpPr>
            <a:spLocks/>
          </p:cNvSpPr>
          <p:nvPr/>
        </p:nvSpPr>
        <p:spPr>
          <a:xfrm>
            <a:off x="1" y="3864769"/>
            <a:ext cx="335756" cy="213598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Rectangle"/>
          <p:cNvSpPr>
            <a:spLocks/>
          </p:cNvSpPr>
          <p:nvPr/>
        </p:nvSpPr>
        <p:spPr>
          <a:xfrm>
            <a:off x="564357" y="5721778"/>
            <a:ext cx="1330166" cy="1214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25" b="0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825" b="0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825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0" i="0" u="none" strike="noStrike" kern="1200" cap="none" spc="9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3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825" b="1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825" b="1" i="0" u="none" strike="noStrike" kern="1200" cap="none" spc="-10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6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825" b="1" i="0" u="none" strike="noStrike" kern="1200" cap="none" spc="-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5522119" y="1193006"/>
            <a:ext cx="271463" cy="271463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8258175" y="5064919"/>
            <a:ext cx="485775" cy="4857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9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4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4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60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799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60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799" y="0"/>
                </a:lnTo>
                <a:close/>
              </a:path>
            </a:pathLst>
          </a:custGeom>
          <a:solidFill>
            <a:srgbClr val="B7D92B"/>
          </a:solidFill>
          <a:ln cap="flat" cmpd="sng">
            <a:noFill/>
            <a:prstDash val="solid"/>
            <a:miter/>
          </a:ln>
        </p:spPr>
      </p:sp>
      <p:pic>
        <p:nvPicPr>
          <p:cNvPr id="99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15287" y="5457825"/>
            <a:ext cx="185738" cy="1857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Combination"/>
          <p:cNvGrpSpPr>
            <a:grpSpLocks/>
          </p:cNvGrpSpPr>
          <p:nvPr/>
        </p:nvGrpSpPr>
        <p:grpSpPr>
          <a:xfrm>
            <a:off x="35719" y="3721892"/>
            <a:ext cx="3093244" cy="2257422"/>
            <a:chOff x="35719" y="3721892"/>
            <a:chExt cx="3093244" cy="2257422"/>
          </a:xfrm>
        </p:grpSpPr>
        <p:pic>
          <p:nvPicPr>
            <p:cNvPr id="100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044" y="5664993"/>
              <a:ext cx="2778919" cy="22145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Image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19" y="3721892"/>
              <a:ext cx="1300162" cy="22574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>
            <a:off x="554831" y="1191291"/>
            <a:ext cx="2679384" cy="5529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0" i="0" u="none" strike="noStrike" kern="1200" cap="none" spc="-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G</a:t>
            </a:r>
            <a:r>
              <a:rPr lang="en-US" altLang="zh-CN" sz="36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DA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5" name="Rectangle"/>
          <p:cNvSpPr>
            <a:spLocks/>
          </p:cNvSpPr>
          <p:nvPr/>
        </p:nvSpPr>
        <p:spPr>
          <a:xfrm>
            <a:off x="1883332" y="1616966"/>
            <a:ext cx="3771899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Combination"/>
          <p:cNvGrpSpPr>
            <a:grpSpLocks/>
          </p:cNvGrpSpPr>
          <p:nvPr/>
        </p:nvGrpSpPr>
        <p:grpSpPr>
          <a:xfrm>
            <a:off x="5993605" y="3057525"/>
            <a:ext cx="2071686" cy="2443163"/>
            <a:chOff x="5993605" y="3057525"/>
            <a:chExt cx="2071686" cy="2443163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7015162" y="4879182"/>
              <a:ext cx="342899" cy="342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7015162" y="5279231"/>
              <a:ext cx="135731" cy="135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605" y="3057525"/>
              <a:ext cx="2071686" cy="244316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flipV="1">
            <a:off x="5022056" y="1760438"/>
            <a:ext cx="410419" cy="368398"/>
          </a:xfrm>
          <a:custGeom>
            <a:avLst/>
            <a:gdLst>
              <a:gd name="T1" fmla="*/ 0 w 21600"/>
              <a:gd name="T2" fmla="*/ -2160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title"/>
          </p:nvPr>
        </p:nvSpPr>
        <p:spPr>
          <a:xfrm>
            <a:off x="625555" y="1288541"/>
            <a:ext cx="5170426" cy="4981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  <a:tabLst>
                <a:tab pos="2045970" algn="l"/>
              </a:tabLst>
            </a:pP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3188" b="0" i="0" u="none" strike="noStrike" kern="1200" cap="none" spc="4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188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3188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	</a:t>
            </a:r>
            <a:r>
              <a:rPr lang="en-US" altLang="zh-CN" sz="3188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188" b="0" i="0" u="none" strike="noStrike" kern="1200" cap="none" spc="-27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188" b="0" i="0" u="none" strike="noStrike" kern="1200" cap="none" spc="-28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188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3188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2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13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7" y="5707857"/>
            <a:ext cx="1607344" cy="150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4" name="Rectangle"/>
          <p:cNvSpPr>
            <a:spLocks/>
          </p:cNvSpPr>
          <p:nvPr/>
        </p:nvSpPr>
        <p:spPr>
          <a:xfrm>
            <a:off x="989547" y="2192011"/>
            <a:ext cx="5408405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Many students and professionals struggle to showcase their skills effectively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Traditional resumes lack visual appeal and interactivity.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Recruiters find it hard to evaluate practical skills quickly.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Lack of a centralized platform to display projects, skills, and achievements.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Need for a modern, digital portfolio solution to stand out.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5" name="Rectangle"/>
          <p:cNvSpPr>
            <a:spLocks/>
          </p:cNvSpPr>
          <p:nvPr/>
        </p:nvSpPr>
        <p:spPr>
          <a:xfrm>
            <a:off x="3892429" y="2747537"/>
            <a:ext cx="1371599" cy="2769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Regular pentagon"/>
          <p:cNvSpPr>
            <a:spLocks/>
          </p:cNvSpPr>
          <p:nvPr/>
        </p:nvSpPr>
        <p:spPr>
          <a:xfrm>
            <a:off x="5416270" y="2133567"/>
            <a:ext cx="759422" cy="613970"/>
          </a:xfrm>
          <a:prstGeom prst="pentagon">
            <a:avLst/>
          </a:prstGeom>
          <a:solidFill>
            <a:srgbClr val="92D050"/>
          </a:solidFill>
          <a:ln w="12700" cap="flat" cmpd="sng">
            <a:solidFill>
              <a:schemeClr val="tx1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10570662"/>
      </p:ext>
    </p:extLst>
  </p:cSld>
  <p:clrMapOvr>
    <a:masterClrMapping/>
  </p:clrMapOvr>
  <p:transition>
    <p:cover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ombination"/>
          <p:cNvGrpSpPr>
            <a:grpSpLocks/>
          </p:cNvGrpSpPr>
          <p:nvPr/>
        </p:nvGrpSpPr>
        <p:grpSpPr>
          <a:xfrm>
            <a:off x="5874553" y="2852738"/>
            <a:ext cx="2650331" cy="2857499"/>
            <a:chOff x="5874553" y="2852738"/>
            <a:chExt cx="2650331" cy="2857499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>
              <a:off x="6396047" y="4888707"/>
              <a:ext cx="342900" cy="3428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>
              <a:off x="6396047" y="5288756"/>
              <a:ext cx="135731" cy="135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4553" y="2852738"/>
              <a:ext cx="2650331" cy="28574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title"/>
          </p:nvPr>
        </p:nvSpPr>
        <p:spPr>
          <a:xfrm>
            <a:off x="554832" y="1479470"/>
            <a:ext cx="6184115" cy="4981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  <a:tabLst>
                <a:tab pos="1982089" algn="l"/>
              </a:tabLst>
            </a:pPr>
            <a:r>
              <a:rPr lang="en-US" altLang="zh-CN" sz="3188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PROJECT	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400" b="0" i="0" u="none" strike="noStrike" kern="1200" cap="none" spc="-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22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23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7" y="5707857"/>
            <a:ext cx="1607344" cy="150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4" name="Rectangle"/>
          <p:cNvSpPr>
            <a:spLocks/>
          </p:cNvSpPr>
          <p:nvPr/>
        </p:nvSpPr>
        <p:spPr>
          <a:xfrm>
            <a:off x="963958" y="2510536"/>
            <a:ext cx="4713111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1.Development of a personal digital portfolio system.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Aims to highlight skills, projects, and achievements in a professional way.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Provides an easy-to-navigate platform for end users.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Built using modern web technologies for better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Focused on being responsive, engaging, and user-friendly.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2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"/>
          <p:cNvSpPr>
            <a:spLocks noGrp="1"/>
          </p:cNvSpPr>
          <p:nvPr>
            <p:ph type="title"/>
          </p:nvPr>
        </p:nvSpPr>
        <p:spPr>
          <a:xfrm>
            <a:off x="2385564" y="876553"/>
            <a:ext cx="6447501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Screenshot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4BC22-8309-6C84-AE9D-EB2B83FC7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19" y="2046633"/>
            <a:ext cx="6787286" cy="46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9" name="Text box"/>
          <p:cNvSpPr>
            <a:spLocks noGrp="1"/>
          </p:cNvSpPr>
          <p:nvPr>
            <p:ph type="title"/>
          </p:nvPr>
        </p:nvSpPr>
        <p:spPr>
          <a:xfrm>
            <a:off x="524590" y="1526095"/>
            <a:ext cx="3760946" cy="374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24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2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2400" b="0" i="0" u="none" strike="noStrike" kern="1200" cap="none" spc="-17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2400" b="0" i="0" u="none" strike="noStrike" kern="1200" cap="none" spc="-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23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2400" b="0" i="0" u="none" strike="noStrike" kern="1200" cap="none" spc="-3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2400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2400" b="0" i="0" u="none" strike="noStrike" kern="1200" cap="none" spc="-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2400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2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0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7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31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2925" y="5486401"/>
            <a:ext cx="1635919" cy="364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2" name="Rectangle" descr=" "/>
          <p:cNvSpPr>
            <a:spLocks/>
          </p:cNvSpPr>
          <p:nvPr/>
        </p:nvSpPr>
        <p:spPr>
          <a:xfrm>
            <a:off x="1461563" y="2418725"/>
            <a:ext cx="4578228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 Students showcasing academic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2.Job seekers presenting professional skills.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Recruiters and HR professionals reviewing candidates.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Freelancers displaying their portfolios for clients.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Educators or institutions highlighting their work.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9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964532"/>
            <a:ext cx="2021681" cy="2436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7" name="Text box"/>
          <p:cNvSpPr>
            <a:spLocks noGrp="1"/>
          </p:cNvSpPr>
          <p:nvPr>
            <p:ph type="title"/>
          </p:nvPr>
        </p:nvSpPr>
        <p:spPr>
          <a:xfrm>
            <a:off x="418623" y="1500663"/>
            <a:ext cx="7322344" cy="4195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TOOLS AND TECHNIQUES</a:t>
            </a:r>
            <a:endParaRPr lang="zh-CN" altLang="en-US" sz="27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8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139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207" y="5707857"/>
            <a:ext cx="1607344" cy="150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0" name="Rectangle"/>
          <p:cNvSpPr>
            <a:spLocks/>
          </p:cNvSpPr>
          <p:nvPr/>
        </p:nvSpPr>
        <p:spPr>
          <a:xfrm>
            <a:off x="2282886" y="2492715"/>
            <a:ext cx="4578228" cy="29203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Frontend: HTML, CSS, JavaScript (or React/Angular)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Backend: Node .js , PHP, or Python.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Database: MySQL / MongoDB.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Design: Figma , Canva for UI/UX layouts.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Development tools: GitHub, VS Code for version control &amp; coding.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1" name="Rectangle"/>
          <p:cNvSpPr>
            <a:spLocks/>
          </p:cNvSpPr>
          <p:nvPr/>
        </p:nvSpPr>
        <p:spPr>
          <a:xfrm>
            <a:off x="3892429" y="2747537"/>
            <a:ext cx="1371599" cy="2769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8366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3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0156" y="5707856"/>
            <a:ext cx="57150" cy="1333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4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5" name="Rectangle"/>
          <p:cNvSpPr>
            <a:spLocks/>
          </p:cNvSpPr>
          <p:nvPr/>
        </p:nvSpPr>
        <p:spPr>
          <a:xfrm>
            <a:off x="554831" y="1075610"/>
            <a:ext cx="6596063" cy="457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11" baseline="0">
                <a:solidFill>
                  <a:srgbClr val="8AAE32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000" b="0" i="0" u="none" strike="noStrike" kern="1200" cap="none" spc="0" baseline="0">
              <a:solidFill>
                <a:srgbClr val="8AAE32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>
            <a:off x="7543800" y="1251106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7" name="Rectangle"/>
          <p:cNvSpPr>
            <a:spLocks/>
          </p:cNvSpPr>
          <p:nvPr/>
        </p:nvSpPr>
        <p:spPr>
          <a:xfrm>
            <a:off x="1245637" y="2471990"/>
            <a:ext cx="4037651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 Home page with a professional introduction.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Sections: About Me, Skills, Projects, Resume, Contact.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Consistent color scheme and typography.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Mobile-friendly responsive layout.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Smooth navigation with menus and quick links.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015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372</TotalTime>
  <Application>Microsoft Office PowerPoint</Application>
  <PresentationFormat>On-screen Show (4:3)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Digital Portfolio  </vt:lpstr>
      <vt:lpstr>PROJECT TITLE</vt:lpstr>
      <vt:lpstr>AGENDA</vt:lpstr>
      <vt:lpstr>PROBLEM STATEMENT</vt:lpstr>
      <vt:lpstr>PROJECT OVERVIEW</vt:lpstr>
      <vt:lpstr>Screenshot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Mydeen Mohammed</cp:lastModifiedBy>
  <cp:revision>31</cp:revision>
  <dcterms:created xsi:type="dcterms:W3CDTF">2024-03-29T15:07:22Z</dcterms:created>
  <dcterms:modified xsi:type="dcterms:W3CDTF">2025-09-09T05:13:41Z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